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7.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8.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9.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p:sldMasterIdLst>
    <p:sldMasterId id="2147483648" r:id="rId1"/>
    <p:sldMasterId id="2147483650" r:id="rId2"/>
    <p:sldMasterId id="2147483657" r:id="rId3"/>
    <p:sldMasterId id="2147483658" r:id="rId4"/>
    <p:sldMasterId id="2147484797" r:id="rId5"/>
    <p:sldMasterId id="2147484816" r:id="rId6"/>
    <p:sldMasterId id="2147484823" r:id="rId7"/>
    <p:sldMasterId id="2147484836" r:id="rId8"/>
    <p:sldMasterId id="2147484850" r:id="rId9"/>
    <p:sldMasterId id="2147484868" r:id="rId10"/>
  </p:sldMasterIdLst>
  <p:notesMasterIdLst>
    <p:notesMasterId r:id="rId116"/>
  </p:notesMasterIdLst>
  <p:handoutMasterIdLst>
    <p:handoutMasterId r:id="rId117"/>
  </p:handoutMasterIdLst>
  <p:sldIdLst>
    <p:sldId id="377" r:id="rId11"/>
    <p:sldId id="472" r:id="rId12"/>
    <p:sldId id="528" r:id="rId13"/>
    <p:sldId id="580" r:id="rId14"/>
    <p:sldId id="579" r:id="rId15"/>
    <p:sldId id="591" r:id="rId16"/>
    <p:sldId id="642" r:id="rId17"/>
    <p:sldId id="643" r:id="rId18"/>
    <p:sldId id="638" r:id="rId19"/>
    <p:sldId id="640" r:id="rId20"/>
    <p:sldId id="647" r:id="rId21"/>
    <p:sldId id="641" r:id="rId22"/>
    <p:sldId id="645" r:id="rId23"/>
    <p:sldId id="646" r:id="rId24"/>
    <p:sldId id="648" r:id="rId25"/>
    <p:sldId id="583" r:id="rId26"/>
    <p:sldId id="650" r:id="rId27"/>
    <p:sldId id="651" r:id="rId28"/>
    <p:sldId id="652" r:id="rId29"/>
    <p:sldId id="653" r:id="rId30"/>
    <p:sldId id="655" r:id="rId31"/>
    <p:sldId id="709" r:id="rId32"/>
    <p:sldId id="529" r:id="rId33"/>
    <p:sldId id="722" r:id="rId34"/>
    <p:sldId id="723" r:id="rId35"/>
    <p:sldId id="725" r:id="rId36"/>
    <p:sldId id="724" r:id="rId37"/>
    <p:sldId id="720" r:id="rId38"/>
    <p:sldId id="721" r:id="rId39"/>
    <p:sldId id="530" r:id="rId40"/>
    <p:sldId id="581" r:id="rId41"/>
    <p:sldId id="565" r:id="rId42"/>
    <p:sldId id="593" r:id="rId43"/>
    <p:sldId id="594" r:id="rId44"/>
    <p:sldId id="595" r:id="rId45"/>
    <p:sldId id="597" r:id="rId46"/>
    <p:sldId id="596" r:id="rId47"/>
    <p:sldId id="599" r:id="rId48"/>
    <p:sldId id="598" r:id="rId49"/>
    <p:sldId id="602" r:id="rId50"/>
    <p:sldId id="604" r:id="rId51"/>
    <p:sldId id="605" r:id="rId52"/>
    <p:sldId id="600" r:id="rId53"/>
    <p:sldId id="601" r:id="rId54"/>
    <p:sldId id="621" r:id="rId55"/>
    <p:sldId id="628" r:id="rId56"/>
    <p:sldId id="626" r:id="rId57"/>
    <p:sldId id="632" r:id="rId58"/>
    <p:sldId id="629" r:id="rId59"/>
    <p:sldId id="634" r:id="rId60"/>
    <p:sldId id="633" r:id="rId61"/>
    <p:sldId id="673" r:id="rId62"/>
    <p:sldId id="674" r:id="rId63"/>
    <p:sldId id="675" r:id="rId64"/>
    <p:sldId id="711" r:id="rId65"/>
    <p:sldId id="676" r:id="rId66"/>
    <p:sldId id="677" r:id="rId67"/>
    <p:sldId id="678" r:id="rId68"/>
    <p:sldId id="679" r:id="rId69"/>
    <p:sldId id="710" r:id="rId70"/>
    <p:sldId id="680" r:id="rId71"/>
    <p:sldId id="668" r:id="rId72"/>
    <p:sldId id="669" r:id="rId73"/>
    <p:sldId id="670" r:id="rId74"/>
    <p:sldId id="671" r:id="rId75"/>
    <p:sldId id="672" r:id="rId76"/>
    <p:sldId id="681" r:id="rId77"/>
    <p:sldId id="682" r:id="rId78"/>
    <p:sldId id="683" r:id="rId79"/>
    <p:sldId id="684" r:id="rId80"/>
    <p:sldId id="685" r:id="rId81"/>
    <p:sldId id="686" r:id="rId82"/>
    <p:sldId id="687" r:id="rId83"/>
    <p:sldId id="688" r:id="rId84"/>
    <p:sldId id="689" r:id="rId85"/>
    <p:sldId id="690" r:id="rId86"/>
    <p:sldId id="691" r:id="rId87"/>
    <p:sldId id="692" r:id="rId88"/>
    <p:sldId id="693" r:id="rId89"/>
    <p:sldId id="694" r:id="rId90"/>
    <p:sldId id="695" r:id="rId91"/>
    <p:sldId id="696" r:id="rId92"/>
    <p:sldId id="697" r:id="rId93"/>
    <p:sldId id="698" r:id="rId94"/>
    <p:sldId id="699" r:id="rId95"/>
    <p:sldId id="700" r:id="rId96"/>
    <p:sldId id="701" r:id="rId97"/>
    <p:sldId id="702" r:id="rId98"/>
    <p:sldId id="703" r:id="rId99"/>
    <p:sldId id="704" r:id="rId100"/>
    <p:sldId id="705" r:id="rId101"/>
    <p:sldId id="706" r:id="rId102"/>
    <p:sldId id="707" r:id="rId103"/>
    <p:sldId id="708" r:id="rId104"/>
    <p:sldId id="592" r:id="rId105"/>
    <p:sldId id="610" r:id="rId106"/>
    <p:sldId id="659" r:id="rId107"/>
    <p:sldId id="718" r:id="rId108"/>
    <p:sldId id="611" r:id="rId109"/>
    <p:sldId id="719" r:id="rId110"/>
    <p:sldId id="612" r:id="rId111"/>
    <p:sldId id="713" r:id="rId112"/>
    <p:sldId id="714" r:id="rId113"/>
    <p:sldId id="717" r:id="rId114"/>
    <p:sldId id="726" r:id="rId115"/>
  </p:sldIdLst>
  <p:sldSz cx="9144000" cy="6858000" type="screen4x3"/>
  <p:notesSz cx="6669088" cy="9872663"/>
  <p:embeddedFontLst>
    <p:embeddedFont>
      <p:font typeface="Arial Black" panose="020B0A04020102020204" pitchFamily="34" charset="0"/>
      <p:bold r:id="rId118"/>
    </p:embeddedFont>
    <p:embeddedFont>
      <p:font typeface="MS PGothic" panose="020B0600070205080204" pitchFamily="34" charset="-128"/>
      <p:regular r:id="rId119"/>
    </p:embeddedFont>
    <p:embeddedFont>
      <p:font typeface="Verdana" panose="020B0604030504040204" pitchFamily="34" charset="0"/>
      <p:regular r:id="rId120"/>
      <p:bold r:id="rId121"/>
      <p:italic r:id="rId122"/>
      <p:boldItalic r:id="rId123"/>
    </p:embeddedFont>
    <p:embeddedFont>
      <p:font typeface="FlandersArtSerif-Regular" panose="00000500000000000000" pitchFamily="2" charset="0"/>
      <p:regular r:id="rId124"/>
    </p:embeddedFont>
    <p:embeddedFont>
      <p:font typeface="Trebuchet MS" panose="020B0603020202020204" pitchFamily="34" charset="0"/>
      <p:regular r:id="rId125"/>
      <p:bold r:id="rId126"/>
      <p:italic r:id="rId127"/>
      <p:boldItalic r:id="rId128"/>
    </p:embeddedFont>
    <p:embeddedFont>
      <p:font typeface="FlandersArtSans-Regular" panose="00000500000000000000" pitchFamily="2" charset="0"/>
      <p:regular r:id="rId129"/>
    </p:embeddedFont>
    <p:embeddedFont>
      <p:font typeface="MS PGothic" panose="020B0600070205080204" pitchFamily="34" charset="-128"/>
      <p:regular r:id="rId119"/>
    </p:embeddedFont>
    <p:embeddedFont>
      <p:font typeface="Times" panose="00000500000000000000" pitchFamily="50" charset="0"/>
      <p:regular r:id="rId130"/>
      <p:bold r:id="rId131"/>
      <p:italic r:id="rId132"/>
      <p:boldItalic r:id="rId133"/>
    </p:embeddedFont>
    <p:embeddedFont>
      <p:font typeface="Arial Rounded MT Bold" panose="020F0704030504030204" pitchFamily="34" charset="0"/>
      <p:regular r:id="rId134"/>
    </p:embeddedFont>
    <p:embeddedFont>
      <p:font typeface="FlandersArtSans-Bold" panose="00000800000000000000" pitchFamily="2" charset="0"/>
      <p:bold r:id="rId135"/>
    </p:embeddedFont>
    <p:embeddedFont>
      <p:font typeface="MS Gothic" panose="020B0609070205080204" pitchFamily="49" charset="-128"/>
      <p:regular r:id="rId136"/>
    </p:embeddedFont>
    <p:embeddedFont>
      <p:font typeface="Calibri" panose="020F0502020204030204" pitchFamily="34" charset="0"/>
      <p:regular r:id="rId137"/>
      <p:bold r:id="rId138"/>
      <p:italic r:id="rId139"/>
      <p:boldItalic r:id="rId140"/>
    </p:embeddedFont>
  </p:embeddedFontLst>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1pPr>
    <a:lvl2pPr marL="455613" indent="1588"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2pPr>
    <a:lvl3pPr marL="912813" indent="1588"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3pPr>
    <a:lvl4pPr marL="1370013" indent="1588"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4pPr>
    <a:lvl5pPr marL="1827213" indent="1588"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FFFFFF"/>
    <a:srgbClr val="C0C0C0"/>
    <a:srgbClr val="E7FC24"/>
    <a:srgbClr val="FF0000"/>
    <a:srgbClr val="FDFDFD"/>
    <a:srgbClr val="FBFBFB"/>
    <a:srgbClr val="EAF7FF"/>
    <a:srgbClr val="AEE3FF"/>
    <a:srgbClr val="D7F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15" autoAdjust="0"/>
    <p:restoredTop sz="83131" autoAdjust="0"/>
  </p:normalViewPr>
  <p:slideViewPr>
    <p:cSldViewPr>
      <p:cViewPr varScale="1">
        <p:scale>
          <a:sx n="90" d="100"/>
          <a:sy n="90" d="100"/>
        </p:scale>
        <p:origin x="666"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117" Type="http://schemas.openxmlformats.org/officeDocument/2006/relationships/handoutMaster" Target="handoutMasters/handoutMaster1.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12" Type="http://schemas.openxmlformats.org/officeDocument/2006/relationships/slide" Target="slides/slide102.xml"/><Relationship Id="rId133" Type="http://schemas.openxmlformats.org/officeDocument/2006/relationships/font" Target="fonts/font16.fntdata"/><Relationship Id="rId138" Type="http://schemas.openxmlformats.org/officeDocument/2006/relationships/font" Target="fonts/font21.fntdata"/><Relationship Id="rId16" Type="http://schemas.openxmlformats.org/officeDocument/2006/relationships/slide" Target="slides/slide6.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font" Target="fonts/font6.fntdata"/><Relationship Id="rId128" Type="http://schemas.openxmlformats.org/officeDocument/2006/relationships/font" Target="fonts/font11.fntdata"/><Relationship Id="rId144"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80.xml"/><Relationship Id="rId95" Type="http://schemas.openxmlformats.org/officeDocument/2006/relationships/slide" Target="slides/slide85.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113" Type="http://schemas.openxmlformats.org/officeDocument/2006/relationships/slide" Target="slides/slide103.xml"/><Relationship Id="rId118" Type="http://schemas.openxmlformats.org/officeDocument/2006/relationships/font" Target="fonts/font1.fntdata"/><Relationship Id="rId134" Type="http://schemas.openxmlformats.org/officeDocument/2006/relationships/font" Target="fonts/font17.fntdata"/><Relationship Id="rId139" Type="http://schemas.openxmlformats.org/officeDocument/2006/relationships/font" Target="fonts/font22.fntdata"/><Relationship Id="rId80" Type="http://schemas.openxmlformats.org/officeDocument/2006/relationships/slide" Target="slides/slide70.xml"/><Relationship Id="rId85" Type="http://schemas.openxmlformats.org/officeDocument/2006/relationships/slide" Target="slides/slide75.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103" Type="http://schemas.openxmlformats.org/officeDocument/2006/relationships/slide" Target="slides/slide93.xml"/><Relationship Id="rId108" Type="http://schemas.openxmlformats.org/officeDocument/2006/relationships/slide" Target="slides/slide98.xml"/><Relationship Id="rId116" Type="http://schemas.openxmlformats.org/officeDocument/2006/relationships/notesMaster" Target="notesMasters/notesMaster1.xml"/><Relationship Id="rId124" Type="http://schemas.openxmlformats.org/officeDocument/2006/relationships/font" Target="fonts/font7.fntdata"/><Relationship Id="rId129" Type="http://schemas.openxmlformats.org/officeDocument/2006/relationships/font" Target="fonts/font12.fntdata"/><Relationship Id="rId137" Type="http://schemas.openxmlformats.org/officeDocument/2006/relationships/font" Target="fonts/font20.fntdata"/><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slide" Target="slides/slide81.xml"/><Relationship Id="rId96" Type="http://schemas.openxmlformats.org/officeDocument/2006/relationships/slide" Target="slides/slide86.xml"/><Relationship Id="rId111" Type="http://schemas.openxmlformats.org/officeDocument/2006/relationships/slide" Target="slides/slide101.xml"/><Relationship Id="rId132" Type="http://schemas.openxmlformats.org/officeDocument/2006/relationships/font" Target="fonts/font15.fntdata"/><Relationship Id="rId140" Type="http://schemas.openxmlformats.org/officeDocument/2006/relationships/font" Target="fonts/font23.fntdata"/><Relationship Id="rId14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6" Type="http://schemas.openxmlformats.org/officeDocument/2006/relationships/slide" Target="slides/slide96.xml"/><Relationship Id="rId114" Type="http://schemas.openxmlformats.org/officeDocument/2006/relationships/slide" Target="slides/slide104.xml"/><Relationship Id="rId119" Type="http://schemas.openxmlformats.org/officeDocument/2006/relationships/font" Target="fonts/font2.fntdata"/><Relationship Id="rId127" Type="http://schemas.openxmlformats.org/officeDocument/2006/relationships/font" Target="fonts/font10.fntdata"/><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font" Target="fonts/font5.fntdata"/><Relationship Id="rId130" Type="http://schemas.openxmlformats.org/officeDocument/2006/relationships/font" Target="fonts/font13.fntdata"/><Relationship Id="rId135" Type="http://schemas.openxmlformats.org/officeDocument/2006/relationships/font" Target="fonts/font18.fntdata"/><Relationship Id="rId14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120" Type="http://schemas.openxmlformats.org/officeDocument/2006/relationships/font" Target="fonts/font3.fntdata"/><Relationship Id="rId125" Type="http://schemas.openxmlformats.org/officeDocument/2006/relationships/font" Target="fonts/font8.fntdata"/><Relationship Id="rId141"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15" Type="http://schemas.openxmlformats.org/officeDocument/2006/relationships/slide" Target="slides/slide105.xml"/><Relationship Id="rId131" Type="http://schemas.openxmlformats.org/officeDocument/2006/relationships/font" Target="fonts/font14.fntdata"/><Relationship Id="rId136" Type="http://schemas.openxmlformats.org/officeDocument/2006/relationships/font" Target="fonts/font19.fntdata"/><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26" Type="http://schemas.openxmlformats.org/officeDocument/2006/relationships/font" Target="fonts/font9.fntdata"/><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font" Target="fonts/font4.fntdata"/><Relationship Id="rId14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Users\sdm\AppData\Local\Temp\DM\ALG-%231484286-v1-RIO-IBA-Werkdocument_prioritaire_IBA_s_ikv_SGBP2_2017_en_2021.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percentStacked"/>
        <c:varyColors val="0"/>
        <c:ser>
          <c:idx val="0"/>
          <c:order val="0"/>
          <c:tx>
            <c:strRef>
              <c:f>Bollaak!$B$10</c:f>
              <c:strCache>
                <c:ptCount val="1"/>
                <c:pt idx="0">
                  <c:v>afgesloten/niet op te starten/onbepaald on Hold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Bollaak!$A$11:$A$12</c:f>
              <c:strCache>
                <c:ptCount val="2"/>
                <c:pt idx="0">
                  <c:v>Prioriteit 1 (1-GIP en 1-MI)</c:v>
                </c:pt>
                <c:pt idx="1">
                  <c:v>Prioriteit 2</c:v>
                </c:pt>
              </c:strCache>
            </c:strRef>
          </c:cat>
          <c:val>
            <c:numRef>
              <c:f>Bollaak!$B$11:$B$12</c:f>
              <c:numCache>
                <c:formatCode>General</c:formatCode>
                <c:ptCount val="2"/>
                <c:pt idx="0">
                  <c:v>16</c:v>
                </c:pt>
                <c:pt idx="1">
                  <c:v>22</c:v>
                </c:pt>
              </c:numCache>
            </c:numRef>
          </c:val>
          <c:extLst>
            <c:ext xmlns:c16="http://schemas.microsoft.com/office/drawing/2014/chart" uri="{C3380CC4-5D6E-409C-BE32-E72D297353CC}">
              <c16:uniqueId val="{00000000-40DB-4E15-9ECE-E0D8993E2108}"/>
            </c:ext>
          </c:extLst>
        </c:ser>
        <c:ser>
          <c:idx val="1"/>
          <c:order val="1"/>
          <c:tx>
            <c:strRef>
              <c:f>Bollaak!$C$10</c:f>
              <c:strCache>
                <c:ptCount val="1"/>
                <c:pt idx="0">
                  <c:v>aangesloten op IBA in beheer van Pidpa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Bollaak!$A$11:$A$12</c:f>
              <c:strCache>
                <c:ptCount val="2"/>
                <c:pt idx="0">
                  <c:v>Prioriteit 1 (1-GIP en 1-MI)</c:v>
                </c:pt>
                <c:pt idx="1">
                  <c:v>Prioriteit 2</c:v>
                </c:pt>
              </c:strCache>
            </c:strRef>
          </c:cat>
          <c:val>
            <c:numRef>
              <c:f>Bollaak!$C$11:$C$12</c:f>
              <c:numCache>
                <c:formatCode>General</c:formatCode>
                <c:ptCount val="2"/>
                <c:pt idx="0">
                  <c:v>86</c:v>
                </c:pt>
                <c:pt idx="1">
                  <c:v>4</c:v>
                </c:pt>
              </c:numCache>
            </c:numRef>
          </c:val>
          <c:extLst>
            <c:ext xmlns:c16="http://schemas.microsoft.com/office/drawing/2014/chart" uri="{C3380CC4-5D6E-409C-BE32-E72D297353CC}">
              <c16:uniqueId val="{00000001-40DB-4E15-9ECE-E0D8993E2108}"/>
            </c:ext>
          </c:extLst>
        </c:ser>
        <c:ser>
          <c:idx val="2"/>
          <c:order val="2"/>
          <c:tx>
            <c:strRef>
              <c:f>Bollaak!$D$10</c:f>
              <c:strCache>
                <c:ptCount val="1"/>
                <c:pt idx="0">
                  <c:v>Lopend dossier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Bollaak!$A$11:$A$12</c:f>
              <c:strCache>
                <c:ptCount val="2"/>
                <c:pt idx="0">
                  <c:v>Prioriteit 1 (1-GIP en 1-MI)</c:v>
                </c:pt>
                <c:pt idx="1">
                  <c:v>Prioriteit 2</c:v>
                </c:pt>
              </c:strCache>
            </c:strRef>
          </c:cat>
          <c:val>
            <c:numRef>
              <c:f>Bollaak!$D$11:$D$12</c:f>
              <c:numCache>
                <c:formatCode>General</c:formatCode>
                <c:ptCount val="2"/>
                <c:pt idx="0">
                  <c:v>2</c:v>
                </c:pt>
                <c:pt idx="1">
                  <c:v>21</c:v>
                </c:pt>
              </c:numCache>
            </c:numRef>
          </c:val>
          <c:extLst>
            <c:ext xmlns:c16="http://schemas.microsoft.com/office/drawing/2014/chart" uri="{C3380CC4-5D6E-409C-BE32-E72D297353CC}">
              <c16:uniqueId val="{00000002-40DB-4E15-9ECE-E0D8993E2108}"/>
            </c:ext>
          </c:extLst>
        </c:ser>
        <c:dLbls>
          <c:showLegendKey val="0"/>
          <c:showVal val="0"/>
          <c:showCatName val="0"/>
          <c:showSerName val="0"/>
          <c:showPercent val="0"/>
          <c:showBubbleSize val="0"/>
        </c:dLbls>
        <c:gapWidth val="150"/>
        <c:overlap val="100"/>
        <c:axId val="357584320"/>
        <c:axId val="357585104"/>
      </c:barChart>
      <c:catAx>
        <c:axId val="35758432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crossAx val="357585104"/>
        <c:crosses val="autoZero"/>
        <c:auto val="1"/>
        <c:lblAlgn val="ctr"/>
        <c:lblOffset val="100"/>
        <c:noMultiLvlLbl val="0"/>
      </c:catAx>
      <c:valAx>
        <c:axId val="3575851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solidFill>
              <a:schemeClr val="accent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crossAx val="35758432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BE"/>
        </a:p>
      </c:txPr>
    </c:legend>
    <c:plotVisOnly val="1"/>
    <c:dispBlanksAs val="gap"/>
    <c:showDLblsOverMax val="0"/>
  </c:chart>
  <c:spPr>
    <a:solidFill>
      <a:schemeClr val="bg1"/>
    </a:solidFill>
    <a:ln w="9525" cap="flat" cmpd="sng" algn="ctr">
      <a:noFill/>
      <a:round/>
    </a:ln>
    <a:effectLst/>
  </c:spPr>
  <c:txPr>
    <a:bodyPr/>
    <a:lstStyle/>
    <a:p>
      <a:pPr>
        <a:defRPr/>
      </a:pPr>
      <a:endParaRPr lang="nl-BE"/>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0" y="0"/>
            <a:ext cx="2890838" cy="494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164" tIns="46082" rIns="92164" bIns="46082" numCol="1" anchor="t" anchorCtr="0" compatLnSpc="1">
            <a:prstTxWarp prst="textNoShape">
              <a:avLst/>
            </a:prstTxWarp>
          </a:bodyPr>
          <a:lstStyle>
            <a:lvl1pPr defTabSz="922338">
              <a:defRPr sz="1200"/>
            </a:lvl1pPr>
          </a:lstStyle>
          <a:p>
            <a:pPr>
              <a:defRPr/>
            </a:pPr>
            <a:endParaRPr lang="en-US"/>
          </a:p>
        </p:txBody>
      </p:sp>
      <p:sp>
        <p:nvSpPr>
          <p:cNvPr id="31747" name="Rectangle 3"/>
          <p:cNvSpPr>
            <a:spLocks noGrp="1" noChangeArrowheads="1"/>
          </p:cNvSpPr>
          <p:nvPr>
            <p:ph type="dt" sz="quarter" idx="1"/>
          </p:nvPr>
        </p:nvSpPr>
        <p:spPr bwMode="auto">
          <a:xfrm>
            <a:off x="3778250" y="0"/>
            <a:ext cx="2890838" cy="494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164" tIns="46082" rIns="92164" bIns="46082" numCol="1" anchor="t" anchorCtr="0" compatLnSpc="1">
            <a:prstTxWarp prst="textNoShape">
              <a:avLst/>
            </a:prstTxWarp>
          </a:bodyPr>
          <a:lstStyle>
            <a:lvl1pPr algn="r" defTabSz="922338">
              <a:defRPr sz="1200"/>
            </a:lvl1pPr>
          </a:lstStyle>
          <a:p>
            <a:pPr>
              <a:defRPr/>
            </a:pPr>
            <a:endParaRPr lang="en-US"/>
          </a:p>
        </p:txBody>
      </p:sp>
      <p:sp>
        <p:nvSpPr>
          <p:cNvPr id="31748" name="Rectangle 4"/>
          <p:cNvSpPr>
            <a:spLocks noGrp="1" noChangeArrowheads="1"/>
          </p:cNvSpPr>
          <p:nvPr>
            <p:ph type="ftr" sz="quarter" idx="2"/>
          </p:nvPr>
        </p:nvSpPr>
        <p:spPr bwMode="auto">
          <a:xfrm>
            <a:off x="0" y="9378477"/>
            <a:ext cx="2890838" cy="494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164" tIns="46082" rIns="92164" bIns="46082" numCol="1" anchor="b" anchorCtr="0" compatLnSpc="1">
            <a:prstTxWarp prst="textNoShape">
              <a:avLst/>
            </a:prstTxWarp>
          </a:bodyPr>
          <a:lstStyle>
            <a:lvl1pPr defTabSz="922338">
              <a:defRPr sz="1200"/>
            </a:lvl1pPr>
          </a:lstStyle>
          <a:p>
            <a:pPr>
              <a:defRPr/>
            </a:pPr>
            <a:endParaRPr lang="en-US"/>
          </a:p>
        </p:txBody>
      </p:sp>
      <p:sp>
        <p:nvSpPr>
          <p:cNvPr id="31749" name="Rectangle 5"/>
          <p:cNvSpPr>
            <a:spLocks noGrp="1" noChangeArrowheads="1"/>
          </p:cNvSpPr>
          <p:nvPr>
            <p:ph type="sldNum" sz="quarter" idx="3"/>
          </p:nvPr>
        </p:nvSpPr>
        <p:spPr bwMode="auto">
          <a:xfrm>
            <a:off x="3778250" y="9378477"/>
            <a:ext cx="2890838" cy="494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164" tIns="46082" rIns="92164" bIns="46082" numCol="1" anchor="b" anchorCtr="0" compatLnSpc="1">
            <a:prstTxWarp prst="textNoShape">
              <a:avLst/>
            </a:prstTxWarp>
          </a:bodyPr>
          <a:lstStyle>
            <a:lvl1pPr algn="r" defTabSz="922338">
              <a:defRPr sz="1200"/>
            </a:lvl1pPr>
          </a:lstStyle>
          <a:p>
            <a:pPr>
              <a:defRPr/>
            </a:pPr>
            <a:fld id="{01AF96F5-281F-48BC-8332-21C5E46A9CA1}" type="slidenum">
              <a:rPr lang="en-US"/>
              <a:pPr>
                <a:defRPr/>
              </a:pPr>
              <a:t>‹nr.›</a:t>
            </a:fld>
            <a:endParaRPr lang="en-US"/>
          </a:p>
        </p:txBody>
      </p:sp>
    </p:spTree>
    <p:extLst>
      <p:ext uri="{BB962C8B-B14F-4D97-AF65-F5344CB8AC3E}">
        <p14:creationId xmlns:p14="http://schemas.microsoft.com/office/powerpoint/2010/main" val="1808090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890838" cy="494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164" tIns="46082" rIns="92164" bIns="46082" numCol="1" anchor="t" anchorCtr="0" compatLnSpc="1">
            <a:prstTxWarp prst="textNoShape">
              <a:avLst/>
            </a:prstTxWarp>
          </a:bodyPr>
          <a:lstStyle>
            <a:lvl1pPr defTabSz="922338">
              <a:defRPr sz="1200"/>
            </a:lvl1pPr>
          </a:lstStyle>
          <a:p>
            <a:pPr>
              <a:defRPr/>
            </a:pPr>
            <a:endParaRPr lang="en-US"/>
          </a:p>
        </p:txBody>
      </p:sp>
      <p:sp>
        <p:nvSpPr>
          <p:cNvPr id="3075" name="Rectangle 3"/>
          <p:cNvSpPr>
            <a:spLocks noGrp="1" noChangeArrowheads="1"/>
          </p:cNvSpPr>
          <p:nvPr>
            <p:ph type="dt" idx="1"/>
          </p:nvPr>
        </p:nvSpPr>
        <p:spPr bwMode="auto">
          <a:xfrm>
            <a:off x="3778250" y="0"/>
            <a:ext cx="2890838" cy="494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164" tIns="46082" rIns="92164" bIns="46082" numCol="1" anchor="t" anchorCtr="0" compatLnSpc="1">
            <a:prstTxWarp prst="textNoShape">
              <a:avLst/>
            </a:prstTxWarp>
          </a:bodyPr>
          <a:lstStyle>
            <a:lvl1pPr algn="r" defTabSz="922338">
              <a:defRPr sz="1200"/>
            </a:lvl1pPr>
          </a:lstStyle>
          <a:p>
            <a:pPr>
              <a:defRPr/>
            </a:pPr>
            <a:endParaRPr lang="en-US"/>
          </a:p>
        </p:txBody>
      </p:sp>
      <p:sp>
        <p:nvSpPr>
          <p:cNvPr id="24580" name="Rectangle 4"/>
          <p:cNvSpPr>
            <a:spLocks noGrp="1" noRot="1" noChangeAspect="1" noChangeArrowheads="1" noTextEdit="1"/>
          </p:cNvSpPr>
          <p:nvPr>
            <p:ph type="sldImg" idx="2"/>
          </p:nvPr>
        </p:nvSpPr>
        <p:spPr bwMode="auto">
          <a:xfrm>
            <a:off x="866775" y="738188"/>
            <a:ext cx="4940300" cy="37052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889000" y="4689239"/>
            <a:ext cx="4891088" cy="4444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164" tIns="46082" rIns="92164" bIns="4608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9378477"/>
            <a:ext cx="2890838" cy="494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164" tIns="46082" rIns="92164" bIns="46082" numCol="1" anchor="b" anchorCtr="0" compatLnSpc="1">
            <a:prstTxWarp prst="textNoShape">
              <a:avLst/>
            </a:prstTxWarp>
          </a:bodyPr>
          <a:lstStyle>
            <a:lvl1pPr defTabSz="922338">
              <a:defRPr sz="1200"/>
            </a:lvl1pPr>
          </a:lstStyle>
          <a:p>
            <a:pPr>
              <a:defRPr/>
            </a:pPr>
            <a:endParaRPr lang="en-US"/>
          </a:p>
        </p:txBody>
      </p:sp>
      <p:sp>
        <p:nvSpPr>
          <p:cNvPr id="3079" name="Rectangle 7"/>
          <p:cNvSpPr>
            <a:spLocks noGrp="1" noChangeArrowheads="1"/>
          </p:cNvSpPr>
          <p:nvPr>
            <p:ph type="sldNum" sz="quarter" idx="5"/>
          </p:nvPr>
        </p:nvSpPr>
        <p:spPr bwMode="auto">
          <a:xfrm>
            <a:off x="3778250" y="9378477"/>
            <a:ext cx="2890838" cy="494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2164" tIns="46082" rIns="92164" bIns="46082" numCol="1" anchor="b" anchorCtr="0" compatLnSpc="1">
            <a:prstTxWarp prst="textNoShape">
              <a:avLst/>
            </a:prstTxWarp>
          </a:bodyPr>
          <a:lstStyle>
            <a:lvl1pPr algn="r" defTabSz="922338">
              <a:defRPr sz="1200"/>
            </a:lvl1pPr>
          </a:lstStyle>
          <a:p>
            <a:pPr>
              <a:defRPr/>
            </a:pPr>
            <a:fld id="{E315BAAC-4F19-4EA4-A902-58C59633A5C7}" type="slidenum">
              <a:rPr lang="en-US"/>
              <a:pPr>
                <a:defRPr/>
              </a:pPr>
              <a:t>‹nr.›</a:t>
            </a:fld>
            <a:endParaRPr lang="en-US"/>
          </a:p>
        </p:txBody>
      </p:sp>
    </p:spTree>
    <p:extLst>
      <p:ext uri="{BB962C8B-B14F-4D97-AF65-F5344CB8AC3E}">
        <p14:creationId xmlns:p14="http://schemas.microsoft.com/office/powerpoint/2010/main" val="40532067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34" charset="-128"/>
        <a:cs typeface="+mn-cs"/>
      </a:defRPr>
    </a:lvl1pPr>
    <a:lvl2pPr marL="455613" algn="l" rtl="0" eaLnBrk="0" fontAlgn="base" hangingPunct="0">
      <a:spcBef>
        <a:spcPct val="30000"/>
      </a:spcBef>
      <a:spcAft>
        <a:spcPct val="0"/>
      </a:spcAft>
      <a:defRPr sz="1200" kern="1200">
        <a:solidFill>
          <a:schemeClr val="tx1"/>
        </a:solidFill>
        <a:latin typeface="Arial" charset="0"/>
        <a:ea typeface="ＭＳ Ｐゴシック" pitchFamily="34" charset="-128"/>
        <a:cs typeface="+mn-cs"/>
      </a:defRPr>
    </a:lvl2pPr>
    <a:lvl3pPr marL="912813" algn="l" rtl="0" eaLnBrk="0" fontAlgn="base" hangingPunct="0">
      <a:spcBef>
        <a:spcPct val="30000"/>
      </a:spcBef>
      <a:spcAft>
        <a:spcPct val="0"/>
      </a:spcAft>
      <a:defRPr sz="1200" kern="1200">
        <a:solidFill>
          <a:schemeClr val="tx1"/>
        </a:solidFill>
        <a:latin typeface="Arial" charset="0"/>
        <a:ea typeface="ＭＳ Ｐゴシック" pitchFamily="34" charset="-128"/>
        <a:cs typeface="+mn-cs"/>
      </a:defRPr>
    </a:lvl3pPr>
    <a:lvl4pPr marL="1370013" algn="l" rtl="0" eaLnBrk="0" fontAlgn="base" hangingPunct="0">
      <a:spcBef>
        <a:spcPct val="30000"/>
      </a:spcBef>
      <a:spcAft>
        <a:spcPct val="0"/>
      </a:spcAft>
      <a:defRPr sz="1200" kern="1200">
        <a:solidFill>
          <a:schemeClr val="tx1"/>
        </a:solidFill>
        <a:latin typeface="Arial" charset="0"/>
        <a:ea typeface="ＭＳ Ｐゴシック" pitchFamily="34" charset="-128"/>
        <a:cs typeface="+mn-cs"/>
      </a:defRPr>
    </a:lvl4pPr>
    <a:lvl5pPr marL="1827213" algn="l" rtl="0" eaLnBrk="0" fontAlgn="base" hangingPunct="0">
      <a:spcBef>
        <a:spcPct val="30000"/>
      </a:spcBef>
      <a:spcAft>
        <a:spcPct val="0"/>
      </a:spcAft>
      <a:defRPr sz="1200" kern="1200">
        <a:solidFill>
          <a:schemeClr val="tx1"/>
        </a:solidFill>
        <a:latin typeface="Arial" charset="0"/>
        <a:ea typeface="ＭＳ Ｐゴシック" pitchFamily="34" charset="-128"/>
        <a:cs typeface="+mn-cs"/>
      </a:defRPr>
    </a:lvl5pPr>
    <a:lvl6pPr marL="2285289" algn="l" defTabSz="914116" rtl="0" eaLnBrk="1" latinLnBrk="0" hangingPunct="1">
      <a:defRPr sz="1200" kern="1200">
        <a:solidFill>
          <a:schemeClr val="tx1"/>
        </a:solidFill>
        <a:latin typeface="+mn-lt"/>
        <a:ea typeface="+mn-ea"/>
        <a:cs typeface="+mn-cs"/>
      </a:defRPr>
    </a:lvl6pPr>
    <a:lvl7pPr marL="2742346" algn="l" defTabSz="914116" rtl="0" eaLnBrk="1" latinLnBrk="0" hangingPunct="1">
      <a:defRPr sz="1200" kern="1200">
        <a:solidFill>
          <a:schemeClr val="tx1"/>
        </a:solidFill>
        <a:latin typeface="+mn-lt"/>
        <a:ea typeface="+mn-ea"/>
        <a:cs typeface="+mn-cs"/>
      </a:defRPr>
    </a:lvl7pPr>
    <a:lvl8pPr marL="3199404" algn="l" defTabSz="914116" rtl="0" eaLnBrk="1" latinLnBrk="0" hangingPunct="1">
      <a:defRPr sz="1200" kern="1200">
        <a:solidFill>
          <a:schemeClr val="tx1"/>
        </a:solidFill>
        <a:latin typeface="+mn-lt"/>
        <a:ea typeface="+mn-ea"/>
        <a:cs typeface="+mn-cs"/>
      </a:defRPr>
    </a:lvl8pPr>
    <a:lvl9pPr marL="3656462" algn="l" defTabSz="91411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22338">
              <a:defRPr sz="2400">
                <a:solidFill>
                  <a:schemeClr val="tx1"/>
                </a:solidFill>
                <a:latin typeface="Arial" charset="0"/>
                <a:ea typeface="ＭＳ Ｐゴシック" pitchFamily="34" charset="-128"/>
              </a:defRPr>
            </a:lvl1pPr>
            <a:lvl2pPr marL="742950" indent="-285750" defTabSz="922338">
              <a:defRPr sz="2400">
                <a:solidFill>
                  <a:schemeClr val="tx1"/>
                </a:solidFill>
                <a:latin typeface="Arial" charset="0"/>
                <a:ea typeface="ＭＳ Ｐゴシック" pitchFamily="34" charset="-128"/>
              </a:defRPr>
            </a:lvl2pPr>
            <a:lvl3pPr marL="1143000" indent="-228600" defTabSz="922338">
              <a:defRPr sz="2400">
                <a:solidFill>
                  <a:schemeClr val="tx1"/>
                </a:solidFill>
                <a:latin typeface="Arial" charset="0"/>
                <a:ea typeface="ＭＳ Ｐゴシック" pitchFamily="34" charset="-128"/>
              </a:defRPr>
            </a:lvl3pPr>
            <a:lvl4pPr marL="1600200" indent="-228600" defTabSz="922338">
              <a:defRPr sz="2400">
                <a:solidFill>
                  <a:schemeClr val="tx1"/>
                </a:solidFill>
                <a:latin typeface="Arial" charset="0"/>
                <a:ea typeface="ＭＳ Ｐゴシック" pitchFamily="34" charset="-128"/>
              </a:defRPr>
            </a:lvl4pPr>
            <a:lvl5pPr marL="2057400" indent="-228600" defTabSz="922338">
              <a:defRPr sz="2400">
                <a:solidFill>
                  <a:schemeClr val="tx1"/>
                </a:solidFill>
                <a:latin typeface="Arial" charset="0"/>
                <a:ea typeface="ＭＳ Ｐゴシック" pitchFamily="34" charset="-128"/>
              </a:defRPr>
            </a:lvl5pPr>
            <a:lvl6pPr marL="2514600" indent="-228600" defTabSz="922338"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defTabSz="922338"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defTabSz="922338"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defTabSz="922338" eaLnBrk="0" fontAlgn="base" hangingPunct="0">
              <a:spcBef>
                <a:spcPct val="0"/>
              </a:spcBef>
              <a:spcAft>
                <a:spcPct val="0"/>
              </a:spcAft>
              <a:defRPr sz="2400">
                <a:solidFill>
                  <a:schemeClr val="tx1"/>
                </a:solidFill>
                <a:latin typeface="Arial" charset="0"/>
                <a:ea typeface="ＭＳ Ｐゴシック" pitchFamily="34" charset="-128"/>
              </a:defRPr>
            </a:lvl9pPr>
          </a:lstStyle>
          <a:p>
            <a:fld id="{AF308DAE-A56C-47B2-982B-B789B79220E5}" type="slidenum">
              <a:rPr lang="en-US" altLang="nl-BE" sz="1200" smtClean="0"/>
              <a:pPr/>
              <a:t>1</a:t>
            </a:fld>
            <a:endParaRPr lang="en-US" altLang="nl-BE" sz="120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nl-NL" altLang="nl-BE"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pPr>
              <a:defRPr/>
            </a:pPr>
            <a:fld id="{E315BAAC-4F19-4EA4-A902-58C59633A5C7}" type="slidenum">
              <a:rPr lang="en-US" smtClean="0"/>
              <a:pPr>
                <a:defRPr/>
              </a:pPr>
              <a:t>10</a:t>
            </a:fld>
            <a:endParaRPr lang="en-US"/>
          </a:p>
        </p:txBody>
      </p:sp>
    </p:spTree>
    <p:extLst>
      <p:ext uri="{BB962C8B-B14F-4D97-AF65-F5344CB8AC3E}">
        <p14:creationId xmlns:p14="http://schemas.microsoft.com/office/powerpoint/2010/main" val="32014706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pPr>
              <a:defRPr/>
            </a:pPr>
            <a:fld id="{E315BAAC-4F19-4EA4-A902-58C59633A5C7}" type="slidenum">
              <a:rPr lang="en-US" smtClean="0"/>
              <a:pPr>
                <a:defRPr/>
              </a:pPr>
              <a:t>11</a:t>
            </a:fld>
            <a:endParaRPr lang="en-US"/>
          </a:p>
        </p:txBody>
      </p:sp>
    </p:spTree>
    <p:extLst>
      <p:ext uri="{BB962C8B-B14F-4D97-AF65-F5344CB8AC3E}">
        <p14:creationId xmlns:p14="http://schemas.microsoft.com/office/powerpoint/2010/main" val="42834727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pPr>
              <a:defRPr/>
            </a:pPr>
            <a:fld id="{E315BAAC-4F19-4EA4-A902-58C59633A5C7}" type="slidenum">
              <a:rPr lang="en-US" smtClean="0"/>
              <a:pPr>
                <a:defRPr/>
              </a:pPr>
              <a:t>12</a:t>
            </a:fld>
            <a:endParaRPr lang="en-US"/>
          </a:p>
        </p:txBody>
      </p:sp>
    </p:spTree>
    <p:extLst>
      <p:ext uri="{BB962C8B-B14F-4D97-AF65-F5344CB8AC3E}">
        <p14:creationId xmlns:p14="http://schemas.microsoft.com/office/powerpoint/2010/main" val="29452651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pPr>
              <a:defRPr/>
            </a:pPr>
            <a:fld id="{E315BAAC-4F19-4EA4-A902-58C59633A5C7}" type="slidenum">
              <a:rPr lang="en-US" smtClean="0"/>
              <a:pPr>
                <a:defRPr/>
              </a:pPr>
              <a:t>13</a:t>
            </a:fld>
            <a:endParaRPr lang="en-US"/>
          </a:p>
        </p:txBody>
      </p:sp>
    </p:spTree>
    <p:extLst>
      <p:ext uri="{BB962C8B-B14F-4D97-AF65-F5344CB8AC3E}">
        <p14:creationId xmlns:p14="http://schemas.microsoft.com/office/powerpoint/2010/main" val="2125114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pPr>
              <a:defRPr/>
            </a:pPr>
            <a:fld id="{E315BAAC-4F19-4EA4-A902-58C59633A5C7}" type="slidenum">
              <a:rPr lang="en-US" smtClean="0"/>
              <a:pPr>
                <a:defRPr/>
              </a:pPr>
              <a:t>14</a:t>
            </a:fld>
            <a:endParaRPr lang="en-US"/>
          </a:p>
        </p:txBody>
      </p:sp>
    </p:spTree>
    <p:extLst>
      <p:ext uri="{BB962C8B-B14F-4D97-AF65-F5344CB8AC3E}">
        <p14:creationId xmlns:p14="http://schemas.microsoft.com/office/powerpoint/2010/main" val="2491374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22338">
              <a:defRPr sz="2400">
                <a:solidFill>
                  <a:schemeClr val="tx1"/>
                </a:solidFill>
                <a:latin typeface="Arial" charset="0"/>
                <a:ea typeface="ＭＳ Ｐゴシック" pitchFamily="34" charset="-128"/>
              </a:defRPr>
            </a:lvl1pPr>
            <a:lvl2pPr marL="742950" indent="-285750" defTabSz="922338">
              <a:defRPr sz="2400">
                <a:solidFill>
                  <a:schemeClr val="tx1"/>
                </a:solidFill>
                <a:latin typeface="Arial" charset="0"/>
                <a:ea typeface="ＭＳ Ｐゴシック" pitchFamily="34" charset="-128"/>
              </a:defRPr>
            </a:lvl2pPr>
            <a:lvl3pPr marL="1143000" indent="-228600" defTabSz="922338">
              <a:defRPr sz="2400">
                <a:solidFill>
                  <a:schemeClr val="tx1"/>
                </a:solidFill>
                <a:latin typeface="Arial" charset="0"/>
                <a:ea typeface="ＭＳ Ｐゴシック" pitchFamily="34" charset="-128"/>
              </a:defRPr>
            </a:lvl3pPr>
            <a:lvl4pPr marL="1600200" indent="-228600" defTabSz="922338">
              <a:defRPr sz="2400">
                <a:solidFill>
                  <a:schemeClr val="tx1"/>
                </a:solidFill>
                <a:latin typeface="Arial" charset="0"/>
                <a:ea typeface="ＭＳ Ｐゴシック" pitchFamily="34" charset="-128"/>
              </a:defRPr>
            </a:lvl4pPr>
            <a:lvl5pPr marL="2057400" indent="-228600" defTabSz="922338">
              <a:defRPr sz="2400">
                <a:solidFill>
                  <a:schemeClr val="tx1"/>
                </a:solidFill>
                <a:latin typeface="Arial" charset="0"/>
                <a:ea typeface="ＭＳ Ｐゴシック" pitchFamily="34" charset="-128"/>
              </a:defRPr>
            </a:lvl5pPr>
            <a:lvl6pPr marL="2514600" indent="-228600" defTabSz="922338"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defTabSz="922338"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defTabSz="922338"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defTabSz="922338" eaLnBrk="0" fontAlgn="base" hangingPunct="0">
              <a:spcBef>
                <a:spcPct val="0"/>
              </a:spcBef>
              <a:spcAft>
                <a:spcPct val="0"/>
              </a:spcAft>
              <a:defRPr sz="2400">
                <a:solidFill>
                  <a:schemeClr val="tx1"/>
                </a:solidFill>
                <a:latin typeface="Arial" charset="0"/>
                <a:ea typeface="ＭＳ Ｐゴシック" pitchFamily="34" charset="-128"/>
              </a:defRPr>
            </a:lvl9pPr>
          </a:lstStyle>
          <a:p>
            <a:fld id="{AF308DAE-A56C-47B2-982B-B789B79220E5}" type="slidenum">
              <a:rPr lang="en-US" altLang="nl-BE" sz="1200" smtClean="0"/>
              <a:pPr/>
              <a:t>15</a:t>
            </a:fld>
            <a:endParaRPr lang="en-US" altLang="nl-BE" sz="120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nl-NL" altLang="nl-BE"/>
          </a:p>
        </p:txBody>
      </p:sp>
    </p:spTree>
    <p:extLst>
      <p:ext uri="{BB962C8B-B14F-4D97-AF65-F5344CB8AC3E}">
        <p14:creationId xmlns:p14="http://schemas.microsoft.com/office/powerpoint/2010/main" val="26598031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pPr>
              <a:defRPr/>
            </a:pPr>
            <a:fld id="{E315BAAC-4F19-4EA4-A902-58C59633A5C7}" type="slidenum">
              <a:rPr lang="en-US" smtClean="0"/>
              <a:pPr>
                <a:defRPr/>
              </a:pPr>
              <a:t>17</a:t>
            </a:fld>
            <a:endParaRPr lang="en-US"/>
          </a:p>
        </p:txBody>
      </p:sp>
    </p:spTree>
    <p:extLst>
      <p:ext uri="{BB962C8B-B14F-4D97-AF65-F5344CB8AC3E}">
        <p14:creationId xmlns:p14="http://schemas.microsoft.com/office/powerpoint/2010/main" val="39364867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pPr>
              <a:defRPr/>
            </a:pPr>
            <a:fld id="{E315BAAC-4F19-4EA4-A902-58C59633A5C7}" type="slidenum">
              <a:rPr lang="en-US" smtClean="0"/>
              <a:pPr>
                <a:defRPr/>
              </a:pPr>
              <a:t>18</a:t>
            </a:fld>
            <a:endParaRPr lang="en-US"/>
          </a:p>
        </p:txBody>
      </p:sp>
    </p:spTree>
    <p:extLst>
      <p:ext uri="{BB962C8B-B14F-4D97-AF65-F5344CB8AC3E}">
        <p14:creationId xmlns:p14="http://schemas.microsoft.com/office/powerpoint/2010/main" val="11520265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pPr>
              <a:defRPr/>
            </a:pPr>
            <a:fld id="{E315BAAC-4F19-4EA4-A902-58C59633A5C7}" type="slidenum">
              <a:rPr lang="en-US" smtClean="0"/>
              <a:pPr>
                <a:defRPr/>
              </a:pPr>
              <a:t>20</a:t>
            </a:fld>
            <a:endParaRPr lang="en-US"/>
          </a:p>
        </p:txBody>
      </p:sp>
    </p:spTree>
    <p:extLst>
      <p:ext uri="{BB962C8B-B14F-4D97-AF65-F5344CB8AC3E}">
        <p14:creationId xmlns:p14="http://schemas.microsoft.com/office/powerpoint/2010/main" val="8617663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kern="1200" dirty="0">
                <a:solidFill>
                  <a:schemeClr val="tx1"/>
                </a:solidFill>
                <a:effectLst/>
                <a:latin typeface="Arial" charset="0"/>
                <a:ea typeface="ＭＳ Ｐゴシック" pitchFamily="34" charset="-128"/>
                <a:cs typeface="+mn-cs"/>
              </a:rPr>
              <a:t> </a:t>
            </a:r>
            <a:endParaRPr lang="nl-BE" dirty="0"/>
          </a:p>
        </p:txBody>
      </p:sp>
      <p:sp>
        <p:nvSpPr>
          <p:cNvPr id="4" name="Tijdelijke aanduiding voor dianummer 3"/>
          <p:cNvSpPr>
            <a:spLocks noGrp="1"/>
          </p:cNvSpPr>
          <p:nvPr>
            <p:ph type="sldNum" sz="quarter" idx="10"/>
          </p:nvPr>
        </p:nvSpPr>
        <p:spPr/>
        <p:txBody>
          <a:bodyPr/>
          <a:lstStyle/>
          <a:p>
            <a:pPr>
              <a:defRPr/>
            </a:pPr>
            <a:fld id="{E315BAAC-4F19-4EA4-A902-58C59633A5C7}" type="slidenum">
              <a:rPr lang="en-US" smtClean="0"/>
              <a:pPr>
                <a:defRPr/>
              </a:pPr>
              <a:t>22</a:t>
            </a:fld>
            <a:endParaRPr lang="en-US"/>
          </a:p>
        </p:txBody>
      </p:sp>
    </p:spTree>
    <p:extLst>
      <p:ext uri="{BB962C8B-B14F-4D97-AF65-F5344CB8AC3E}">
        <p14:creationId xmlns:p14="http://schemas.microsoft.com/office/powerpoint/2010/main" val="37468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pPr>
              <a:defRPr/>
            </a:pPr>
            <a:fld id="{E315BAAC-4F19-4EA4-A902-58C59633A5C7}" type="slidenum">
              <a:rPr lang="en-US" smtClean="0"/>
              <a:pPr>
                <a:defRPr/>
              </a:pPr>
              <a:t>2</a:t>
            </a:fld>
            <a:endParaRPr lang="en-US"/>
          </a:p>
        </p:txBody>
      </p:sp>
    </p:spTree>
    <p:extLst>
      <p:ext uri="{BB962C8B-B14F-4D97-AF65-F5344CB8AC3E}">
        <p14:creationId xmlns:p14="http://schemas.microsoft.com/office/powerpoint/2010/main" val="121037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22338">
              <a:defRPr sz="2400">
                <a:solidFill>
                  <a:schemeClr val="tx1"/>
                </a:solidFill>
                <a:latin typeface="Arial" charset="0"/>
                <a:ea typeface="ＭＳ Ｐゴシック" pitchFamily="34" charset="-128"/>
              </a:defRPr>
            </a:lvl1pPr>
            <a:lvl2pPr marL="742950" indent="-285750" defTabSz="922338">
              <a:defRPr sz="2400">
                <a:solidFill>
                  <a:schemeClr val="tx1"/>
                </a:solidFill>
                <a:latin typeface="Arial" charset="0"/>
                <a:ea typeface="ＭＳ Ｐゴシック" pitchFamily="34" charset="-128"/>
              </a:defRPr>
            </a:lvl2pPr>
            <a:lvl3pPr marL="1143000" indent="-228600" defTabSz="922338">
              <a:defRPr sz="2400">
                <a:solidFill>
                  <a:schemeClr val="tx1"/>
                </a:solidFill>
                <a:latin typeface="Arial" charset="0"/>
                <a:ea typeface="ＭＳ Ｐゴシック" pitchFamily="34" charset="-128"/>
              </a:defRPr>
            </a:lvl3pPr>
            <a:lvl4pPr marL="1600200" indent="-228600" defTabSz="922338">
              <a:defRPr sz="2400">
                <a:solidFill>
                  <a:schemeClr val="tx1"/>
                </a:solidFill>
                <a:latin typeface="Arial" charset="0"/>
                <a:ea typeface="ＭＳ Ｐゴシック" pitchFamily="34" charset="-128"/>
              </a:defRPr>
            </a:lvl4pPr>
            <a:lvl5pPr marL="2057400" indent="-228600" defTabSz="922338">
              <a:defRPr sz="2400">
                <a:solidFill>
                  <a:schemeClr val="tx1"/>
                </a:solidFill>
                <a:latin typeface="Arial" charset="0"/>
                <a:ea typeface="ＭＳ Ｐゴシック" pitchFamily="34" charset="-128"/>
              </a:defRPr>
            </a:lvl5pPr>
            <a:lvl6pPr marL="2514600" indent="-228600" defTabSz="922338"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defTabSz="922338"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defTabSz="922338"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defTabSz="922338" eaLnBrk="0" fontAlgn="base" hangingPunct="0">
              <a:spcBef>
                <a:spcPct val="0"/>
              </a:spcBef>
              <a:spcAft>
                <a:spcPct val="0"/>
              </a:spcAft>
              <a:defRPr sz="2400">
                <a:solidFill>
                  <a:schemeClr val="tx1"/>
                </a:solidFill>
                <a:latin typeface="Arial" charset="0"/>
                <a:ea typeface="ＭＳ Ｐゴシック" pitchFamily="34" charset="-128"/>
              </a:defRPr>
            </a:lvl9pPr>
          </a:lstStyle>
          <a:p>
            <a:fld id="{AF308DAE-A56C-47B2-982B-B789B79220E5}" type="slidenum">
              <a:rPr lang="en-US" altLang="nl-BE" sz="1200" smtClean="0"/>
              <a:pPr/>
              <a:t>23</a:t>
            </a:fld>
            <a:endParaRPr lang="en-US" altLang="nl-BE" sz="120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nl-NL" altLang="nl-BE" dirty="0"/>
          </a:p>
        </p:txBody>
      </p:sp>
    </p:spTree>
    <p:extLst>
      <p:ext uri="{BB962C8B-B14F-4D97-AF65-F5344CB8AC3E}">
        <p14:creationId xmlns:p14="http://schemas.microsoft.com/office/powerpoint/2010/main" val="36721899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sz="1200" kern="1200" dirty="0">
                <a:solidFill>
                  <a:schemeClr val="tx1"/>
                </a:solidFill>
                <a:effectLst/>
                <a:latin typeface="Arial" charset="0"/>
                <a:ea typeface="ＭＳ Ｐゴシック" pitchFamily="34" charset="-128"/>
                <a:cs typeface="+mn-cs"/>
              </a:rPr>
              <a:t> </a:t>
            </a:r>
          </a:p>
          <a:p>
            <a:endParaRPr lang="nl-BE" dirty="0"/>
          </a:p>
        </p:txBody>
      </p:sp>
      <p:sp>
        <p:nvSpPr>
          <p:cNvPr id="4" name="Tijdelijke aanduiding voor dianummer 3"/>
          <p:cNvSpPr>
            <a:spLocks noGrp="1"/>
          </p:cNvSpPr>
          <p:nvPr>
            <p:ph type="sldNum" sz="quarter" idx="10"/>
          </p:nvPr>
        </p:nvSpPr>
        <p:spPr/>
        <p:txBody>
          <a:bodyPr/>
          <a:lstStyle/>
          <a:p>
            <a:pPr>
              <a:defRPr/>
            </a:pPr>
            <a:fld id="{E315BAAC-4F19-4EA4-A902-58C59633A5C7}" type="slidenum">
              <a:rPr lang="en-US" smtClean="0"/>
              <a:pPr>
                <a:defRPr/>
              </a:pPr>
              <a:t>24</a:t>
            </a:fld>
            <a:endParaRPr lang="en-US"/>
          </a:p>
        </p:txBody>
      </p:sp>
    </p:spTree>
    <p:extLst>
      <p:ext uri="{BB962C8B-B14F-4D97-AF65-F5344CB8AC3E}">
        <p14:creationId xmlns:p14="http://schemas.microsoft.com/office/powerpoint/2010/main" val="9938326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pPr>
              <a:defRPr/>
            </a:pPr>
            <a:fld id="{E315BAAC-4F19-4EA4-A902-58C59633A5C7}" type="slidenum">
              <a:rPr lang="en-US" smtClean="0"/>
              <a:pPr>
                <a:defRPr/>
              </a:pPr>
              <a:t>26</a:t>
            </a:fld>
            <a:endParaRPr lang="en-US"/>
          </a:p>
        </p:txBody>
      </p:sp>
    </p:spTree>
    <p:extLst>
      <p:ext uri="{BB962C8B-B14F-4D97-AF65-F5344CB8AC3E}">
        <p14:creationId xmlns:p14="http://schemas.microsoft.com/office/powerpoint/2010/main" val="3712706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ts val="1800"/>
              </a:lnSpc>
            </a:pPr>
            <a:endParaRPr lang="nl-BE" sz="1200" dirty="0"/>
          </a:p>
        </p:txBody>
      </p:sp>
      <p:sp>
        <p:nvSpPr>
          <p:cNvPr id="4" name="Tijdelijke aanduiding voor dianummer 3"/>
          <p:cNvSpPr>
            <a:spLocks noGrp="1"/>
          </p:cNvSpPr>
          <p:nvPr>
            <p:ph type="sldNum" sz="quarter" idx="10"/>
          </p:nvPr>
        </p:nvSpPr>
        <p:spPr/>
        <p:txBody>
          <a:bodyPr/>
          <a:lstStyle/>
          <a:p>
            <a:pPr>
              <a:defRPr/>
            </a:pPr>
            <a:fld id="{E315BAAC-4F19-4EA4-A902-58C59633A5C7}" type="slidenum">
              <a:rPr lang="en-US" smtClean="0"/>
              <a:pPr>
                <a:defRPr/>
              </a:pPr>
              <a:t>28</a:t>
            </a:fld>
            <a:endParaRPr lang="en-US"/>
          </a:p>
        </p:txBody>
      </p:sp>
    </p:spTree>
    <p:extLst>
      <p:ext uri="{BB962C8B-B14F-4D97-AF65-F5344CB8AC3E}">
        <p14:creationId xmlns:p14="http://schemas.microsoft.com/office/powerpoint/2010/main" val="38007215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pPr>
              <a:defRPr/>
            </a:pPr>
            <a:fld id="{E315BAAC-4F19-4EA4-A902-58C59633A5C7}" type="slidenum">
              <a:rPr lang="en-US" smtClean="0"/>
              <a:pPr>
                <a:defRPr/>
              </a:pPr>
              <a:t>29</a:t>
            </a:fld>
            <a:endParaRPr lang="en-US"/>
          </a:p>
        </p:txBody>
      </p:sp>
    </p:spTree>
    <p:extLst>
      <p:ext uri="{BB962C8B-B14F-4D97-AF65-F5344CB8AC3E}">
        <p14:creationId xmlns:p14="http://schemas.microsoft.com/office/powerpoint/2010/main" val="33601428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22338">
              <a:defRPr sz="2400">
                <a:solidFill>
                  <a:schemeClr val="tx1"/>
                </a:solidFill>
                <a:latin typeface="Arial" charset="0"/>
                <a:ea typeface="ＭＳ Ｐゴシック" pitchFamily="34" charset="-128"/>
              </a:defRPr>
            </a:lvl1pPr>
            <a:lvl2pPr marL="742950" indent="-285750" defTabSz="922338">
              <a:defRPr sz="2400">
                <a:solidFill>
                  <a:schemeClr val="tx1"/>
                </a:solidFill>
                <a:latin typeface="Arial" charset="0"/>
                <a:ea typeface="ＭＳ Ｐゴシック" pitchFamily="34" charset="-128"/>
              </a:defRPr>
            </a:lvl2pPr>
            <a:lvl3pPr marL="1143000" indent="-228600" defTabSz="922338">
              <a:defRPr sz="2400">
                <a:solidFill>
                  <a:schemeClr val="tx1"/>
                </a:solidFill>
                <a:latin typeface="Arial" charset="0"/>
                <a:ea typeface="ＭＳ Ｐゴシック" pitchFamily="34" charset="-128"/>
              </a:defRPr>
            </a:lvl3pPr>
            <a:lvl4pPr marL="1600200" indent="-228600" defTabSz="922338">
              <a:defRPr sz="2400">
                <a:solidFill>
                  <a:schemeClr val="tx1"/>
                </a:solidFill>
                <a:latin typeface="Arial" charset="0"/>
                <a:ea typeface="ＭＳ Ｐゴシック" pitchFamily="34" charset="-128"/>
              </a:defRPr>
            </a:lvl4pPr>
            <a:lvl5pPr marL="2057400" indent="-228600" defTabSz="922338">
              <a:defRPr sz="2400">
                <a:solidFill>
                  <a:schemeClr val="tx1"/>
                </a:solidFill>
                <a:latin typeface="Arial" charset="0"/>
                <a:ea typeface="ＭＳ Ｐゴシック" pitchFamily="34" charset="-128"/>
              </a:defRPr>
            </a:lvl5pPr>
            <a:lvl6pPr marL="2514600" indent="-228600" defTabSz="922338"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defTabSz="922338"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defTabSz="922338"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defTabSz="922338" eaLnBrk="0" fontAlgn="base" hangingPunct="0">
              <a:spcBef>
                <a:spcPct val="0"/>
              </a:spcBef>
              <a:spcAft>
                <a:spcPct val="0"/>
              </a:spcAft>
              <a:defRPr sz="2400">
                <a:solidFill>
                  <a:schemeClr val="tx1"/>
                </a:solidFill>
                <a:latin typeface="Arial" charset="0"/>
                <a:ea typeface="ＭＳ Ｐゴシック" pitchFamily="34" charset="-128"/>
              </a:defRPr>
            </a:lvl9pPr>
          </a:lstStyle>
          <a:p>
            <a:fld id="{AF308DAE-A56C-47B2-982B-B789B79220E5}" type="slidenum">
              <a:rPr lang="en-US" altLang="nl-BE" sz="1200" smtClean="0"/>
              <a:pPr/>
              <a:t>30</a:t>
            </a:fld>
            <a:endParaRPr lang="en-US" altLang="nl-BE" sz="120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nl-NL" altLang="nl-BE"/>
          </a:p>
        </p:txBody>
      </p:sp>
    </p:spTree>
    <p:extLst>
      <p:ext uri="{BB962C8B-B14F-4D97-AF65-F5344CB8AC3E}">
        <p14:creationId xmlns:p14="http://schemas.microsoft.com/office/powerpoint/2010/main" val="20322306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pPr>
              <a:defRPr/>
            </a:pPr>
            <a:fld id="{E315BAAC-4F19-4EA4-A902-58C59633A5C7}" type="slidenum">
              <a:rPr lang="en-US" smtClean="0"/>
              <a:pPr>
                <a:defRPr/>
              </a:pPr>
              <a:t>31</a:t>
            </a:fld>
            <a:endParaRPr lang="en-US"/>
          </a:p>
        </p:txBody>
      </p:sp>
    </p:spTree>
    <p:extLst>
      <p:ext uri="{BB962C8B-B14F-4D97-AF65-F5344CB8AC3E}">
        <p14:creationId xmlns:p14="http://schemas.microsoft.com/office/powerpoint/2010/main" val="18810009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pPr>
              <a:defRPr/>
            </a:pPr>
            <a:fld id="{E315BAAC-4F19-4EA4-A902-58C59633A5C7}" type="slidenum">
              <a:rPr lang="en-US" smtClean="0"/>
              <a:pPr>
                <a:defRPr/>
              </a:pPr>
              <a:t>32</a:t>
            </a:fld>
            <a:endParaRPr lang="en-US"/>
          </a:p>
        </p:txBody>
      </p:sp>
    </p:spTree>
    <p:extLst>
      <p:ext uri="{BB962C8B-B14F-4D97-AF65-F5344CB8AC3E}">
        <p14:creationId xmlns:p14="http://schemas.microsoft.com/office/powerpoint/2010/main" val="36040771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a:p>
            <a:endParaRPr lang="nl-BE" dirty="0"/>
          </a:p>
          <a:p>
            <a:endParaRPr lang="nl-BE" dirty="0"/>
          </a:p>
        </p:txBody>
      </p:sp>
      <p:sp>
        <p:nvSpPr>
          <p:cNvPr id="4" name="Tijdelijke aanduiding voor dianummer 3"/>
          <p:cNvSpPr>
            <a:spLocks noGrp="1"/>
          </p:cNvSpPr>
          <p:nvPr>
            <p:ph type="sldNum" sz="quarter" idx="10"/>
          </p:nvPr>
        </p:nvSpPr>
        <p:spPr/>
        <p:txBody>
          <a:bodyPr/>
          <a:lstStyle/>
          <a:p>
            <a:pPr>
              <a:defRPr/>
            </a:pPr>
            <a:fld id="{E315BAAC-4F19-4EA4-A902-58C59633A5C7}" type="slidenum">
              <a:rPr lang="en-US" smtClean="0"/>
              <a:pPr>
                <a:defRPr/>
              </a:pPr>
              <a:t>33</a:t>
            </a:fld>
            <a:endParaRPr lang="en-US"/>
          </a:p>
        </p:txBody>
      </p:sp>
    </p:spTree>
    <p:extLst>
      <p:ext uri="{BB962C8B-B14F-4D97-AF65-F5344CB8AC3E}">
        <p14:creationId xmlns:p14="http://schemas.microsoft.com/office/powerpoint/2010/main" val="22718007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pPr>
              <a:defRPr/>
            </a:pPr>
            <a:fld id="{E315BAAC-4F19-4EA4-A902-58C59633A5C7}" type="slidenum">
              <a:rPr lang="en-US" smtClean="0"/>
              <a:pPr>
                <a:defRPr/>
              </a:pPr>
              <a:t>34</a:t>
            </a:fld>
            <a:endParaRPr lang="en-US"/>
          </a:p>
        </p:txBody>
      </p:sp>
    </p:spTree>
    <p:extLst>
      <p:ext uri="{BB962C8B-B14F-4D97-AF65-F5344CB8AC3E}">
        <p14:creationId xmlns:p14="http://schemas.microsoft.com/office/powerpoint/2010/main" val="592057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22338">
              <a:defRPr sz="2400">
                <a:solidFill>
                  <a:schemeClr val="tx1"/>
                </a:solidFill>
                <a:latin typeface="Arial" charset="0"/>
                <a:ea typeface="ＭＳ Ｐゴシック" pitchFamily="34" charset="-128"/>
              </a:defRPr>
            </a:lvl1pPr>
            <a:lvl2pPr marL="742950" indent="-285750" defTabSz="922338">
              <a:defRPr sz="2400">
                <a:solidFill>
                  <a:schemeClr val="tx1"/>
                </a:solidFill>
                <a:latin typeface="Arial" charset="0"/>
                <a:ea typeface="ＭＳ Ｐゴシック" pitchFamily="34" charset="-128"/>
              </a:defRPr>
            </a:lvl2pPr>
            <a:lvl3pPr marL="1143000" indent="-228600" defTabSz="922338">
              <a:defRPr sz="2400">
                <a:solidFill>
                  <a:schemeClr val="tx1"/>
                </a:solidFill>
                <a:latin typeface="Arial" charset="0"/>
                <a:ea typeface="ＭＳ Ｐゴシック" pitchFamily="34" charset="-128"/>
              </a:defRPr>
            </a:lvl3pPr>
            <a:lvl4pPr marL="1600200" indent="-228600" defTabSz="922338">
              <a:defRPr sz="2400">
                <a:solidFill>
                  <a:schemeClr val="tx1"/>
                </a:solidFill>
                <a:latin typeface="Arial" charset="0"/>
                <a:ea typeface="ＭＳ Ｐゴシック" pitchFamily="34" charset="-128"/>
              </a:defRPr>
            </a:lvl4pPr>
            <a:lvl5pPr marL="2057400" indent="-228600" defTabSz="922338">
              <a:defRPr sz="2400">
                <a:solidFill>
                  <a:schemeClr val="tx1"/>
                </a:solidFill>
                <a:latin typeface="Arial" charset="0"/>
                <a:ea typeface="ＭＳ Ｐゴシック" pitchFamily="34" charset="-128"/>
              </a:defRPr>
            </a:lvl5pPr>
            <a:lvl6pPr marL="2514600" indent="-228600" defTabSz="922338"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defTabSz="922338"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defTabSz="922338"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defTabSz="922338" eaLnBrk="0" fontAlgn="base" hangingPunct="0">
              <a:spcBef>
                <a:spcPct val="0"/>
              </a:spcBef>
              <a:spcAft>
                <a:spcPct val="0"/>
              </a:spcAft>
              <a:defRPr sz="2400">
                <a:solidFill>
                  <a:schemeClr val="tx1"/>
                </a:solidFill>
                <a:latin typeface="Arial" charset="0"/>
                <a:ea typeface="ＭＳ Ｐゴシック" pitchFamily="34" charset="-128"/>
              </a:defRPr>
            </a:lvl9pPr>
          </a:lstStyle>
          <a:p>
            <a:fld id="{AF308DAE-A56C-47B2-982B-B789B79220E5}" type="slidenum">
              <a:rPr lang="en-US" altLang="nl-BE" sz="1200" smtClean="0"/>
              <a:pPr/>
              <a:t>3</a:t>
            </a:fld>
            <a:endParaRPr lang="en-US" altLang="nl-BE" sz="120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nl-NL" altLang="nl-BE" dirty="0"/>
          </a:p>
        </p:txBody>
      </p:sp>
    </p:spTree>
    <p:extLst>
      <p:ext uri="{BB962C8B-B14F-4D97-AF65-F5344CB8AC3E}">
        <p14:creationId xmlns:p14="http://schemas.microsoft.com/office/powerpoint/2010/main" val="26347936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200" kern="1200" dirty="0">
              <a:solidFill>
                <a:schemeClr val="tx1"/>
              </a:solidFill>
              <a:effectLst/>
              <a:latin typeface="Arial" charset="0"/>
              <a:ea typeface="ＭＳ Ｐゴシック" pitchFamily="34" charset="-128"/>
              <a:cs typeface="+mn-cs"/>
            </a:endParaRPr>
          </a:p>
          <a:p>
            <a:endParaRPr lang="nl-BE" sz="1200" kern="1200" dirty="0">
              <a:solidFill>
                <a:schemeClr val="tx1"/>
              </a:solidFill>
              <a:effectLst/>
              <a:latin typeface="Arial" charset="0"/>
              <a:ea typeface="ＭＳ Ｐゴシック" pitchFamily="34" charset="-128"/>
              <a:cs typeface="+mn-cs"/>
            </a:endParaRPr>
          </a:p>
        </p:txBody>
      </p:sp>
      <p:sp>
        <p:nvSpPr>
          <p:cNvPr id="4" name="Tijdelijke aanduiding voor dianummer 3"/>
          <p:cNvSpPr>
            <a:spLocks noGrp="1"/>
          </p:cNvSpPr>
          <p:nvPr>
            <p:ph type="sldNum" sz="quarter" idx="10"/>
          </p:nvPr>
        </p:nvSpPr>
        <p:spPr/>
        <p:txBody>
          <a:bodyPr/>
          <a:lstStyle/>
          <a:p>
            <a:pPr>
              <a:defRPr/>
            </a:pPr>
            <a:fld id="{E315BAAC-4F19-4EA4-A902-58C59633A5C7}" type="slidenum">
              <a:rPr lang="en-US" smtClean="0"/>
              <a:pPr>
                <a:defRPr/>
              </a:pPr>
              <a:t>35</a:t>
            </a:fld>
            <a:endParaRPr lang="en-US"/>
          </a:p>
        </p:txBody>
      </p:sp>
    </p:spTree>
    <p:extLst>
      <p:ext uri="{BB962C8B-B14F-4D97-AF65-F5344CB8AC3E}">
        <p14:creationId xmlns:p14="http://schemas.microsoft.com/office/powerpoint/2010/main" val="33807204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pPr>
              <a:defRPr/>
            </a:pPr>
            <a:fld id="{E315BAAC-4F19-4EA4-A902-58C59633A5C7}" type="slidenum">
              <a:rPr lang="en-US" smtClean="0"/>
              <a:pPr>
                <a:defRPr/>
              </a:pPr>
              <a:t>36</a:t>
            </a:fld>
            <a:endParaRPr lang="en-US"/>
          </a:p>
        </p:txBody>
      </p:sp>
    </p:spTree>
    <p:extLst>
      <p:ext uri="{BB962C8B-B14F-4D97-AF65-F5344CB8AC3E}">
        <p14:creationId xmlns:p14="http://schemas.microsoft.com/office/powerpoint/2010/main" val="23843316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nl-BE" sz="1200" dirty="0">
              <a:solidFill>
                <a:schemeClr val="bg1">
                  <a:lumMod val="50000"/>
                </a:schemeClr>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nl-BE" sz="1200" dirty="0">
              <a:solidFill>
                <a:schemeClr val="bg1">
                  <a:lumMod val="50000"/>
                </a:schemeClr>
              </a:solidFill>
            </a:endParaRPr>
          </a:p>
          <a:p>
            <a:endParaRPr lang="nl-BE" dirty="0"/>
          </a:p>
        </p:txBody>
      </p:sp>
      <p:sp>
        <p:nvSpPr>
          <p:cNvPr id="4" name="Tijdelijke aanduiding voor dianummer 3"/>
          <p:cNvSpPr>
            <a:spLocks noGrp="1"/>
          </p:cNvSpPr>
          <p:nvPr>
            <p:ph type="sldNum" sz="quarter" idx="10"/>
          </p:nvPr>
        </p:nvSpPr>
        <p:spPr/>
        <p:txBody>
          <a:bodyPr/>
          <a:lstStyle/>
          <a:p>
            <a:pPr>
              <a:defRPr/>
            </a:pPr>
            <a:fld id="{E315BAAC-4F19-4EA4-A902-58C59633A5C7}" type="slidenum">
              <a:rPr lang="en-US" smtClean="0"/>
              <a:pPr>
                <a:defRPr/>
              </a:pPr>
              <a:t>37</a:t>
            </a:fld>
            <a:endParaRPr lang="en-US"/>
          </a:p>
        </p:txBody>
      </p:sp>
    </p:spTree>
    <p:extLst>
      <p:ext uri="{BB962C8B-B14F-4D97-AF65-F5344CB8AC3E}">
        <p14:creationId xmlns:p14="http://schemas.microsoft.com/office/powerpoint/2010/main" val="15651028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pPr>
              <a:defRPr/>
            </a:pPr>
            <a:fld id="{E315BAAC-4F19-4EA4-A902-58C59633A5C7}" type="slidenum">
              <a:rPr lang="en-US" smtClean="0"/>
              <a:pPr>
                <a:defRPr/>
              </a:pPr>
              <a:t>38</a:t>
            </a:fld>
            <a:endParaRPr lang="en-US"/>
          </a:p>
        </p:txBody>
      </p:sp>
    </p:spTree>
    <p:extLst>
      <p:ext uri="{BB962C8B-B14F-4D97-AF65-F5344CB8AC3E}">
        <p14:creationId xmlns:p14="http://schemas.microsoft.com/office/powerpoint/2010/main" val="25546647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pPr>
              <a:defRPr/>
            </a:pPr>
            <a:fld id="{E315BAAC-4F19-4EA4-A902-58C59633A5C7}" type="slidenum">
              <a:rPr lang="en-US" smtClean="0"/>
              <a:pPr>
                <a:defRPr/>
              </a:pPr>
              <a:t>39</a:t>
            </a:fld>
            <a:endParaRPr lang="en-US"/>
          </a:p>
        </p:txBody>
      </p:sp>
    </p:spTree>
    <p:extLst>
      <p:ext uri="{BB962C8B-B14F-4D97-AF65-F5344CB8AC3E}">
        <p14:creationId xmlns:p14="http://schemas.microsoft.com/office/powerpoint/2010/main" val="13370368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pPr>
              <a:defRPr/>
            </a:pPr>
            <a:fld id="{E315BAAC-4F19-4EA4-A902-58C59633A5C7}" type="slidenum">
              <a:rPr lang="en-US" smtClean="0"/>
              <a:pPr>
                <a:defRPr/>
              </a:pPr>
              <a:t>40</a:t>
            </a:fld>
            <a:endParaRPr lang="en-US"/>
          </a:p>
        </p:txBody>
      </p:sp>
    </p:spTree>
    <p:extLst>
      <p:ext uri="{BB962C8B-B14F-4D97-AF65-F5344CB8AC3E}">
        <p14:creationId xmlns:p14="http://schemas.microsoft.com/office/powerpoint/2010/main" val="12423822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pPr>
              <a:defRPr/>
            </a:pPr>
            <a:fld id="{E315BAAC-4F19-4EA4-A902-58C59633A5C7}" type="slidenum">
              <a:rPr lang="en-US" smtClean="0"/>
              <a:pPr>
                <a:defRPr/>
              </a:pPr>
              <a:t>41</a:t>
            </a:fld>
            <a:endParaRPr lang="en-US"/>
          </a:p>
        </p:txBody>
      </p:sp>
    </p:spTree>
    <p:extLst>
      <p:ext uri="{BB962C8B-B14F-4D97-AF65-F5344CB8AC3E}">
        <p14:creationId xmlns:p14="http://schemas.microsoft.com/office/powerpoint/2010/main" val="27996580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pPr>
              <a:defRPr/>
            </a:pPr>
            <a:fld id="{E315BAAC-4F19-4EA4-A902-58C59633A5C7}" type="slidenum">
              <a:rPr lang="en-US" smtClean="0"/>
              <a:pPr>
                <a:defRPr/>
              </a:pPr>
              <a:t>42</a:t>
            </a:fld>
            <a:endParaRPr lang="en-US"/>
          </a:p>
        </p:txBody>
      </p:sp>
    </p:spTree>
    <p:extLst>
      <p:ext uri="{BB962C8B-B14F-4D97-AF65-F5344CB8AC3E}">
        <p14:creationId xmlns:p14="http://schemas.microsoft.com/office/powerpoint/2010/main" val="9822599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pPr>
              <a:defRPr/>
            </a:pPr>
            <a:fld id="{E315BAAC-4F19-4EA4-A902-58C59633A5C7}" type="slidenum">
              <a:rPr lang="en-US" smtClean="0"/>
              <a:pPr>
                <a:defRPr/>
              </a:pPr>
              <a:t>43</a:t>
            </a:fld>
            <a:endParaRPr lang="en-US"/>
          </a:p>
        </p:txBody>
      </p:sp>
    </p:spTree>
    <p:extLst>
      <p:ext uri="{BB962C8B-B14F-4D97-AF65-F5344CB8AC3E}">
        <p14:creationId xmlns:p14="http://schemas.microsoft.com/office/powerpoint/2010/main" val="29927586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endParaRPr lang="nl-BE" sz="1200" dirty="0"/>
          </a:p>
        </p:txBody>
      </p:sp>
      <p:sp>
        <p:nvSpPr>
          <p:cNvPr id="4" name="Tijdelijke aanduiding voor dianummer 3"/>
          <p:cNvSpPr>
            <a:spLocks noGrp="1"/>
          </p:cNvSpPr>
          <p:nvPr>
            <p:ph type="sldNum" sz="quarter" idx="10"/>
          </p:nvPr>
        </p:nvSpPr>
        <p:spPr/>
        <p:txBody>
          <a:bodyPr/>
          <a:lstStyle/>
          <a:p>
            <a:pPr>
              <a:defRPr/>
            </a:pPr>
            <a:fld id="{E315BAAC-4F19-4EA4-A902-58C59633A5C7}" type="slidenum">
              <a:rPr lang="en-US" smtClean="0"/>
              <a:pPr>
                <a:defRPr/>
              </a:pPr>
              <a:t>44</a:t>
            </a:fld>
            <a:endParaRPr lang="en-US"/>
          </a:p>
        </p:txBody>
      </p:sp>
    </p:spTree>
    <p:extLst>
      <p:ext uri="{BB962C8B-B14F-4D97-AF65-F5344CB8AC3E}">
        <p14:creationId xmlns:p14="http://schemas.microsoft.com/office/powerpoint/2010/main" val="970133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pPr>
              <a:defRPr/>
            </a:pPr>
            <a:fld id="{E315BAAC-4F19-4EA4-A902-58C59633A5C7}" type="slidenum">
              <a:rPr lang="en-US" smtClean="0"/>
              <a:pPr>
                <a:defRPr/>
              </a:pPr>
              <a:t>4</a:t>
            </a:fld>
            <a:endParaRPr lang="en-US"/>
          </a:p>
        </p:txBody>
      </p:sp>
    </p:spTree>
    <p:extLst>
      <p:ext uri="{BB962C8B-B14F-4D97-AF65-F5344CB8AC3E}">
        <p14:creationId xmlns:p14="http://schemas.microsoft.com/office/powerpoint/2010/main" val="36540949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lvl1pPr defTabSz="904875" eaLnBrk="0" hangingPunct="0">
              <a:defRPr sz="800" i="1">
                <a:solidFill>
                  <a:schemeClr val="tx1"/>
                </a:solidFill>
                <a:latin typeface="Arial" charset="0"/>
              </a:defRPr>
            </a:lvl1pPr>
            <a:lvl2pPr marL="742950" indent="-285750" defTabSz="904875" eaLnBrk="0" hangingPunct="0">
              <a:defRPr sz="800" i="1">
                <a:solidFill>
                  <a:schemeClr val="tx1"/>
                </a:solidFill>
                <a:latin typeface="Arial" charset="0"/>
              </a:defRPr>
            </a:lvl2pPr>
            <a:lvl3pPr marL="1143000" indent="-228600" defTabSz="904875" eaLnBrk="0" hangingPunct="0">
              <a:defRPr sz="800" i="1">
                <a:solidFill>
                  <a:schemeClr val="tx1"/>
                </a:solidFill>
                <a:latin typeface="Arial" charset="0"/>
              </a:defRPr>
            </a:lvl3pPr>
            <a:lvl4pPr marL="1600200" indent="-228600" defTabSz="904875" eaLnBrk="0" hangingPunct="0">
              <a:defRPr sz="800" i="1">
                <a:solidFill>
                  <a:schemeClr val="tx1"/>
                </a:solidFill>
                <a:latin typeface="Arial" charset="0"/>
              </a:defRPr>
            </a:lvl4pPr>
            <a:lvl5pPr marL="2057400" indent="-228600" defTabSz="904875" eaLnBrk="0" hangingPunct="0">
              <a:defRPr sz="800" i="1">
                <a:solidFill>
                  <a:schemeClr val="tx1"/>
                </a:solidFill>
                <a:latin typeface="Arial" charset="0"/>
              </a:defRPr>
            </a:lvl5pPr>
            <a:lvl6pPr marL="2514600" indent="-228600" algn="ctr" defTabSz="904875" eaLnBrk="0" fontAlgn="base" hangingPunct="0">
              <a:lnSpc>
                <a:spcPct val="80000"/>
              </a:lnSpc>
              <a:spcBef>
                <a:spcPct val="20000"/>
              </a:spcBef>
              <a:spcAft>
                <a:spcPct val="0"/>
              </a:spcAft>
              <a:defRPr sz="800" i="1">
                <a:solidFill>
                  <a:schemeClr val="tx1"/>
                </a:solidFill>
                <a:latin typeface="Arial" charset="0"/>
              </a:defRPr>
            </a:lvl6pPr>
            <a:lvl7pPr marL="2971800" indent="-228600" algn="ctr" defTabSz="904875" eaLnBrk="0" fontAlgn="base" hangingPunct="0">
              <a:lnSpc>
                <a:spcPct val="80000"/>
              </a:lnSpc>
              <a:spcBef>
                <a:spcPct val="20000"/>
              </a:spcBef>
              <a:spcAft>
                <a:spcPct val="0"/>
              </a:spcAft>
              <a:defRPr sz="800" i="1">
                <a:solidFill>
                  <a:schemeClr val="tx1"/>
                </a:solidFill>
                <a:latin typeface="Arial" charset="0"/>
              </a:defRPr>
            </a:lvl7pPr>
            <a:lvl8pPr marL="3429000" indent="-228600" algn="ctr" defTabSz="904875" eaLnBrk="0" fontAlgn="base" hangingPunct="0">
              <a:lnSpc>
                <a:spcPct val="80000"/>
              </a:lnSpc>
              <a:spcBef>
                <a:spcPct val="20000"/>
              </a:spcBef>
              <a:spcAft>
                <a:spcPct val="0"/>
              </a:spcAft>
              <a:defRPr sz="800" i="1">
                <a:solidFill>
                  <a:schemeClr val="tx1"/>
                </a:solidFill>
                <a:latin typeface="Arial" charset="0"/>
              </a:defRPr>
            </a:lvl8pPr>
            <a:lvl9pPr marL="3886200" indent="-228600" algn="ctr" defTabSz="904875" eaLnBrk="0" fontAlgn="base" hangingPunct="0">
              <a:lnSpc>
                <a:spcPct val="80000"/>
              </a:lnSpc>
              <a:spcBef>
                <a:spcPct val="20000"/>
              </a:spcBef>
              <a:spcAft>
                <a:spcPct val="0"/>
              </a:spcAft>
              <a:defRPr sz="800" i="1">
                <a:solidFill>
                  <a:schemeClr val="tx1"/>
                </a:solidFill>
                <a:latin typeface="Arial" charset="0"/>
              </a:defRPr>
            </a:lvl9pPr>
          </a:lstStyle>
          <a:p>
            <a:pPr eaLnBrk="1" hangingPunct="1"/>
            <a:fld id="{17FD7D1E-A7D8-4714-86D1-FD8542F175CF}" type="slidenum">
              <a:rPr lang="nl-NL" altLang="nl-BE" sz="1200" i="0" smtClean="0">
                <a:solidFill>
                  <a:prstClr val="black"/>
                </a:solidFill>
              </a:rPr>
              <a:pPr eaLnBrk="1" hangingPunct="1"/>
              <a:t>45</a:t>
            </a:fld>
            <a:endParaRPr lang="nl-NL" altLang="nl-BE" sz="1200" i="0">
              <a:solidFill>
                <a:prstClr val="black"/>
              </a:solidFill>
            </a:endParaRPr>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p:spPr>
        <p:txBody>
          <a:bodyPr/>
          <a:lstStyle/>
          <a:p>
            <a:pPr eaLnBrk="1" hangingPunct="1"/>
            <a:endParaRPr lang="nl-BE" altLang="nl-BE" dirty="0"/>
          </a:p>
        </p:txBody>
      </p:sp>
    </p:spTree>
    <p:extLst>
      <p:ext uri="{BB962C8B-B14F-4D97-AF65-F5344CB8AC3E}">
        <p14:creationId xmlns:p14="http://schemas.microsoft.com/office/powerpoint/2010/main" val="20518546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pPr>
              <a:defRPr/>
            </a:pPr>
            <a:fld id="{E315BAAC-4F19-4EA4-A902-58C59633A5C7}" type="slidenum">
              <a:rPr lang="en-US" smtClean="0"/>
              <a:pPr>
                <a:defRPr/>
              </a:pPr>
              <a:t>46</a:t>
            </a:fld>
            <a:endParaRPr lang="en-US"/>
          </a:p>
        </p:txBody>
      </p:sp>
    </p:spTree>
    <p:extLst>
      <p:ext uri="{BB962C8B-B14F-4D97-AF65-F5344CB8AC3E}">
        <p14:creationId xmlns:p14="http://schemas.microsoft.com/office/powerpoint/2010/main" val="2638886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pPr>
              <a:defRPr/>
            </a:pPr>
            <a:fld id="{E315BAAC-4F19-4EA4-A902-58C59633A5C7}" type="slidenum">
              <a:rPr lang="en-US" smtClean="0"/>
              <a:pPr>
                <a:defRPr/>
              </a:pPr>
              <a:t>47</a:t>
            </a:fld>
            <a:endParaRPr lang="en-US"/>
          </a:p>
        </p:txBody>
      </p:sp>
    </p:spTree>
    <p:extLst>
      <p:ext uri="{BB962C8B-B14F-4D97-AF65-F5344CB8AC3E}">
        <p14:creationId xmlns:p14="http://schemas.microsoft.com/office/powerpoint/2010/main" val="16504945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pPr>
              <a:defRPr/>
            </a:pPr>
            <a:fld id="{E315BAAC-4F19-4EA4-A902-58C59633A5C7}" type="slidenum">
              <a:rPr lang="en-US" smtClean="0"/>
              <a:pPr>
                <a:defRPr/>
              </a:pPr>
              <a:t>48</a:t>
            </a:fld>
            <a:endParaRPr lang="en-US"/>
          </a:p>
        </p:txBody>
      </p:sp>
    </p:spTree>
    <p:extLst>
      <p:ext uri="{BB962C8B-B14F-4D97-AF65-F5344CB8AC3E}">
        <p14:creationId xmlns:p14="http://schemas.microsoft.com/office/powerpoint/2010/main" val="25290873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lvl1pPr defTabSz="904875" eaLnBrk="0" hangingPunct="0">
              <a:defRPr sz="800" i="1">
                <a:solidFill>
                  <a:schemeClr val="tx1"/>
                </a:solidFill>
                <a:latin typeface="Arial" charset="0"/>
              </a:defRPr>
            </a:lvl1pPr>
            <a:lvl2pPr marL="742950" indent="-285750" defTabSz="904875" eaLnBrk="0" hangingPunct="0">
              <a:defRPr sz="800" i="1">
                <a:solidFill>
                  <a:schemeClr val="tx1"/>
                </a:solidFill>
                <a:latin typeface="Arial" charset="0"/>
              </a:defRPr>
            </a:lvl2pPr>
            <a:lvl3pPr marL="1143000" indent="-228600" defTabSz="904875" eaLnBrk="0" hangingPunct="0">
              <a:defRPr sz="800" i="1">
                <a:solidFill>
                  <a:schemeClr val="tx1"/>
                </a:solidFill>
                <a:latin typeface="Arial" charset="0"/>
              </a:defRPr>
            </a:lvl3pPr>
            <a:lvl4pPr marL="1600200" indent="-228600" defTabSz="904875" eaLnBrk="0" hangingPunct="0">
              <a:defRPr sz="800" i="1">
                <a:solidFill>
                  <a:schemeClr val="tx1"/>
                </a:solidFill>
                <a:latin typeface="Arial" charset="0"/>
              </a:defRPr>
            </a:lvl4pPr>
            <a:lvl5pPr marL="2057400" indent="-228600" defTabSz="904875" eaLnBrk="0" hangingPunct="0">
              <a:defRPr sz="800" i="1">
                <a:solidFill>
                  <a:schemeClr val="tx1"/>
                </a:solidFill>
                <a:latin typeface="Arial" charset="0"/>
              </a:defRPr>
            </a:lvl5pPr>
            <a:lvl6pPr marL="2514600" indent="-228600" algn="ctr" defTabSz="904875" eaLnBrk="0" fontAlgn="base" hangingPunct="0">
              <a:lnSpc>
                <a:spcPct val="80000"/>
              </a:lnSpc>
              <a:spcBef>
                <a:spcPct val="20000"/>
              </a:spcBef>
              <a:spcAft>
                <a:spcPct val="0"/>
              </a:spcAft>
              <a:defRPr sz="800" i="1">
                <a:solidFill>
                  <a:schemeClr val="tx1"/>
                </a:solidFill>
                <a:latin typeface="Arial" charset="0"/>
              </a:defRPr>
            </a:lvl6pPr>
            <a:lvl7pPr marL="2971800" indent="-228600" algn="ctr" defTabSz="904875" eaLnBrk="0" fontAlgn="base" hangingPunct="0">
              <a:lnSpc>
                <a:spcPct val="80000"/>
              </a:lnSpc>
              <a:spcBef>
                <a:spcPct val="20000"/>
              </a:spcBef>
              <a:spcAft>
                <a:spcPct val="0"/>
              </a:spcAft>
              <a:defRPr sz="800" i="1">
                <a:solidFill>
                  <a:schemeClr val="tx1"/>
                </a:solidFill>
                <a:latin typeface="Arial" charset="0"/>
              </a:defRPr>
            </a:lvl7pPr>
            <a:lvl8pPr marL="3429000" indent="-228600" algn="ctr" defTabSz="904875" eaLnBrk="0" fontAlgn="base" hangingPunct="0">
              <a:lnSpc>
                <a:spcPct val="80000"/>
              </a:lnSpc>
              <a:spcBef>
                <a:spcPct val="20000"/>
              </a:spcBef>
              <a:spcAft>
                <a:spcPct val="0"/>
              </a:spcAft>
              <a:defRPr sz="800" i="1">
                <a:solidFill>
                  <a:schemeClr val="tx1"/>
                </a:solidFill>
                <a:latin typeface="Arial" charset="0"/>
              </a:defRPr>
            </a:lvl8pPr>
            <a:lvl9pPr marL="3886200" indent="-228600" algn="ctr" defTabSz="904875" eaLnBrk="0" fontAlgn="base" hangingPunct="0">
              <a:lnSpc>
                <a:spcPct val="80000"/>
              </a:lnSpc>
              <a:spcBef>
                <a:spcPct val="20000"/>
              </a:spcBef>
              <a:spcAft>
                <a:spcPct val="0"/>
              </a:spcAft>
              <a:defRPr sz="800" i="1">
                <a:solidFill>
                  <a:schemeClr val="tx1"/>
                </a:solidFill>
                <a:latin typeface="Arial" charset="0"/>
              </a:defRPr>
            </a:lvl9pPr>
          </a:lstStyle>
          <a:p>
            <a:pPr eaLnBrk="1" hangingPunct="1"/>
            <a:fld id="{17FD7D1E-A7D8-4714-86D1-FD8542F175CF}" type="slidenum">
              <a:rPr lang="nl-NL" altLang="nl-BE" sz="1200" i="0" smtClean="0">
                <a:solidFill>
                  <a:prstClr val="black"/>
                </a:solidFill>
              </a:rPr>
              <a:pPr eaLnBrk="1" hangingPunct="1"/>
              <a:t>49</a:t>
            </a:fld>
            <a:endParaRPr lang="nl-NL" altLang="nl-BE" sz="1200" i="0">
              <a:solidFill>
                <a:prstClr val="black"/>
              </a:solidFill>
            </a:endParaRPr>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p:spPr>
        <p:txBody>
          <a:bodyPr/>
          <a:lstStyle/>
          <a:p>
            <a:pPr eaLnBrk="1" hangingPunct="1"/>
            <a:endParaRPr lang="nl-BE" altLang="nl-BE" dirty="0"/>
          </a:p>
        </p:txBody>
      </p:sp>
    </p:spTree>
    <p:extLst>
      <p:ext uri="{BB962C8B-B14F-4D97-AF65-F5344CB8AC3E}">
        <p14:creationId xmlns:p14="http://schemas.microsoft.com/office/powerpoint/2010/main" val="39876717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614C43-4E7E-458F-9A53-30F3EBCCEFF2}" type="slidenum">
              <a:rPr lang="nl-NL">
                <a:solidFill>
                  <a:prstClr val="black"/>
                </a:solidFill>
              </a:rPr>
              <a:pPr/>
              <a:t>50</a:t>
            </a:fld>
            <a:endParaRPr lang="nl-NL">
              <a:solidFill>
                <a:prstClr val="black"/>
              </a:solidFill>
            </a:endParaRPr>
          </a:p>
        </p:txBody>
      </p:sp>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nl-BE" sz="1200" dirty="0"/>
          </a:p>
          <a:p>
            <a:endParaRPr lang="nl-BE" dirty="0"/>
          </a:p>
        </p:txBody>
      </p:sp>
    </p:spTree>
    <p:extLst>
      <p:ext uri="{BB962C8B-B14F-4D97-AF65-F5344CB8AC3E}">
        <p14:creationId xmlns:p14="http://schemas.microsoft.com/office/powerpoint/2010/main" val="266460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63E5AE-E4B5-4313-9C77-3C8DAC48DFDD}" type="slidenum">
              <a:rPr lang="nl-NL">
                <a:solidFill>
                  <a:prstClr val="black"/>
                </a:solidFill>
              </a:rPr>
              <a:pPr/>
              <a:t>51</a:t>
            </a:fld>
            <a:endParaRPr lang="nl-NL">
              <a:solidFill>
                <a:prstClr val="black"/>
              </a:solidFill>
            </a:endParaRPr>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p:txBody>
          <a:bodyPr/>
          <a:lstStyle/>
          <a:p>
            <a:endParaRPr lang="nl-BE" dirty="0"/>
          </a:p>
        </p:txBody>
      </p:sp>
    </p:spTree>
    <p:extLst>
      <p:ext uri="{BB962C8B-B14F-4D97-AF65-F5344CB8AC3E}">
        <p14:creationId xmlns:p14="http://schemas.microsoft.com/office/powerpoint/2010/main" val="16660504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jdelijke aanduiding voor dia-afbeelding 1"/>
          <p:cNvSpPr>
            <a:spLocks noGrp="1" noRot="1" noChangeAspect="1" noTextEdit="1"/>
          </p:cNvSpPr>
          <p:nvPr>
            <p:ph type="sldImg"/>
          </p:nvPr>
        </p:nvSpPr>
        <p:spPr>
          <a:ln/>
        </p:spPr>
      </p:sp>
      <p:sp>
        <p:nvSpPr>
          <p:cNvPr id="93187" name="Tijdelijke aanduiding voor notities 2"/>
          <p:cNvSpPr>
            <a:spLocks noGrp="1"/>
          </p:cNvSpPr>
          <p:nvPr>
            <p:ph type="body" idx="1"/>
          </p:nvPr>
        </p:nvSpPr>
        <p:spPr>
          <a:noFill/>
          <a:ln/>
        </p:spPr>
        <p:txBody>
          <a:bodyPr/>
          <a:lstStyle/>
          <a:p>
            <a:endParaRPr lang="nl-BE" dirty="0"/>
          </a:p>
        </p:txBody>
      </p:sp>
      <p:sp>
        <p:nvSpPr>
          <p:cNvPr id="93188" name="Tijdelijke aanduiding voor dianumm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99091F-2B42-4A01-8CF4-739A378FBDF6}"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07817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pPr>
              <a:defRPr/>
            </a:pPr>
            <a:fld id="{E315BAAC-4F19-4EA4-A902-58C59633A5C7}" type="slidenum">
              <a:rPr lang="en-US" smtClean="0"/>
              <a:pPr>
                <a:defRPr/>
              </a:pPr>
              <a:t>54</a:t>
            </a:fld>
            <a:endParaRPr lang="en-US"/>
          </a:p>
        </p:txBody>
      </p:sp>
    </p:spTree>
    <p:extLst>
      <p:ext uri="{BB962C8B-B14F-4D97-AF65-F5344CB8AC3E}">
        <p14:creationId xmlns:p14="http://schemas.microsoft.com/office/powerpoint/2010/main" val="15187847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pPr>
              <a:defRPr/>
            </a:pPr>
            <a:fld id="{E315BAAC-4F19-4EA4-A902-58C59633A5C7}" type="slidenum">
              <a:rPr lang="en-US" smtClean="0"/>
              <a:pPr>
                <a:defRPr/>
              </a:pPr>
              <a:t>55</a:t>
            </a:fld>
            <a:endParaRPr lang="en-US"/>
          </a:p>
        </p:txBody>
      </p:sp>
    </p:spTree>
    <p:extLst>
      <p:ext uri="{BB962C8B-B14F-4D97-AF65-F5344CB8AC3E}">
        <p14:creationId xmlns:p14="http://schemas.microsoft.com/office/powerpoint/2010/main" val="1695309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defTabSz="922338">
              <a:defRPr sz="2400">
                <a:solidFill>
                  <a:schemeClr val="tx1"/>
                </a:solidFill>
                <a:latin typeface="Arial" charset="0"/>
                <a:ea typeface="ＭＳ Ｐゴシック" pitchFamily="34" charset="-128"/>
              </a:defRPr>
            </a:lvl1pPr>
            <a:lvl2pPr marL="742950" indent="-285750" defTabSz="922338">
              <a:defRPr sz="2400">
                <a:solidFill>
                  <a:schemeClr val="tx1"/>
                </a:solidFill>
                <a:latin typeface="Arial" charset="0"/>
                <a:ea typeface="ＭＳ Ｐゴシック" pitchFamily="34" charset="-128"/>
              </a:defRPr>
            </a:lvl2pPr>
            <a:lvl3pPr marL="1143000" indent="-228600" defTabSz="922338">
              <a:defRPr sz="2400">
                <a:solidFill>
                  <a:schemeClr val="tx1"/>
                </a:solidFill>
                <a:latin typeface="Arial" charset="0"/>
                <a:ea typeface="ＭＳ Ｐゴシック" pitchFamily="34" charset="-128"/>
              </a:defRPr>
            </a:lvl3pPr>
            <a:lvl4pPr marL="1600200" indent="-228600" defTabSz="922338">
              <a:defRPr sz="2400">
                <a:solidFill>
                  <a:schemeClr val="tx1"/>
                </a:solidFill>
                <a:latin typeface="Arial" charset="0"/>
                <a:ea typeface="ＭＳ Ｐゴシック" pitchFamily="34" charset="-128"/>
              </a:defRPr>
            </a:lvl4pPr>
            <a:lvl5pPr marL="2057400" indent="-228600" defTabSz="922338">
              <a:defRPr sz="2400">
                <a:solidFill>
                  <a:schemeClr val="tx1"/>
                </a:solidFill>
                <a:latin typeface="Arial" charset="0"/>
                <a:ea typeface="ＭＳ Ｐゴシック" pitchFamily="34" charset="-128"/>
              </a:defRPr>
            </a:lvl5pPr>
            <a:lvl6pPr marL="2514600" indent="-228600" defTabSz="922338"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defTabSz="922338"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defTabSz="922338"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defTabSz="922338" eaLnBrk="0" fontAlgn="base" hangingPunct="0">
              <a:spcBef>
                <a:spcPct val="0"/>
              </a:spcBef>
              <a:spcAft>
                <a:spcPct val="0"/>
              </a:spcAft>
              <a:defRPr sz="2400">
                <a:solidFill>
                  <a:schemeClr val="tx1"/>
                </a:solidFill>
                <a:latin typeface="Arial" charset="0"/>
                <a:ea typeface="ＭＳ Ｐゴシック" pitchFamily="34" charset="-128"/>
              </a:defRPr>
            </a:lvl9pPr>
          </a:lstStyle>
          <a:p>
            <a:fld id="{AF308DAE-A56C-47B2-982B-B789B79220E5}" type="slidenum">
              <a:rPr lang="en-US" altLang="nl-BE" sz="1200" smtClean="0"/>
              <a:pPr/>
              <a:t>5</a:t>
            </a:fld>
            <a:endParaRPr lang="en-US" altLang="nl-BE" sz="120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pPr eaLnBrk="1" hangingPunct="1"/>
            <a:endParaRPr lang="nl-NL" altLang="nl-BE"/>
          </a:p>
        </p:txBody>
      </p:sp>
    </p:spTree>
    <p:extLst>
      <p:ext uri="{BB962C8B-B14F-4D97-AF65-F5344CB8AC3E}">
        <p14:creationId xmlns:p14="http://schemas.microsoft.com/office/powerpoint/2010/main" val="33493926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jdelijke aanduiding voor dia-afbeelding 1">
            <a:extLst>
              <a:ext uri="{FF2B5EF4-FFF2-40B4-BE49-F238E27FC236}">
                <a16:creationId xmlns:a16="http://schemas.microsoft.com/office/drawing/2014/main" id="{7AB0692D-64C6-403B-A32A-77ABAF339AB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Tijdelijke aanduiding voor notities 2">
            <a:extLst>
              <a:ext uri="{FF2B5EF4-FFF2-40B4-BE49-F238E27FC236}">
                <a16:creationId xmlns:a16="http://schemas.microsoft.com/office/drawing/2014/main" id="{3074BCDE-98ED-4E85-B71E-F4BBEC54E71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BE" altLang="nl-BE"/>
          </a:p>
        </p:txBody>
      </p:sp>
      <p:sp>
        <p:nvSpPr>
          <p:cNvPr id="10244" name="Tijdelijke aanduiding voor dianummer 3">
            <a:extLst>
              <a:ext uri="{FF2B5EF4-FFF2-40B4-BE49-F238E27FC236}">
                <a16:creationId xmlns:a16="http://schemas.microsoft.com/office/drawing/2014/main" id="{3A9D731F-18D0-494A-9259-806ACE24FC9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spcBef>
                <a:spcPct val="30000"/>
              </a:spcBef>
              <a:defRPr sz="1200">
                <a:solidFill>
                  <a:schemeClr val="tx1"/>
                </a:solidFill>
                <a:latin typeface="Calibri" panose="020F0502020204030204" pitchFamily="34" charset="0"/>
              </a:defRPr>
            </a:lvl1pPr>
            <a:lvl2pPr marL="774700" indent="-296863" defTabSz="963613">
              <a:spcBef>
                <a:spcPct val="30000"/>
              </a:spcBef>
              <a:defRPr sz="1200">
                <a:solidFill>
                  <a:schemeClr val="tx1"/>
                </a:solidFill>
                <a:latin typeface="Calibri" panose="020F0502020204030204" pitchFamily="34" charset="0"/>
              </a:defRPr>
            </a:lvl2pPr>
            <a:lvl3pPr marL="1192213" indent="-238125" defTabSz="963613">
              <a:spcBef>
                <a:spcPct val="30000"/>
              </a:spcBef>
              <a:defRPr sz="1200">
                <a:solidFill>
                  <a:schemeClr val="tx1"/>
                </a:solidFill>
                <a:latin typeface="Calibri" panose="020F0502020204030204" pitchFamily="34" charset="0"/>
              </a:defRPr>
            </a:lvl3pPr>
            <a:lvl4pPr marL="1670050" indent="-238125" defTabSz="963613">
              <a:spcBef>
                <a:spcPct val="30000"/>
              </a:spcBef>
              <a:defRPr sz="1200">
                <a:solidFill>
                  <a:schemeClr val="tx1"/>
                </a:solidFill>
                <a:latin typeface="Calibri" panose="020F0502020204030204" pitchFamily="34" charset="0"/>
              </a:defRPr>
            </a:lvl4pPr>
            <a:lvl5pPr marL="2147888" indent="-238125" defTabSz="963613">
              <a:spcBef>
                <a:spcPct val="30000"/>
              </a:spcBef>
              <a:defRPr sz="1200">
                <a:solidFill>
                  <a:schemeClr val="tx1"/>
                </a:solidFill>
                <a:latin typeface="Calibri" panose="020F0502020204030204" pitchFamily="34" charset="0"/>
              </a:defRPr>
            </a:lvl5pPr>
            <a:lvl6pPr marL="2605088" indent="-238125" defTabSz="963613" eaLnBrk="0" fontAlgn="base" hangingPunct="0">
              <a:spcBef>
                <a:spcPct val="30000"/>
              </a:spcBef>
              <a:spcAft>
                <a:spcPct val="0"/>
              </a:spcAft>
              <a:defRPr sz="1200">
                <a:solidFill>
                  <a:schemeClr val="tx1"/>
                </a:solidFill>
                <a:latin typeface="Calibri" panose="020F0502020204030204" pitchFamily="34" charset="0"/>
              </a:defRPr>
            </a:lvl6pPr>
            <a:lvl7pPr marL="3062288" indent="-238125" defTabSz="963613" eaLnBrk="0" fontAlgn="base" hangingPunct="0">
              <a:spcBef>
                <a:spcPct val="30000"/>
              </a:spcBef>
              <a:spcAft>
                <a:spcPct val="0"/>
              </a:spcAft>
              <a:defRPr sz="1200">
                <a:solidFill>
                  <a:schemeClr val="tx1"/>
                </a:solidFill>
                <a:latin typeface="Calibri" panose="020F0502020204030204" pitchFamily="34" charset="0"/>
              </a:defRPr>
            </a:lvl7pPr>
            <a:lvl8pPr marL="3519488" indent="-238125" defTabSz="963613" eaLnBrk="0" fontAlgn="base" hangingPunct="0">
              <a:spcBef>
                <a:spcPct val="30000"/>
              </a:spcBef>
              <a:spcAft>
                <a:spcPct val="0"/>
              </a:spcAft>
              <a:defRPr sz="1200">
                <a:solidFill>
                  <a:schemeClr val="tx1"/>
                </a:solidFill>
                <a:latin typeface="Calibri" panose="020F0502020204030204" pitchFamily="34" charset="0"/>
              </a:defRPr>
            </a:lvl8pPr>
            <a:lvl9pPr marL="3976688" indent="-238125" defTabSz="963613"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63613" rtl="0" eaLnBrk="1" fontAlgn="base" latinLnBrk="0" hangingPunct="1">
              <a:lnSpc>
                <a:spcPct val="100000"/>
              </a:lnSpc>
              <a:spcBef>
                <a:spcPct val="0"/>
              </a:spcBef>
              <a:spcAft>
                <a:spcPct val="0"/>
              </a:spcAft>
              <a:buClrTx/>
              <a:buSzTx/>
              <a:buFontTx/>
              <a:buNone/>
              <a:tabLst/>
              <a:defRPr/>
            </a:pPr>
            <a:fld id="{2310A6A4-C554-431C-AA66-1EBB188B65BA}" type="slidenum">
              <a:rPr kumimoji="0" lang="nl-BE" altLang="nl-BE"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3613" rtl="0" eaLnBrk="1" fontAlgn="base" latinLnBrk="0" hangingPunct="1">
                <a:lnSpc>
                  <a:spcPct val="100000"/>
                </a:lnSpc>
                <a:spcBef>
                  <a:spcPct val="0"/>
                </a:spcBef>
                <a:spcAft>
                  <a:spcPct val="0"/>
                </a:spcAft>
                <a:buClrTx/>
                <a:buSzTx/>
                <a:buFontTx/>
                <a:buNone/>
                <a:tabLst/>
                <a:defRPr/>
              </a:pPr>
              <a:t>67</a:t>
            </a:fld>
            <a:endParaRPr kumimoji="0" lang="nl-BE" altLang="nl-BE"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8613" name="Tijdelijke aanduiding voor datum 1">
            <a:extLst>
              <a:ext uri="{FF2B5EF4-FFF2-40B4-BE49-F238E27FC236}">
                <a16:creationId xmlns:a16="http://schemas.microsoft.com/office/drawing/2014/main" id="{81CB839C-AE4C-4363-9483-0AFCD8096B57}"/>
              </a:ext>
            </a:extLst>
          </p:cNvPr>
          <p:cNvSpPr>
            <a:spLocks noGrp="1"/>
          </p:cNvSpPr>
          <p:nvPr>
            <p:ph type="dt" sz="quarter"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defTabSz="964947">
              <a:defRPr>
                <a:solidFill>
                  <a:schemeClr val="tx1"/>
                </a:solidFill>
                <a:latin typeface="Calibri" pitchFamily="34" charset="0"/>
              </a:defRPr>
            </a:lvl1pPr>
            <a:lvl2pPr marL="775937" indent="-298437" defTabSz="964947">
              <a:defRPr>
                <a:solidFill>
                  <a:schemeClr val="tx1"/>
                </a:solidFill>
                <a:latin typeface="Calibri" pitchFamily="34" charset="0"/>
              </a:defRPr>
            </a:lvl2pPr>
            <a:lvl3pPr marL="1193749" indent="-238750" defTabSz="964947">
              <a:defRPr>
                <a:solidFill>
                  <a:schemeClr val="tx1"/>
                </a:solidFill>
                <a:latin typeface="Calibri" pitchFamily="34" charset="0"/>
              </a:defRPr>
            </a:lvl3pPr>
            <a:lvl4pPr marL="1671249" indent="-238750" defTabSz="964947">
              <a:defRPr>
                <a:solidFill>
                  <a:schemeClr val="tx1"/>
                </a:solidFill>
                <a:latin typeface="Calibri" pitchFamily="34" charset="0"/>
              </a:defRPr>
            </a:lvl4pPr>
            <a:lvl5pPr marL="2148749" indent="-238750" defTabSz="964947">
              <a:defRPr>
                <a:solidFill>
                  <a:schemeClr val="tx1"/>
                </a:solidFill>
                <a:latin typeface="Calibri" pitchFamily="34" charset="0"/>
              </a:defRPr>
            </a:lvl5pPr>
            <a:lvl6pPr marL="2626248" indent="-238750" defTabSz="964947" fontAlgn="base">
              <a:spcBef>
                <a:spcPct val="0"/>
              </a:spcBef>
              <a:spcAft>
                <a:spcPct val="0"/>
              </a:spcAft>
              <a:defRPr>
                <a:solidFill>
                  <a:schemeClr val="tx1"/>
                </a:solidFill>
                <a:latin typeface="Calibri" pitchFamily="34" charset="0"/>
              </a:defRPr>
            </a:lvl6pPr>
            <a:lvl7pPr marL="3103748" indent="-238750" defTabSz="964947" fontAlgn="base">
              <a:spcBef>
                <a:spcPct val="0"/>
              </a:spcBef>
              <a:spcAft>
                <a:spcPct val="0"/>
              </a:spcAft>
              <a:defRPr>
                <a:solidFill>
                  <a:schemeClr val="tx1"/>
                </a:solidFill>
                <a:latin typeface="Calibri" pitchFamily="34" charset="0"/>
              </a:defRPr>
            </a:lvl7pPr>
            <a:lvl8pPr marL="3581248" indent="-238750" defTabSz="964947" fontAlgn="base">
              <a:spcBef>
                <a:spcPct val="0"/>
              </a:spcBef>
              <a:spcAft>
                <a:spcPct val="0"/>
              </a:spcAft>
              <a:defRPr>
                <a:solidFill>
                  <a:schemeClr val="tx1"/>
                </a:solidFill>
                <a:latin typeface="Calibri" pitchFamily="34" charset="0"/>
              </a:defRPr>
            </a:lvl8pPr>
            <a:lvl9pPr marL="4058747" indent="-238750" defTabSz="964947" fontAlgn="base">
              <a:spcBef>
                <a:spcPct val="0"/>
              </a:spcBef>
              <a:spcAft>
                <a:spcPct val="0"/>
              </a:spcAft>
              <a:defRPr>
                <a:solidFill>
                  <a:schemeClr val="tx1"/>
                </a:solidFill>
                <a:latin typeface="Calibri" pitchFamily="34" charset="0"/>
              </a:defRPr>
            </a:lvl9pPr>
          </a:lstStyle>
          <a:p>
            <a:pPr marL="0" marR="0" lvl="0" indent="0" algn="r" defTabSz="964947" rtl="0" eaLnBrk="1" fontAlgn="base" latinLnBrk="0" hangingPunct="1">
              <a:lnSpc>
                <a:spcPct val="100000"/>
              </a:lnSpc>
              <a:spcBef>
                <a:spcPct val="0"/>
              </a:spcBef>
              <a:spcAft>
                <a:spcPct val="0"/>
              </a:spcAft>
              <a:buClrTx/>
              <a:buSzTx/>
              <a:buFontTx/>
              <a:buNone/>
              <a:tabLst/>
              <a:defRPr/>
            </a:pPr>
            <a:fld id="{40216588-9CA5-47BA-A808-7DF3D5A06A03}" type="datetime1">
              <a:rPr kumimoji="0" lang="nl-BE" altLang="nl-BE" sz="13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64947" rtl="0" eaLnBrk="1" fontAlgn="base" latinLnBrk="0" hangingPunct="1">
                <a:lnSpc>
                  <a:spcPct val="100000"/>
                </a:lnSpc>
                <a:spcBef>
                  <a:spcPct val="0"/>
                </a:spcBef>
                <a:spcAft>
                  <a:spcPct val="0"/>
                </a:spcAft>
                <a:buClrTx/>
                <a:buSzTx/>
                <a:buFontTx/>
                <a:buNone/>
                <a:tabLst/>
                <a:defRPr/>
              </a:pPr>
              <a:t>30/10/2017</a:t>
            </a:fld>
            <a:endParaRPr kumimoji="0" lang="nl-BE" altLang="nl-BE" sz="1300" b="0" i="0" u="none" strike="noStrike" kern="1200" cap="none" spc="0" normalizeH="0" baseline="0" noProof="0">
              <a:ln>
                <a:noFill/>
              </a:ln>
              <a:solidFill>
                <a:prstClr val="black"/>
              </a:solidFill>
              <a:effectLst/>
              <a:uLnTx/>
              <a:uFillTx/>
              <a:latin typeface="Arial" charset="0"/>
              <a:ea typeface="+mn-ea"/>
              <a:cs typeface="+mn-cs"/>
            </a:endParaRPr>
          </a:p>
        </p:txBody>
      </p:sp>
      <p:sp>
        <p:nvSpPr>
          <p:cNvPr id="68614" name="Tijdelijke aanduiding voor koptekst 2">
            <a:extLst>
              <a:ext uri="{FF2B5EF4-FFF2-40B4-BE49-F238E27FC236}">
                <a16:creationId xmlns:a16="http://schemas.microsoft.com/office/drawing/2014/main" id="{82622BE1-ED71-402A-A591-0B3B7242DE22}"/>
              </a:ext>
            </a:extLst>
          </p:cNvPr>
          <p:cNvSpPr>
            <a:spLocks noGrp="1"/>
          </p:cNvSpPr>
          <p:nvPr>
            <p:ph type="hdr" sz="quarter"/>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defTabSz="964947">
              <a:defRPr>
                <a:solidFill>
                  <a:schemeClr val="tx1"/>
                </a:solidFill>
                <a:latin typeface="Calibri" pitchFamily="34" charset="0"/>
              </a:defRPr>
            </a:lvl1pPr>
            <a:lvl2pPr marL="775937" indent="-298437" defTabSz="964947">
              <a:defRPr>
                <a:solidFill>
                  <a:schemeClr val="tx1"/>
                </a:solidFill>
                <a:latin typeface="Calibri" pitchFamily="34" charset="0"/>
              </a:defRPr>
            </a:lvl2pPr>
            <a:lvl3pPr marL="1193749" indent="-238750" defTabSz="964947">
              <a:defRPr>
                <a:solidFill>
                  <a:schemeClr val="tx1"/>
                </a:solidFill>
                <a:latin typeface="Calibri" pitchFamily="34" charset="0"/>
              </a:defRPr>
            </a:lvl3pPr>
            <a:lvl4pPr marL="1671249" indent="-238750" defTabSz="964947">
              <a:defRPr>
                <a:solidFill>
                  <a:schemeClr val="tx1"/>
                </a:solidFill>
                <a:latin typeface="Calibri" pitchFamily="34" charset="0"/>
              </a:defRPr>
            </a:lvl4pPr>
            <a:lvl5pPr marL="2148749" indent="-238750" defTabSz="964947">
              <a:defRPr>
                <a:solidFill>
                  <a:schemeClr val="tx1"/>
                </a:solidFill>
                <a:latin typeface="Calibri" pitchFamily="34" charset="0"/>
              </a:defRPr>
            </a:lvl5pPr>
            <a:lvl6pPr marL="2626248" indent="-238750" defTabSz="964947" fontAlgn="base">
              <a:spcBef>
                <a:spcPct val="0"/>
              </a:spcBef>
              <a:spcAft>
                <a:spcPct val="0"/>
              </a:spcAft>
              <a:defRPr>
                <a:solidFill>
                  <a:schemeClr val="tx1"/>
                </a:solidFill>
                <a:latin typeface="Calibri" pitchFamily="34" charset="0"/>
              </a:defRPr>
            </a:lvl6pPr>
            <a:lvl7pPr marL="3103748" indent="-238750" defTabSz="964947" fontAlgn="base">
              <a:spcBef>
                <a:spcPct val="0"/>
              </a:spcBef>
              <a:spcAft>
                <a:spcPct val="0"/>
              </a:spcAft>
              <a:defRPr>
                <a:solidFill>
                  <a:schemeClr val="tx1"/>
                </a:solidFill>
                <a:latin typeface="Calibri" pitchFamily="34" charset="0"/>
              </a:defRPr>
            </a:lvl7pPr>
            <a:lvl8pPr marL="3581248" indent="-238750" defTabSz="964947" fontAlgn="base">
              <a:spcBef>
                <a:spcPct val="0"/>
              </a:spcBef>
              <a:spcAft>
                <a:spcPct val="0"/>
              </a:spcAft>
              <a:defRPr>
                <a:solidFill>
                  <a:schemeClr val="tx1"/>
                </a:solidFill>
                <a:latin typeface="Calibri" pitchFamily="34" charset="0"/>
              </a:defRPr>
            </a:lvl8pPr>
            <a:lvl9pPr marL="4058747" indent="-238750" defTabSz="964947" fontAlgn="base">
              <a:spcBef>
                <a:spcPct val="0"/>
              </a:spcBef>
              <a:spcAft>
                <a:spcPct val="0"/>
              </a:spcAft>
              <a:defRPr>
                <a:solidFill>
                  <a:schemeClr val="tx1"/>
                </a:solidFill>
                <a:latin typeface="Calibri" pitchFamily="34" charset="0"/>
              </a:defRPr>
            </a:lvl9pPr>
          </a:lstStyle>
          <a:p>
            <a:pPr marL="0" marR="0" lvl="0" indent="0" algn="l" defTabSz="964947" rtl="0" eaLnBrk="1" fontAlgn="base" latinLnBrk="0" hangingPunct="1">
              <a:lnSpc>
                <a:spcPct val="100000"/>
              </a:lnSpc>
              <a:spcBef>
                <a:spcPct val="0"/>
              </a:spcBef>
              <a:spcAft>
                <a:spcPct val="0"/>
              </a:spcAft>
              <a:buClrTx/>
              <a:buSzTx/>
              <a:buFontTx/>
              <a:buNone/>
              <a:tabLst/>
              <a:defRPr/>
            </a:pPr>
            <a:r>
              <a:rPr kumimoji="0" lang="nl-BE" altLang="nl-BE" sz="1300" b="0" i="0" u="none" strike="noStrike" kern="1200" cap="none" spc="0" normalizeH="0" baseline="0" noProof="0">
                <a:ln>
                  <a:noFill/>
                </a:ln>
                <a:solidFill>
                  <a:prstClr val="black"/>
                </a:solidFill>
                <a:effectLst/>
                <a:uLnTx/>
                <a:uFillTx/>
                <a:latin typeface="Arial" charset="0"/>
                <a:ea typeface="+mn-ea"/>
                <a:cs typeface="+mn-cs"/>
              </a:rPr>
              <a:t>IBA BEHEER HEIST-OP-DEN-BERG</a:t>
            </a:r>
          </a:p>
        </p:txBody>
      </p:sp>
    </p:spTree>
    <p:extLst>
      <p:ext uri="{BB962C8B-B14F-4D97-AF65-F5344CB8AC3E}">
        <p14:creationId xmlns:p14="http://schemas.microsoft.com/office/powerpoint/2010/main" val="23525259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jdelijke aanduiding voor dia-afbeelding 1">
            <a:extLst>
              <a:ext uri="{FF2B5EF4-FFF2-40B4-BE49-F238E27FC236}">
                <a16:creationId xmlns:a16="http://schemas.microsoft.com/office/drawing/2014/main" id="{01882492-36A5-4E61-9344-CDE3DB59111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Tijdelijke aanduiding voor notities 2">
            <a:extLst>
              <a:ext uri="{FF2B5EF4-FFF2-40B4-BE49-F238E27FC236}">
                <a16:creationId xmlns:a16="http://schemas.microsoft.com/office/drawing/2014/main" id="{4818536A-1F25-4D33-ADA0-078C993ABB5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BE" altLang="nl-BE"/>
          </a:p>
        </p:txBody>
      </p:sp>
      <p:sp>
        <p:nvSpPr>
          <p:cNvPr id="12292" name="Tijdelijke aanduiding voor dianummer 3">
            <a:extLst>
              <a:ext uri="{FF2B5EF4-FFF2-40B4-BE49-F238E27FC236}">
                <a16:creationId xmlns:a16="http://schemas.microsoft.com/office/drawing/2014/main" id="{CA212175-370F-43F7-A1E4-8F84876252E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3613">
              <a:spcBef>
                <a:spcPct val="30000"/>
              </a:spcBef>
              <a:defRPr sz="1200">
                <a:solidFill>
                  <a:schemeClr val="tx1"/>
                </a:solidFill>
                <a:latin typeface="Calibri" panose="020F0502020204030204" pitchFamily="34" charset="0"/>
              </a:defRPr>
            </a:lvl1pPr>
            <a:lvl2pPr marL="774700" indent="-296863" defTabSz="963613">
              <a:spcBef>
                <a:spcPct val="30000"/>
              </a:spcBef>
              <a:defRPr sz="1200">
                <a:solidFill>
                  <a:schemeClr val="tx1"/>
                </a:solidFill>
                <a:latin typeface="Calibri" panose="020F0502020204030204" pitchFamily="34" charset="0"/>
              </a:defRPr>
            </a:lvl2pPr>
            <a:lvl3pPr marL="1192213" indent="-238125" defTabSz="963613">
              <a:spcBef>
                <a:spcPct val="30000"/>
              </a:spcBef>
              <a:defRPr sz="1200">
                <a:solidFill>
                  <a:schemeClr val="tx1"/>
                </a:solidFill>
                <a:latin typeface="Calibri" panose="020F0502020204030204" pitchFamily="34" charset="0"/>
              </a:defRPr>
            </a:lvl3pPr>
            <a:lvl4pPr marL="1670050" indent="-238125" defTabSz="963613">
              <a:spcBef>
                <a:spcPct val="30000"/>
              </a:spcBef>
              <a:defRPr sz="1200">
                <a:solidFill>
                  <a:schemeClr val="tx1"/>
                </a:solidFill>
                <a:latin typeface="Calibri" panose="020F0502020204030204" pitchFamily="34" charset="0"/>
              </a:defRPr>
            </a:lvl4pPr>
            <a:lvl5pPr marL="2147888" indent="-238125" defTabSz="963613">
              <a:spcBef>
                <a:spcPct val="30000"/>
              </a:spcBef>
              <a:defRPr sz="1200">
                <a:solidFill>
                  <a:schemeClr val="tx1"/>
                </a:solidFill>
                <a:latin typeface="Calibri" panose="020F0502020204030204" pitchFamily="34" charset="0"/>
              </a:defRPr>
            </a:lvl5pPr>
            <a:lvl6pPr marL="2605088" indent="-238125" defTabSz="963613" eaLnBrk="0" fontAlgn="base" hangingPunct="0">
              <a:spcBef>
                <a:spcPct val="30000"/>
              </a:spcBef>
              <a:spcAft>
                <a:spcPct val="0"/>
              </a:spcAft>
              <a:defRPr sz="1200">
                <a:solidFill>
                  <a:schemeClr val="tx1"/>
                </a:solidFill>
                <a:latin typeface="Calibri" panose="020F0502020204030204" pitchFamily="34" charset="0"/>
              </a:defRPr>
            </a:lvl6pPr>
            <a:lvl7pPr marL="3062288" indent="-238125" defTabSz="963613" eaLnBrk="0" fontAlgn="base" hangingPunct="0">
              <a:spcBef>
                <a:spcPct val="30000"/>
              </a:spcBef>
              <a:spcAft>
                <a:spcPct val="0"/>
              </a:spcAft>
              <a:defRPr sz="1200">
                <a:solidFill>
                  <a:schemeClr val="tx1"/>
                </a:solidFill>
                <a:latin typeface="Calibri" panose="020F0502020204030204" pitchFamily="34" charset="0"/>
              </a:defRPr>
            </a:lvl7pPr>
            <a:lvl8pPr marL="3519488" indent="-238125" defTabSz="963613" eaLnBrk="0" fontAlgn="base" hangingPunct="0">
              <a:spcBef>
                <a:spcPct val="30000"/>
              </a:spcBef>
              <a:spcAft>
                <a:spcPct val="0"/>
              </a:spcAft>
              <a:defRPr sz="1200">
                <a:solidFill>
                  <a:schemeClr val="tx1"/>
                </a:solidFill>
                <a:latin typeface="Calibri" panose="020F0502020204030204" pitchFamily="34" charset="0"/>
              </a:defRPr>
            </a:lvl8pPr>
            <a:lvl9pPr marL="3976688" indent="-238125" defTabSz="963613"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63613" rtl="0" eaLnBrk="1" fontAlgn="base" latinLnBrk="0" hangingPunct="1">
              <a:lnSpc>
                <a:spcPct val="100000"/>
              </a:lnSpc>
              <a:spcBef>
                <a:spcPct val="0"/>
              </a:spcBef>
              <a:spcAft>
                <a:spcPct val="0"/>
              </a:spcAft>
              <a:buClrTx/>
              <a:buSzTx/>
              <a:buFontTx/>
              <a:buNone/>
              <a:tabLst/>
              <a:defRPr/>
            </a:pPr>
            <a:fld id="{DE101AFF-D4F3-48C4-823A-BB397E12C860}" type="slidenum">
              <a:rPr kumimoji="0" lang="nl-BE" altLang="nl-BE" sz="13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63613" rtl="0" eaLnBrk="1" fontAlgn="base" latinLnBrk="0" hangingPunct="1">
                <a:lnSpc>
                  <a:spcPct val="100000"/>
                </a:lnSpc>
                <a:spcBef>
                  <a:spcPct val="0"/>
                </a:spcBef>
                <a:spcAft>
                  <a:spcPct val="0"/>
                </a:spcAft>
                <a:buClrTx/>
                <a:buSzTx/>
                <a:buFontTx/>
                <a:buNone/>
                <a:tabLst/>
                <a:defRPr/>
              </a:pPr>
              <a:t>68</a:t>
            </a:fld>
            <a:endParaRPr kumimoji="0" lang="nl-BE" altLang="nl-BE"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9637" name="Tijdelijke aanduiding voor datum 1">
            <a:extLst>
              <a:ext uri="{FF2B5EF4-FFF2-40B4-BE49-F238E27FC236}">
                <a16:creationId xmlns:a16="http://schemas.microsoft.com/office/drawing/2014/main" id="{FE29E678-DC67-4D2F-87D5-5A2B57CA513E}"/>
              </a:ext>
            </a:extLst>
          </p:cNvPr>
          <p:cNvSpPr>
            <a:spLocks noGrp="1"/>
          </p:cNvSpPr>
          <p:nvPr>
            <p:ph type="dt" sz="quarter"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defTabSz="964947">
              <a:defRPr>
                <a:solidFill>
                  <a:schemeClr val="tx1"/>
                </a:solidFill>
                <a:latin typeface="Calibri" pitchFamily="34" charset="0"/>
              </a:defRPr>
            </a:lvl1pPr>
            <a:lvl2pPr marL="775937" indent="-298437" defTabSz="964947">
              <a:defRPr>
                <a:solidFill>
                  <a:schemeClr val="tx1"/>
                </a:solidFill>
                <a:latin typeface="Calibri" pitchFamily="34" charset="0"/>
              </a:defRPr>
            </a:lvl2pPr>
            <a:lvl3pPr marL="1193749" indent="-238750" defTabSz="964947">
              <a:defRPr>
                <a:solidFill>
                  <a:schemeClr val="tx1"/>
                </a:solidFill>
                <a:latin typeface="Calibri" pitchFamily="34" charset="0"/>
              </a:defRPr>
            </a:lvl3pPr>
            <a:lvl4pPr marL="1671249" indent="-238750" defTabSz="964947">
              <a:defRPr>
                <a:solidFill>
                  <a:schemeClr val="tx1"/>
                </a:solidFill>
                <a:latin typeface="Calibri" pitchFamily="34" charset="0"/>
              </a:defRPr>
            </a:lvl4pPr>
            <a:lvl5pPr marL="2148749" indent="-238750" defTabSz="964947">
              <a:defRPr>
                <a:solidFill>
                  <a:schemeClr val="tx1"/>
                </a:solidFill>
                <a:latin typeface="Calibri" pitchFamily="34" charset="0"/>
              </a:defRPr>
            </a:lvl5pPr>
            <a:lvl6pPr marL="2626248" indent="-238750" defTabSz="964947" fontAlgn="base">
              <a:spcBef>
                <a:spcPct val="0"/>
              </a:spcBef>
              <a:spcAft>
                <a:spcPct val="0"/>
              </a:spcAft>
              <a:defRPr>
                <a:solidFill>
                  <a:schemeClr val="tx1"/>
                </a:solidFill>
                <a:latin typeface="Calibri" pitchFamily="34" charset="0"/>
              </a:defRPr>
            </a:lvl6pPr>
            <a:lvl7pPr marL="3103748" indent="-238750" defTabSz="964947" fontAlgn="base">
              <a:spcBef>
                <a:spcPct val="0"/>
              </a:spcBef>
              <a:spcAft>
                <a:spcPct val="0"/>
              </a:spcAft>
              <a:defRPr>
                <a:solidFill>
                  <a:schemeClr val="tx1"/>
                </a:solidFill>
                <a:latin typeface="Calibri" pitchFamily="34" charset="0"/>
              </a:defRPr>
            </a:lvl7pPr>
            <a:lvl8pPr marL="3581248" indent="-238750" defTabSz="964947" fontAlgn="base">
              <a:spcBef>
                <a:spcPct val="0"/>
              </a:spcBef>
              <a:spcAft>
                <a:spcPct val="0"/>
              </a:spcAft>
              <a:defRPr>
                <a:solidFill>
                  <a:schemeClr val="tx1"/>
                </a:solidFill>
                <a:latin typeface="Calibri" pitchFamily="34" charset="0"/>
              </a:defRPr>
            </a:lvl8pPr>
            <a:lvl9pPr marL="4058747" indent="-238750" defTabSz="964947" fontAlgn="base">
              <a:spcBef>
                <a:spcPct val="0"/>
              </a:spcBef>
              <a:spcAft>
                <a:spcPct val="0"/>
              </a:spcAft>
              <a:defRPr>
                <a:solidFill>
                  <a:schemeClr val="tx1"/>
                </a:solidFill>
                <a:latin typeface="Calibri" pitchFamily="34" charset="0"/>
              </a:defRPr>
            </a:lvl9pPr>
          </a:lstStyle>
          <a:p>
            <a:pPr marL="0" marR="0" lvl="0" indent="0" algn="r" defTabSz="964947" rtl="0" eaLnBrk="1" fontAlgn="base" latinLnBrk="0" hangingPunct="1">
              <a:lnSpc>
                <a:spcPct val="100000"/>
              </a:lnSpc>
              <a:spcBef>
                <a:spcPct val="0"/>
              </a:spcBef>
              <a:spcAft>
                <a:spcPct val="0"/>
              </a:spcAft>
              <a:buClrTx/>
              <a:buSzTx/>
              <a:buFontTx/>
              <a:buNone/>
              <a:tabLst/>
              <a:defRPr/>
            </a:pPr>
            <a:fld id="{19AD51A6-A382-4BBD-BFD1-22D4A26410B8}" type="datetime1">
              <a:rPr kumimoji="0" lang="nl-BE" altLang="nl-BE"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64947" rtl="0" eaLnBrk="1" fontAlgn="base" latinLnBrk="0" hangingPunct="1">
                <a:lnSpc>
                  <a:spcPct val="100000"/>
                </a:lnSpc>
                <a:spcBef>
                  <a:spcPct val="0"/>
                </a:spcBef>
                <a:spcAft>
                  <a:spcPct val="0"/>
                </a:spcAft>
                <a:buClrTx/>
                <a:buSzTx/>
                <a:buFontTx/>
                <a:buNone/>
                <a:tabLst/>
                <a:defRPr/>
              </a:pPr>
              <a:t>30/10/2017</a:t>
            </a:fld>
            <a:endParaRPr kumimoji="0" lang="nl-BE" altLang="nl-BE" sz="13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9638" name="Tijdelijke aanduiding voor koptekst 2">
            <a:extLst>
              <a:ext uri="{FF2B5EF4-FFF2-40B4-BE49-F238E27FC236}">
                <a16:creationId xmlns:a16="http://schemas.microsoft.com/office/drawing/2014/main" id="{1F3FE5A3-DFAC-435E-A32F-121555A5EA14}"/>
              </a:ext>
            </a:extLst>
          </p:cNvPr>
          <p:cNvSpPr>
            <a:spLocks noGrp="1"/>
          </p:cNvSpPr>
          <p:nvPr>
            <p:ph type="hdr" sz="quarter"/>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defTabSz="964947">
              <a:defRPr>
                <a:solidFill>
                  <a:schemeClr val="tx1"/>
                </a:solidFill>
                <a:latin typeface="Calibri" pitchFamily="34" charset="0"/>
              </a:defRPr>
            </a:lvl1pPr>
            <a:lvl2pPr marL="775937" indent="-298437" defTabSz="964947">
              <a:defRPr>
                <a:solidFill>
                  <a:schemeClr val="tx1"/>
                </a:solidFill>
                <a:latin typeface="Calibri" pitchFamily="34" charset="0"/>
              </a:defRPr>
            </a:lvl2pPr>
            <a:lvl3pPr marL="1193749" indent="-238750" defTabSz="964947">
              <a:defRPr>
                <a:solidFill>
                  <a:schemeClr val="tx1"/>
                </a:solidFill>
                <a:latin typeface="Calibri" pitchFamily="34" charset="0"/>
              </a:defRPr>
            </a:lvl3pPr>
            <a:lvl4pPr marL="1671249" indent="-238750" defTabSz="964947">
              <a:defRPr>
                <a:solidFill>
                  <a:schemeClr val="tx1"/>
                </a:solidFill>
                <a:latin typeface="Calibri" pitchFamily="34" charset="0"/>
              </a:defRPr>
            </a:lvl4pPr>
            <a:lvl5pPr marL="2148749" indent="-238750" defTabSz="964947">
              <a:defRPr>
                <a:solidFill>
                  <a:schemeClr val="tx1"/>
                </a:solidFill>
                <a:latin typeface="Calibri" pitchFamily="34" charset="0"/>
              </a:defRPr>
            </a:lvl5pPr>
            <a:lvl6pPr marL="2626248" indent="-238750" defTabSz="964947" fontAlgn="base">
              <a:spcBef>
                <a:spcPct val="0"/>
              </a:spcBef>
              <a:spcAft>
                <a:spcPct val="0"/>
              </a:spcAft>
              <a:defRPr>
                <a:solidFill>
                  <a:schemeClr val="tx1"/>
                </a:solidFill>
                <a:latin typeface="Calibri" pitchFamily="34" charset="0"/>
              </a:defRPr>
            </a:lvl6pPr>
            <a:lvl7pPr marL="3103748" indent="-238750" defTabSz="964947" fontAlgn="base">
              <a:spcBef>
                <a:spcPct val="0"/>
              </a:spcBef>
              <a:spcAft>
                <a:spcPct val="0"/>
              </a:spcAft>
              <a:defRPr>
                <a:solidFill>
                  <a:schemeClr val="tx1"/>
                </a:solidFill>
                <a:latin typeface="Calibri" pitchFamily="34" charset="0"/>
              </a:defRPr>
            </a:lvl7pPr>
            <a:lvl8pPr marL="3581248" indent="-238750" defTabSz="964947" fontAlgn="base">
              <a:spcBef>
                <a:spcPct val="0"/>
              </a:spcBef>
              <a:spcAft>
                <a:spcPct val="0"/>
              </a:spcAft>
              <a:defRPr>
                <a:solidFill>
                  <a:schemeClr val="tx1"/>
                </a:solidFill>
                <a:latin typeface="Calibri" pitchFamily="34" charset="0"/>
              </a:defRPr>
            </a:lvl8pPr>
            <a:lvl9pPr marL="4058747" indent="-238750" defTabSz="964947" fontAlgn="base">
              <a:spcBef>
                <a:spcPct val="0"/>
              </a:spcBef>
              <a:spcAft>
                <a:spcPct val="0"/>
              </a:spcAft>
              <a:defRPr>
                <a:solidFill>
                  <a:schemeClr val="tx1"/>
                </a:solidFill>
                <a:latin typeface="Calibri" pitchFamily="34" charset="0"/>
              </a:defRPr>
            </a:lvl9pPr>
          </a:lstStyle>
          <a:p>
            <a:pPr marL="0" marR="0" lvl="0" indent="0" algn="l" defTabSz="964947" rtl="0" eaLnBrk="1" fontAlgn="base" latinLnBrk="0" hangingPunct="1">
              <a:lnSpc>
                <a:spcPct val="100000"/>
              </a:lnSpc>
              <a:spcBef>
                <a:spcPct val="0"/>
              </a:spcBef>
              <a:spcAft>
                <a:spcPct val="0"/>
              </a:spcAft>
              <a:buClrTx/>
              <a:buSzTx/>
              <a:buFontTx/>
              <a:buNone/>
              <a:tabLst/>
              <a:defRPr/>
            </a:pPr>
            <a:r>
              <a:rPr kumimoji="0" lang="nl-BE" altLang="nl-BE" sz="1300" b="0" i="0" u="none" strike="noStrike" kern="1200" cap="none" spc="0" normalizeH="0" baseline="0" noProof="0">
                <a:ln>
                  <a:noFill/>
                </a:ln>
                <a:solidFill>
                  <a:srgbClr val="000000"/>
                </a:solidFill>
                <a:effectLst/>
                <a:uLnTx/>
                <a:uFillTx/>
                <a:latin typeface="Arial" charset="0"/>
                <a:ea typeface="+mn-ea"/>
                <a:cs typeface="+mn-cs"/>
              </a:rPr>
              <a:t>IBA BEHEER HEIST-OP-DEN-BERG</a:t>
            </a:r>
          </a:p>
        </p:txBody>
      </p:sp>
    </p:spTree>
    <p:extLst>
      <p:ext uri="{BB962C8B-B14F-4D97-AF65-F5344CB8AC3E}">
        <p14:creationId xmlns:p14="http://schemas.microsoft.com/office/powerpoint/2010/main" val="29861339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pPr>
              <a:defRPr/>
            </a:pPr>
            <a:fld id="{E315BAAC-4F19-4EA4-A902-58C59633A5C7}" type="slidenum">
              <a:rPr lang="en-US" smtClean="0"/>
              <a:pPr>
                <a:defRPr/>
              </a:pPr>
              <a:t>95</a:t>
            </a:fld>
            <a:endParaRPr lang="en-US"/>
          </a:p>
        </p:txBody>
      </p:sp>
    </p:spTree>
    <p:extLst>
      <p:ext uri="{BB962C8B-B14F-4D97-AF65-F5344CB8AC3E}">
        <p14:creationId xmlns:p14="http://schemas.microsoft.com/office/powerpoint/2010/main" val="12376303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pPr>
              <a:defRPr/>
            </a:pPr>
            <a:fld id="{E315BAAC-4F19-4EA4-A902-58C59633A5C7}" type="slidenum">
              <a:rPr lang="en-US" smtClean="0"/>
              <a:pPr>
                <a:defRPr/>
              </a:pPr>
              <a:t>96</a:t>
            </a:fld>
            <a:endParaRPr lang="en-US"/>
          </a:p>
        </p:txBody>
      </p:sp>
    </p:spTree>
    <p:extLst>
      <p:ext uri="{BB962C8B-B14F-4D97-AF65-F5344CB8AC3E}">
        <p14:creationId xmlns:p14="http://schemas.microsoft.com/office/powerpoint/2010/main" val="17276013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pPr>
              <a:defRPr/>
            </a:pPr>
            <a:fld id="{E315BAAC-4F19-4EA4-A902-58C59633A5C7}" type="slidenum">
              <a:rPr lang="en-US" smtClean="0"/>
              <a:pPr>
                <a:defRPr/>
              </a:pPr>
              <a:t>97</a:t>
            </a:fld>
            <a:endParaRPr lang="en-US"/>
          </a:p>
        </p:txBody>
      </p:sp>
    </p:spTree>
    <p:extLst>
      <p:ext uri="{BB962C8B-B14F-4D97-AF65-F5344CB8AC3E}">
        <p14:creationId xmlns:p14="http://schemas.microsoft.com/office/powerpoint/2010/main" val="8969225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pPr>
              <a:defRPr/>
            </a:pPr>
            <a:fld id="{E315BAAC-4F19-4EA4-A902-58C59633A5C7}" type="slidenum">
              <a:rPr lang="en-US" smtClean="0"/>
              <a:pPr>
                <a:defRPr/>
              </a:pPr>
              <a:t>98</a:t>
            </a:fld>
            <a:endParaRPr lang="en-US"/>
          </a:p>
        </p:txBody>
      </p:sp>
    </p:spTree>
    <p:extLst>
      <p:ext uri="{BB962C8B-B14F-4D97-AF65-F5344CB8AC3E}">
        <p14:creationId xmlns:p14="http://schemas.microsoft.com/office/powerpoint/2010/main" val="18237949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pPr>
              <a:defRPr/>
            </a:pPr>
            <a:fld id="{E315BAAC-4F19-4EA4-A902-58C59633A5C7}" type="slidenum">
              <a:rPr lang="en-US" smtClean="0"/>
              <a:pPr>
                <a:defRPr/>
              </a:pPr>
              <a:t>99</a:t>
            </a:fld>
            <a:endParaRPr lang="en-US"/>
          </a:p>
        </p:txBody>
      </p:sp>
    </p:spTree>
    <p:extLst>
      <p:ext uri="{BB962C8B-B14F-4D97-AF65-F5344CB8AC3E}">
        <p14:creationId xmlns:p14="http://schemas.microsoft.com/office/powerpoint/2010/main" val="337715825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pPr>
              <a:defRPr/>
            </a:pPr>
            <a:fld id="{E315BAAC-4F19-4EA4-A902-58C59633A5C7}" type="slidenum">
              <a:rPr lang="en-US" smtClean="0"/>
              <a:pPr>
                <a:defRPr/>
              </a:pPr>
              <a:t>100</a:t>
            </a:fld>
            <a:endParaRPr lang="en-US"/>
          </a:p>
        </p:txBody>
      </p:sp>
    </p:spTree>
    <p:extLst>
      <p:ext uri="{BB962C8B-B14F-4D97-AF65-F5344CB8AC3E}">
        <p14:creationId xmlns:p14="http://schemas.microsoft.com/office/powerpoint/2010/main" val="13147349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pPr>
              <a:defRPr/>
            </a:pPr>
            <a:fld id="{E315BAAC-4F19-4EA4-A902-58C59633A5C7}" type="slidenum">
              <a:rPr lang="en-US" smtClean="0"/>
              <a:pPr>
                <a:defRPr/>
              </a:pPr>
              <a:t>102</a:t>
            </a:fld>
            <a:endParaRPr lang="en-US"/>
          </a:p>
        </p:txBody>
      </p:sp>
    </p:spTree>
    <p:extLst>
      <p:ext uri="{BB962C8B-B14F-4D97-AF65-F5344CB8AC3E}">
        <p14:creationId xmlns:p14="http://schemas.microsoft.com/office/powerpoint/2010/main" val="51122798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pPr>
              <a:defRPr/>
            </a:pPr>
            <a:fld id="{E315BAAC-4F19-4EA4-A902-58C59633A5C7}" type="slidenum">
              <a:rPr lang="en-US" smtClean="0"/>
              <a:pPr>
                <a:defRPr/>
              </a:pPr>
              <a:t>103</a:t>
            </a:fld>
            <a:endParaRPr lang="en-US"/>
          </a:p>
        </p:txBody>
      </p:sp>
    </p:spTree>
    <p:extLst>
      <p:ext uri="{BB962C8B-B14F-4D97-AF65-F5344CB8AC3E}">
        <p14:creationId xmlns:p14="http://schemas.microsoft.com/office/powerpoint/2010/main" val="23470147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pPr>
              <a:defRPr/>
            </a:pPr>
            <a:fld id="{E315BAAC-4F19-4EA4-A902-58C59633A5C7}" type="slidenum">
              <a:rPr lang="en-US" smtClean="0"/>
              <a:pPr>
                <a:defRPr/>
              </a:pPr>
              <a:t>6</a:t>
            </a:fld>
            <a:endParaRPr lang="en-US"/>
          </a:p>
        </p:txBody>
      </p:sp>
    </p:spTree>
    <p:extLst>
      <p:ext uri="{BB962C8B-B14F-4D97-AF65-F5344CB8AC3E}">
        <p14:creationId xmlns:p14="http://schemas.microsoft.com/office/powerpoint/2010/main" val="97471961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pPr>
              <a:defRPr/>
            </a:pPr>
            <a:fld id="{E315BAAC-4F19-4EA4-A902-58C59633A5C7}" type="slidenum">
              <a:rPr lang="en-US" smtClean="0"/>
              <a:pPr>
                <a:defRPr/>
              </a:pPr>
              <a:t>104</a:t>
            </a:fld>
            <a:endParaRPr lang="en-US"/>
          </a:p>
        </p:txBody>
      </p:sp>
    </p:spTree>
    <p:extLst>
      <p:ext uri="{BB962C8B-B14F-4D97-AF65-F5344CB8AC3E}">
        <p14:creationId xmlns:p14="http://schemas.microsoft.com/office/powerpoint/2010/main" val="1831829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pPr>
              <a:defRPr/>
            </a:pPr>
            <a:fld id="{E315BAAC-4F19-4EA4-A902-58C59633A5C7}" type="slidenum">
              <a:rPr lang="en-US" smtClean="0"/>
              <a:pPr>
                <a:defRPr/>
              </a:pPr>
              <a:t>7</a:t>
            </a:fld>
            <a:endParaRPr lang="en-US"/>
          </a:p>
        </p:txBody>
      </p:sp>
    </p:spTree>
    <p:extLst>
      <p:ext uri="{BB962C8B-B14F-4D97-AF65-F5344CB8AC3E}">
        <p14:creationId xmlns:p14="http://schemas.microsoft.com/office/powerpoint/2010/main" val="3921671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pPr>
              <a:defRPr/>
            </a:pPr>
            <a:fld id="{E315BAAC-4F19-4EA4-A902-58C59633A5C7}" type="slidenum">
              <a:rPr lang="en-US" smtClean="0"/>
              <a:pPr>
                <a:defRPr/>
              </a:pPr>
              <a:t>8</a:t>
            </a:fld>
            <a:endParaRPr lang="en-US"/>
          </a:p>
        </p:txBody>
      </p:sp>
    </p:spTree>
    <p:extLst>
      <p:ext uri="{BB962C8B-B14F-4D97-AF65-F5344CB8AC3E}">
        <p14:creationId xmlns:p14="http://schemas.microsoft.com/office/powerpoint/2010/main" val="34048547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pPr>
              <a:defRPr/>
            </a:pPr>
            <a:fld id="{E315BAAC-4F19-4EA4-A902-58C59633A5C7}" type="slidenum">
              <a:rPr lang="en-US" smtClean="0"/>
              <a:pPr>
                <a:defRPr/>
              </a:pPr>
              <a:t>9</a:t>
            </a:fld>
            <a:endParaRPr lang="en-US"/>
          </a:p>
        </p:txBody>
      </p:sp>
    </p:spTree>
    <p:extLst>
      <p:ext uri="{BB962C8B-B14F-4D97-AF65-F5344CB8AC3E}">
        <p14:creationId xmlns:p14="http://schemas.microsoft.com/office/powerpoint/2010/main" val="6137336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pic>
        <p:nvPicPr>
          <p:cNvPr id="4" name="Picture 23" descr="scherm2_net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75" y="0"/>
            <a:ext cx="9147175" cy="642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Rectangle 2"/>
          <p:cNvSpPr>
            <a:spLocks noGrp="1" noChangeArrowheads="1"/>
          </p:cNvSpPr>
          <p:nvPr>
            <p:ph type="ctrTitle"/>
          </p:nvPr>
        </p:nvSpPr>
        <p:spPr bwMode="gray">
          <a:xfrm>
            <a:off x="1524000" y="2286000"/>
            <a:ext cx="7162800" cy="1143000"/>
          </a:xfrm>
        </p:spPr>
        <p:txBody>
          <a:bodyPr/>
          <a:lstStyle>
            <a:lvl1pPr>
              <a:lnSpc>
                <a:spcPts val="3400"/>
              </a:lnSpc>
              <a:defRPr>
                <a:solidFill>
                  <a:schemeClr val="bg1"/>
                </a:solidFill>
              </a:defRPr>
            </a:lvl1pPr>
          </a:lstStyle>
          <a:p>
            <a:pPr lvl="0"/>
            <a:r>
              <a:rPr lang="en-US" noProof="0"/>
              <a:t>Titelstijl van model bewerken</a:t>
            </a:r>
          </a:p>
        </p:txBody>
      </p:sp>
      <p:sp>
        <p:nvSpPr>
          <p:cNvPr id="5123" name="Rectangle 3"/>
          <p:cNvSpPr>
            <a:spLocks noGrp="1" noChangeArrowheads="1"/>
          </p:cNvSpPr>
          <p:nvPr>
            <p:ph type="subTitle" idx="1"/>
          </p:nvPr>
        </p:nvSpPr>
        <p:spPr>
          <a:xfrm>
            <a:off x="1524000" y="3429000"/>
            <a:ext cx="7162800" cy="762000"/>
          </a:xfrm>
        </p:spPr>
        <p:txBody>
          <a:bodyPr/>
          <a:lstStyle>
            <a:lvl1pPr marL="0" indent="0">
              <a:buFontTx/>
              <a:buNone/>
              <a:defRPr sz="2800" b="1">
                <a:solidFill>
                  <a:schemeClr val="accent2"/>
                </a:solidFill>
              </a:defRPr>
            </a:lvl1pPr>
          </a:lstStyle>
          <a:p>
            <a:pPr lvl="0"/>
            <a:r>
              <a:rPr lang="en-US" noProof="0"/>
              <a:t>Klik om de titelstijl van het model te bewerken</a:t>
            </a:r>
          </a:p>
        </p:txBody>
      </p:sp>
      <p:sp>
        <p:nvSpPr>
          <p:cNvPr id="5" name="Rectangle 4"/>
          <p:cNvSpPr>
            <a:spLocks noGrp="1" noChangeArrowheads="1"/>
          </p:cNvSpPr>
          <p:nvPr>
            <p:ph type="dt" sz="half" idx="10"/>
          </p:nvPr>
        </p:nvSpPr>
        <p:spPr>
          <a:xfrm>
            <a:off x="152400" y="6553200"/>
            <a:ext cx="1905000" cy="228600"/>
          </a:xfrm>
        </p:spPr>
        <p:txBody>
          <a:bodyPr/>
          <a:lstStyle>
            <a:lvl1pPr>
              <a:defRPr/>
            </a:lvl1pPr>
          </a:lstStyle>
          <a:p>
            <a:pPr>
              <a:defRPr/>
            </a:pPr>
            <a:endParaRPr lang="en-US"/>
          </a:p>
        </p:txBody>
      </p:sp>
      <p:sp>
        <p:nvSpPr>
          <p:cNvPr id="6" name="Rectangle 5"/>
          <p:cNvSpPr>
            <a:spLocks noGrp="1" noChangeArrowheads="1"/>
          </p:cNvSpPr>
          <p:nvPr>
            <p:ph type="ftr" sz="quarter" idx="11"/>
          </p:nvPr>
        </p:nvSpPr>
        <p:spPr>
          <a:xfrm>
            <a:off x="3124200" y="6553200"/>
            <a:ext cx="2895600" cy="228600"/>
          </a:xfrm>
        </p:spPr>
        <p:txBody>
          <a:bodyPr/>
          <a:lstStyle>
            <a:lvl1pPr>
              <a:defRPr/>
            </a:lvl1pPr>
          </a:lstStyle>
          <a:p>
            <a:pPr>
              <a:defRPr/>
            </a:pPr>
            <a:endParaRPr lang="en-US"/>
          </a:p>
        </p:txBody>
      </p:sp>
      <p:sp>
        <p:nvSpPr>
          <p:cNvPr id="7" name="Rectangle 6"/>
          <p:cNvSpPr>
            <a:spLocks noGrp="1" noChangeArrowheads="1"/>
          </p:cNvSpPr>
          <p:nvPr>
            <p:ph type="sldNum" sz="quarter" idx="12"/>
          </p:nvPr>
        </p:nvSpPr>
        <p:spPr>
          <a:xfrm>
            <a:off x="6934200" y="6553200"/>
            <a:ext cx="1905000" cy="228600"/>
          </a:xfrm>
        </p:spPr>
        <p:txBody>
          <a:bodyPr/>
          <a:lstStyle>
            <a:lvl1pPr>
              <a:defRPr/>
            </a:lvl1pPr>
          </a:lstStyle>
          <a:p>
            <a:pPr>
              <a:defRPr/>
            </a:pPr>
            <a:fld id="{0F26DB83-FCC5-4065-9DD5-49FD84AA006A}" type="slidenum">
              <a:rPr lang="en-US"/>
              <a:pPr>
                <a:defRPr/>
              </a:pPr>
              <a:t>‹nr.›</a:t>
            </a:fld>
            <a:endParaRPr lang="en-US"/>
          </a:p>
        </p:txBody>
      </p:sp>
    </p:spTree>
    <p:extLst>
      <p:ext uri="{BB962C8B-B14F-4D97-AF65-F5344CB8AC3E}">
        <p14:creationId xmlns:p14="http://schemas.microsoft.com/office/powerpoint/2010/main" val="30166044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Rectangle 4"/>
          <p:cNvSpPr>
            <a:spLocks noGrp="1" noChangeArrowheads="1"/>
          </p:cNvSpPr>
          <p:nvPr>
            <p:ph type="dt" sz="half" idx="10"/>
          </p:nvPr>
        </p:nvSpPr>
        <p:spPr>
          <a:ln/>
        </p:spPr>
        <p:txBody>
          <a:bodyPr/>
          <a:lstStyle>
            <a:lvl1pPr>
              <a:defRPr/>
            </a:lvl1pPr>
          </a:lstStyle>
          <a:p>
            <a:pPr>
              <a:defRPr/>
            </a:pPr>
            <a:endParaRPr lang="da-DK"/>
          </a:p>
        </p:txBody>
      </p:sp>
      <p:sp>
        <p:nvSpPr>
          <p:cNvPr id="5" name="Rectangle 5"/>
          <p:cNvSpPr>
            <a:spLocks noGrp="1" noChangeArrowheads="1"/>
          </p:cNvSpPr>
          <p:nvPr>
            <p:ph type="ftr" sz="quarter" idx="11"/>
          </p:nvPr>
        </p:nvSpPr>
        <p:spPr>
          <a:ln/>
        </p:spPr>
        <p:txBody>
          <a:bodyPr/>
          <a:lstStyle>
            <a:lvl1pPr>
              <a:defRPr/>
            </a:lvl1pPr>
          </a:lstStyle>
          <a:p>
            <a:pPr>
              <a:defRPr/>
            </a:pPr>
            <a:endParaRPr lang="da-DK"/>
          </a:p>
        </p:txBody>
      </p:sp>
      <p:sp>
        <p:nvSpPr>
          <p:cNvPr id="6" name="Rectangle 6"/>
          <p:cNvSpPr>
            <a:spLocks noGrp="1" noChangeArrowheads="1"/>
          </p:cNvSpPr>
          <p:nvPr>
            <p:ph type="sldNum" sz="quarter" idx="12"/>
          </p:nvPr>
        </p:nvSpPr>
        <p:spPr>
          <a:ln/>
        </p:spPr>
        <p:txBody>
          <a:bodyPr/>
          <a:lstStyle>
            <a:lvl1pPr>
              <a:defRPr/>
            </a:lvl1pPr>
          </a:lstStyle>
          <a:p>
            <a:pPr>
              <a:defRPr/>
            </a:pPr>
            <a:fld id="{7BB85FF3-7BB4-47F2-A18E-BB236E572306}" type="slidenum">
              <a:rPr lang="da-DK"/>
              <a:pPr>
                <a:defRPr/>
              </a:pPr>
              <a:t>‹nr.›</a:t>
            </a:fld>
            <a:endParaRPr lang="da-DK"/>
          </a:p>
        </p:txBody>
      </p:sp>
    </p:spTree>
    <p:extLst>
      <p:ext uri="{BB962C8B-B14F-4D97-AF65-F5344CB8AC3E}">
        <p14:creationId xmlns:p14="http://schemas.microsoft.com/office/powerpoint/2010/main" val="1549569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515100" y="152400"/>
            <a:ext cx="1943100" cy="5943600"/>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685800" y="152400"/>
            <a:ext cx="5676900" cy="5943600"/>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Rectangle 4"/>
          <p:cNvSpPr>
            <a:spLocks noGrp="1" noChangeArrowheads="1"/>
          </p:cNvSpPr>
          <p:nvPr>
            <p:ph type="dt" sz="half" idx="10"/>
          </p:nvPr>
        </p:nvSpPr>
        <p:spPr>
          <a:ln/>
        </p:spPr>
        <p:txBody>
          <a:bodyPr/>
          <a:lstStyle>
            <a:lvl1pPr>
              <a:defRPr/>
            </a:lvl1pPr>
          </a:lstStyle>
          <a:p>
            <a:pPr>
              <a:defRPr/>
            </a:pPr>
            <a:endParaRPr lang="da-DK"/>
          </a:p>
        </p:txBody>
      </p:sp>
      <p:sp>
        <p:nvSpPr>
          <p:cNvPr id="5" name="Rectangle 5"/>
          <p:cNvSpPr>
            <a:spLocks noGrp="1" noChangeArrowheads="1"/>
          </p:cNvSpPr>
          <p:nvPr>
            <p:ph type="ftr" sz="quarter" idx="11"/>
          </p:nvPr>
        </p:nvSpPr>
        <p:spPr>
          <a:ln/>
        </p:spPr>
        <p:txBody>
          <a:bodyPr/>
          <a:lstStyle>
            <a:lvl1pPr>
              <a:defRPr/>
            </a:lvl1pPr>
          </a:lstStyle>
          <a:p>
            <a:pPr>
              <a:defRPr/>
            </a:pPr>
            <a:endParaRPr lang="da-DK"/>
          </a:p>
        </p:txBody>
      </p:sp>
      <p:sp>
        <p:nvSpPr>
          <p:cNvPr id="6" name="Rectangle 6"/>
          <p:cNvSpPr>
            <a:spLocks noGrp="1" noChangeArrowheads="1"/>
          </p:cNvSpPr>
          <p:nvPr>
            <p:ph type="sldNum" sz="quarter" idx="12"/>
          </p:nvPr>
        </p:nvSpPr>
        <p:spPr>
          <a:ln/>
        </p:spPr>
        <p:txBody>
          <a:bodyPr/>
          <a:lstStyle>
            <a:lvl1pPr>
              <a:defRPr/>
            </a:lvl1pPr>
          </a:lstStyle>
          <a:p>
            <a:pPr>
              <a:defRPr/>
            </a:pPr>
            <a:fld id="{40E0BFFF-5B6D-4D9B-956A-3FF46A9FA90E}" type="slidenum">
              <a:rPr lang="da-DK"/>
              <a:pPr>
                <a:defRPr/>
              </a:pPr>
              <a:t>‹nr.›</a:t>
            </a:fld>
            <a:endParaRPr lang="da-DK"/>
          </a:p>
        </p:txBody>
      </p:sp>
    </p:spTree>
    <p:extLst>
      <p:ext uri="{BB962C8B-B14F-4D97-AF65-F5344CB8AC3E}">
        <p14:creationId xmlns:p14="http://schemas.microsoft.com/office/powerpoint/2010/main" val="39204763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pic>
        <p:nvPicPr>
          <p:cNvPr id="4" name="Picture 2" descr="ppt1"/>
          <p:cNvPicPr>
            <a:picLocks noChangeAspect="1" noChangeArrowheads="1"/>
          </p:cNvPicPr>
          <p:nvPr/>
        </p:nvPicPr>
        <p:blipFill>
          <a:blip r:embed="rId2">
            <a:extLst>
              <a:ext uri="{28A0092B-C50C-407E-A947-70E740481C1C}">
                <a14:useLocalDpi xmlns:a14="http://schemas.microsoft.com/office/drawing/2010/main" val="0"/>
              </a:ext>
            </a:extLst>
          </a:blip>
          <a:srcRect t="87256" r="6281"/>
          <a:stretch>
            <a:fillRect/>
          </a:stretch>
        </p:blipFill>
        <p:spPr bwMode="auto">
          <a:xfrm>
            <a:off x="0" y="6021388"/>
            <a:ext cx="9144000"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vmm_rg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4075" y="1052513"/>
            <a:ext cx="4767263"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ppt1"/>
          <p:cNvPicPr>
            <a:picLocks noChangeAspect="1" noChangeArrowheads="1"/>
          </p:cNvPicPr>
          <p:nvPr userDrawn="1"/>
        </p:nvPicPr>
        <p:blipFill>
          <a:blip r:embed="rId2">
            <a:extLst>
              <a:ext uri="{28A0092B-C50C-407E-A947-70E740481C1C}">
                <a14:useLocalDpi xmlns:a14="http://schemas.microsoft.com/office/drawing/2010/main" val="0"/>
              </a:ext>
            </a:extLst>
          </a:blip>
          <a:srcRect t="87256" r="6281"/>
          <a:stretch>
            <a:fillRect/>
          </a:stretch>
        </p:blipFill>
        <p:spPr bwMode="auto">
          <a:xfrm>
            <a:off x="0" y="6021388"/>
            <a:ext cx="9144000"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vmm_rgb"/>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24075" y="1052513"/>
            <a:ext cx="4767263"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5139" name="Rectangle 3"/>
          <p:cNvSpPr>
            <a:spLocks noGrp="1" noChangeArrowheads="1"/>
          </p:cNvSpPr>
          <p:nvPr>
            <p:ph type="ctrTitle"/>
          </p:nvPr>
        </p:nvSpPr>
        <p:spPr>
          <a:xfrm>
            <a:off x="1403350" y="3860803"/>
            <a:ext cx="6840538" cy="1152525"/>
          </a:xfrm>
        </p:spPr>
        <p:txBody>
          <a:bodyPr/>
          <a:lstStyle>
            <a:lvl1pPr>
              <a:defRPr sz="4000"/>
            </a:lvl1pPr>
          </a:lstStyle>
          <a:p>
            <a:pPr lvl="0"/>
            <a:r>
              <a:rPr lang="nl-NL" noProof="0"/>
              <a:t>Klik om het opmaakprofiel te bewerken</a:t>
            </a:r>
          </a:p>
        </p:txBody>
      </p:sp>
      <p:sp>
        <p:nvSpPr>
          <p:cNvPr id="475140" name="Rectangle 4"/>
          <p:cNvSpPr>
            <a:spLocks noGrp="1" noChangeArrowheads="1"/>
          </p:cNvSpPr>
          <p:nvPr>
            <p:ph type="subTitle" idx="1"/>
          </p:nvPr>
        </p:nvSpPr>
        <p:spPr>
          <a:xfrm>
            <a:off x="1547814" y="5373691"/>
            <a:ext cx="6264275" cy="935037"/>
          </a:xfrm>
        </p:spPr>
        <p:txBody>
          <a:bodyPr/>
          <a:lstStyle>
            <a:lvl1pPr marL="0" indent="0" algn="ctr">
              <a:buFontTx/>
              <a:buNone/>
              <a:defRPr sz="1800"/>
            </a:lvl1pPr>
          </a:lstStyle>
          <a:p>
            <a:pPr lvl="0"/>
            <a:r>
              <a:rPr lang="nl-NL" noProof="0"/>
              <a:t>Klik om het opmaakprofiel van de modelondertitel te bewerken</a:t>
            </a:r>
          </a:p>
        </p:txBody>
      </p:sp>
    </p:spTree>
    <p:extLst>
      <p:ext uri="{BB962C8B-B14F-4D97-AF65-F5344CB8AC3E}">
        <p14:creationId xmlns:p14="http://schemas.microsoft.com/office/powerpoint/2010/main" val="4643167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0674702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3"/>
            <a:ext cx="7772400" cy="1362075"/>
          </a:xfrm>
        </p:spPr>
        <p:txBody>
          <a:bodyPr anchor="t"/>
          <a:lstStyle>
            <a:lvl1pPr algn="l">
              <a:defRPr sz="4000" b="1" cap="all"/>
            </a:lvl1pPr>
          </a:lstStyle>
          <a:p>
            <a:r>
              <a:rPr lang="nl-NL"/>
              <a:t>Klik om de stijl te bewerken</a:t>
            </a:r>
            <a:endParaRPr lang="nl-BE"/>
          </a:p>
        </p:txBody>
      </p:sp>
      <p:sp>
        <p:nvSpPr>
          <p:cNvPr id="3" name="Tijdelijke aanduiding voor tekst 2"/>
          <p:cNvSpPr>
            <a:spLocks noGrp="1"/>
          </p:cNvSpPr>
          <p:nvPr>
            <p:ph type="body" idx="1"/>
          </p:nvPr>
        </p:nvSpPr>
        <p:spPr>
          <a:xfrm>
            <a:off x="722313" y="2906716"/>
            <a:ext cx="7772400" cy="1500187"/>
          </a:xfrm>
        </p:spPr>
        <p:txBody>
          <a:bodyPr anchor="b"/>
          <a:lstStyle>
            <a:lvl1pPr marL="0" indent="0">
              <a:buNone/>
              <a:defRPr sz="2000"/>
            </a:lvl1pPr>
            <a:lvl2pPr marL="457059" indent="0">
              <a:buNone/>
              <a:defRPr sz="1800"/>
            </a:lvl2pPr>
            <a:lvl3pPr marL="914116" indent="0">
              <a:buNone/>
              <a:defRPr sz="1600"/>
            </a:lvl3pPr>
            <a:lvl4pPr marL="1371174" indent="0">
              <a:buNone/>
              <a:defRPr sz="1400"/>
            </a:lvl4pPr>
            <a:lvl5pPr marL="1828231" indent="0">
              <a:buNone/>
              <a:defRPr sz="1400"/>
            </a:lvl5pPr>
            <a:lvl6pPr marL="2285289" indent="0">
              <a:buNone/>
              <a:defRPr sz="1400"/>
            </a:lvl6pPr>
            <a:lvl7pPr marL="2742346" indent="0">
              <a:buNone/>
              <a:defRPr sz="1400"/>
            </a:lvl7pPr>
            <a:lvl8pPr marL="3199404" indent="0">
              <a:buNone/>
              <a:defRPr sz="1400"/>
            </a:lvl8pPr>
            <a:lvl9pPr marL="3656462" indent="0">
              <a:buNone/>
              <a:defRPr sz="1400"/>
            </a:lvl9pPr>
          </a:lstStyle>
          <a:p>
            <a:pPr lvl="0"/>
            <a:r>
              <a:rPr lang="nl-NL"/>
              <a:t>Klik om de modelstijlen te bewerken</a:t>
            </a:r>
          </a:p>
        </p:txBody>
      </p:sp>
    </p:spTree>
    <p:extLst>
      <p:ext uri="{BB962C8B-B14F-4D97-AF65-F5344CB8AC3E}">
        <p14:creationId xmlns:p14="http://schemas.microsoft.com/office/powerpoint/2010/main" val="35243217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5627213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nl-NL"/>
              <a:t>Klik om de stijl te bewerken</a:t>
            </a:r>
            <a:endParaRPr lang="nl-BE"/>
          </a:p>
        </p:txBody>
      </p:sp>
      <p:sp>
        <p:nvSpPr>
          <p:cNvPr id="3" name="Tijdelijke aanduiding voor tekst 2"/>
          <p:cNvSpPr>
            <a:spLocks noGrp="1"/>
          </p:cNvSpPr>
          <p:nvPr>
            <p:ph type="body" idx="1"/>
          </p:nvPr>
        </p:nvSpPr>
        <p:spPr>
          <a:xfrm>
            <a:off x="457200" y="1535114"/>
            <a:ext cx="4040188" cy="639762"/>
          </a:xfrm>
        </p:spPr>
        <p:txBody>
          <a:bodyPr anchor="b"/>
          <a:lstStyle>
            <a:lvl1pPr marL="0" indent="0">
              <a:buNone/>
              <a:defRPr sz="2400" b="1"/>
            </a:lvl1pPr>
            <a:lvl2pPr marL="457059" indent="0">
              <a:buNone/>
              <a:defRPr sz="2000" b="1"/>
            </a:lvl2pPr>
            <a:lvl3pPr marL="914116" indent="0">
              <a:buNone/>
              <a:defRPr sz="1800" b="1"/>
            </a:lvl3pPr>
            <a:lvl4pPr marL="1371174" indent="0">
              <a:buNone/>
              <a:defRPr sz="1600" b="1"/>
            </a:lvl4pPr>
            <a:lvl5pPr marL="1828231" indent="0">
              <a:buNone/>
              <a:defRPr sz="1600" b="1"/>
            </a:lvl5pPr>
            <a:lvl6pPr marL="2285289" indent="0">
              <a:buNone/>
              <a:defRPr sz="1600" b="1"/>
            </a:lvl6pPr>
            <a:lvl7pPr marL="2742346" indent="0">
              <a:buNone/>
              <a:defRPr sz="1600" b="1"/>
            </a:lvl7pPr>
            <a:lvl8pPr marL="3199404" indent="0">
              <a:buNone/>
              <a:defRPr sz="1600" b="1"/>
            </a:lvl8pPr>
            <a:lvl9pPr marL="3656462"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4645025" y="1535114"/>
            <a:ext cx="4041775" cy="639762"/>
          </a:xfrm>
        </p:spPr>
        <p:txBody>
          <a:bodyPr anchor="b"/>
          <a:lstStyle>
            <a:lvl1pPr marL="0" indent="0">
              <a:buNone/>
              <a:defRPr sz="2400" b="1"/>
            </a:lvl1pPr>
            <a:lvl2pPr marL="457059" indent="0">
              <a:buNone/>
              <a:defRPr sz="2000" b="1"/>
            </a:lvl2pPr>
            <a:lvl3pPr marL="914116" indent="0">
              <a:buNone/>
              <a:defRPr sz="1800" b="1"/>
            </a:lvl3pPr>
            <a:lvl4pPr marL="1371174" indent="0">
              <a:buNone/>
              <a:defRPr sz="1600" b="1"/>
            </a:lvl4pPr>
            <a:lvl5pPr marL="1828231" indent="0">
              <a:buNone/>
              <a:defRPr sz="1600" b="1"/>
            </a:lvl5pPr>
            <a:lvl6pPr marL="2285289" indent="0">
              <a:buNone/>
              <a:defRPr sz="1600" b="1"/>
            </a:lvl6pPr>
            <a:lvl7pPr marL="2742346" indent="0">
              <a:buNone/>
              <a:defRPr sz="1600" b="1"/>
            </a:lvl7pPr>
            <a:lvl8pPr marL="3199404" indent="0">
              <a:buNone/>
              <a:defRPr sz="1600" b="1"/>
            </a:lvl8pPr>
            <a:lvl9pPr marL="3656462"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503334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Tree>
    <p:extLst>
      <p:ext uri="{BB962C8B-B14F-4D97-AF65-F5344CB8AC3E}">
        <p14:creationId xmlns:p14="http://schemas.microsoft.com/office/powerpoint/2010/main" val="41312122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74393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2" y="273050"/>
            <a:ext cx="3008313" cy="1162050"/>
          </a:xfrm>
        </p:spPr>
        <p:txBody>
          <a:bodyPr anchor="b"/>
          <a:lstStyle>
            <a:lvl1pPr algn="l">
              <a:defRPr sz="2000" b="1"/>
            </a:lvl1pPr>
          </a:lstStyle>
          <a:p>
            <a:r>
              <a:rPr lang="nl-NL"/>
              <a:t>Klik om de stijl te bewerken</a:t>
            </a:r>
            <a:endParaRPr lang="nl-BE"/>
          </a:p>
        </p:txBody>
      </p:sp>
      <p:sp>
        <p:nvSpPr>
          <p:cNvPr id="3" name="Tijdelijke aanduiding voor inhoud 2"/>
          <p:cNvSpPr>
            <a:spLocks noGrp="1"/>
          </p:cNvSpPr>
          <p:nvPr>
            <p:ph idx="1"/>
          </p:nvPr>
        </p:nvSpPr>
        <p:spPr>
          <a:xfrm>
            <a:off x="3575053"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457202" y="1435103"/>
            <a:ext cx="3008313" cy="4691063"/>
          </a:xfrm>
        </p:spPr>
        <p:txBody>
          <a:bodyPr/>
          <a:lstStyle>
            <a:lvl1pPr marL="0" indent="0">
              <a:buNone/>
              <a:defRPr sz="1400"/>
            </a:lvl1pPr>
            <a:lvl2pPr marL="457059" indent="0">
              <a:buNone/>
              <a:defRPr sz="1200"/>
            </a:lvl2pPr>
            <a:lvl3pPr marL="914116" indent="0">
              <a:buNone/>
              <a:defRPr sz="1000"/>
            </a:lvl3pPr>
            <a:lvl4pPr marL="1371174" indent="0">
              <a:buNone/>
              <a:defRPr sz="900"/>
            </a:lvl4pPr>
            <a:lvl5pPr marL="1828231" indent="0">
              <a:buNone/>
              <a:defRPr sz="900"/>
            </a:lvl5pPr>
            <a:lvl6pPr marL="2285289" indent="0">
              <a:buNone/>
              <a:defRPr sz="900"/>
            </a:lvl6pPr>
            <a:lvl7pPr marL="2742346" indent="0">
              <a:buNone/>
              <a:defRPr sz="900"/>
            </a:lvl7pPr>
            <a:lvl8pPr marL="3199404" indent="0">
              <a:buNone/>
              <a:defRPr sz="900"/>
            </a:lvl8pPr>
            <a:lvl9pPr marL="3656462" indent="0">
              <a:buNone/>
              <a:defRPr sz="900"/>
            </a:lvl9pPr>
          </a:lstStyle>
          <a:p>
            <a:pPr lvl="0"/>
            <a:r>
              <a:rPr lang="nl-NL"/>
              <a:t>Klik om de modelstijlen te bewerken</a:t>
            </a:r>
          </a:p>
        </p:txBody>
      </p:sp>
    </p:spTree>
    <p:extLst>
      <p:ext uri="{BB962C8B-B14F-4D97-AF65-F5344CB8AC3E}">
        <p14:creationId xmlns:p14="http://schemas.microsoft.com/office/powerpoint/2010/main" val="1891366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Rectangle 4"/>
          <p:cNvSpPr>
            <a:spLocks noGrp="1" noChangeArrowheads="1"/>
          </p:cNvSpPr>
          <p:nvPr>
            <p:ph type="dt" sz="half" idx="10"/>
          </p:nvPr>
        </p:nvSpPr>
        <p:spPr>
          <a:ln/>
        </p:spPr>
        <p:txBody>
          <a:bodyPr/>
          <a:lstStyle>
            <a:lvl1pPr>
              <a:defRPr/>
            </a:lvl1pPr>
          </a:lstStyle>
          <a:p>
            <a:pPr>
              <a:defRPr/>
            </a:pPr>
            <a:endParaRPr lang="da-DK"/>
          </a:p>
        </p:txBody>
      </p:sp>
      <p:sp>
        <p:nvSpPr>
          <p:cNvPr id="5" name="Rectangle 5"/>
          <p:cNvSpPr>
            <a:spLocks noGrp="1" noChangeArrowheads="1"/>
          </p:cNvSpPr>
          <p:nvPr>
            <p:ph type="ftr" sz="quarter" idx="11"/>
          </p:nvPr>
        </p:nvSpPr>
        <p:spPr>
          <a:ln/>
        </p:spPr>
        <p:txBody>
          <a:bodyPr/>
          <a:lstStyle>
            <a:lvl1pPr>
              <a:defRPr/>
            </a:lvl1pPr>
          </a:lstStyle>
          <a:p>
            <a:pPr>
              <a:defRPr/>
            </a:pPr>
            <a:endParaRPr lang="da-DK"/>
          </a:p>
        </p:txBody>
      </p:sp>
      <p:sp>
        <p:nvSpPr>
          <p:cNvPr id="6" name="Rectangle 6"/>
          <p:cNvSpPr>
            <a:spLocks noGrp="1" noChangeArrowheads="1"/>
          </p:cNvSpPr>
          <p:nvPr>
            <p:ph type="sldNum" sz="quarter" idx="12"/>
          </p:nvPr>
        </p:nvSpPr>
        <p:spPr>
          <a:ln/>
        </p:spPr>
        <p:txBody>
          <a:bodyPr/>
          <a:lstStyle>
            <a:lvl1pPr>
              <a:defRPr/>
            </a:lvl1pPr>
          </a:lstStyle>
          <a:p>
            <a:pPr>
              <a:defRPr/>
            </a:pPr>
            <a:fld id="{5558B343-0EDA-4B44-8B30-1686E11BF458}" type="slidenum">
              <a:rPr lang="da-DK"/>
              <a:pPr>
                <a:defRPr/>
              </a:pPr>
              <a:t>‹nr.›</a:t>
            </a:fld>
            <a:endParaRPr lang="da-DK"/>
          </a:p>
        </p:txBody>
      </p:sp>
    </p:spTree>
    <p:extLst>
      <p:ext uri="{BB962C8B-B14F-4D97-AF65-F5344CB8AC3E}">
        <p14:creationId xmlns:p14="http://schemas.microsoft.com/office/powerpoint/2010/main" val="26085208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059" indent="0">
              <a:buNone/>
              <a:defRPr sz="2800"/>
            </a:lvl2pPr>
            <a:lvl3pPr marL="914116" indent="0">
              <a:buNone/>
              <a:defRPr sz="2400"/>
            </a:lvl3pPr>
            <a:lvl4pPr marL="1371174" indent="0">
              <a:buNone/>
              <a:defRPr sz="2000"/>
            </a:lvl4pPr>
            <a:lvl5pPr marL="1828231" indent="0">
              <a:buNone/>
              <a:defRPr sz="2000"/>
            </a:lvl5pPr>
            <a:lvl6pPr marL="2285289" indent="0">
              <a:buNone/>
              <a:defRPr sz="2000"/>
            </a:lvl6pPr>
            <a:lvl7pPr marL="2742346" indent="0">
              <a:buNone/>
              <a:defRPr sz="2000"/>
            </a:lvl7pPr>
            <a:lvl8pPr marL="3199404" indent="0">
              <a:buNone/>
              <a:defRPr sz="2000"/>
            </a:lvl8pPr>
            <a:lvl9pPr marL="3656462" indent="0">
              <a:buNone/>
              <a:defRPr sz="2000"/>
            </a:lvl9pPr>
          </a:lstStyle>
          <a:p>
            <a:pPr lvl="0"/>
            <a:endParaRPr lang="nl-BE" noProof="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059" indent="0">
              <a:buNone/>
              <a:defRPr sz="1200"/>
            </a:lvl2pPr>
            <a:lvl3pPr marL="914116" indent="0">
              <a:buNone/>
              <a:defRPr sz="1000"/>
            </a:lvl3pPr>
            <a:lvl4pPr marL="1371174" indent="0">
              <a:buNone/>
              <a:defRPr sz="900"/>
            </a:lvl4pPr>
            <a:lvl5pPr marL="1828231" indent="0">
              <a:buNone/>
              <a:defRPr sz="900"/>
            </a:lvl5pPr>
            <a:lvl6pPr marL="2285289" indent="0">
              <a:buNone/>
              <a:defRPr sz="900"/>
            </a:lvl6pPr>
            <a:lvl7pPr marL="2742346" indent="0">
              <a:buNone/>
              <a:defRPr sz="900"/>
            </a:lvl7pPr>
            <a:lvl8pPr marL="3199404" indent="0">
              <a:buNone/>
              <a:defRPr sz="900"/>
            </a:lvl8pPr>
            <a:lvl9pPr marL="3656462" indent="0">
              <a:buNone/>
              <a:defRPr sz="900"/>
            </a:lvl9pPr>
          </a:lstStyle>
          <a:p>
            <a:pPr lvl="0"/>
            <a:r>
              <a:rPr lang="nl-NL"/>
              <a:t>Klik om de modelstijlen te bewerken</a:t>
            </a:r>
          </a:p>
        </p:txBody>
      </p:sp>
    </p:spTree>
    <p:extLst>
      <p:ext uri="{BB962C8B-B14F-4D97-AF65-F5344CB8AC3E}">
        <p14:creationId xmlns:p14="http://schemas.microsoft.com/office/powerpoint/2010/main" val="11751862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1721770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1" y="274641"/>
            <a:ext cx="2057400" cy="5851525"/>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457200" y="274641"/>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4276320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8"/>
            <a:ext cx="7772400" cy="1470025"/>
          </a:xfrm>
        </p:spPr>
        <p:txBody>
          <a:bodyPr/>
          <a:lstStyle/>
          <a:p>
            <a:r>
              <a:rPr lang="nl-NL"/>
              <a:t>Klik om de stijl te bewerken</a:t>
            </a:r>
            <a:endParaRPr lang="nl-BE"/>
          </a:p>
        </p:txBody>
      </p:sp>
      <p:sp>
        <p:nvSpPr>
          <p:cNvPr id="3" name="Ondertitel 2"/>
          <p:cNvSpPr>
            <a:spLocks noGrp="1"/>
          </p:cNvSpPr>
          <p:nvPr>
            <p:ph type="subTitle" idx="1"/>
          </p:nvPr>
        </p:nvSpPr>
        <p:spPr>
          <a:xfrm>
            <a:off x="1371600" y="3886202"/>
            <a:ext cx="6400800" cy="1752600"/>
          </a:xfrm>
        </p:spPr>
        <p:txBody>
          <a:bodyPr/>
          <a:lstStyle>
            <a:lvl1pPr marL="0" indent="0" algn="ctr">
              <a:buNone/>
              <a:defRPr/>
            </a:lvl1pPr>
            <a:lvl2pPr marL="457059" indent="0" algn="ctr">
              <a:buNone/>
              <a:defRPr/>
            </a:lvl2pPr>
            <a:lvl3pPr marL="914116" indent="0" algn="ctr">
              <a:buNone/>
              <a:defRPr/>
            </a:lvl3pPr>
            <a:lvl4pPr marL="1371174" indent="0" algn="ctr">
              <a:buNone/>
              <a:defRPr/>
            </a:lvl4pPr>
            <a:lvl5pPr marL="1828231" indent="0" algn="ctr">
              <a:buNone/>
              <a:defRPr/>
            </a:lvl5pPr>
            <a:lvl6pPr marL="2285289" indent="0" algn="ctr">
              <a:buNone/>
              <a:defRPr/>
            </a:lvl6pPr>
            <a:lvl7pPr marL="2742346" indent="0" algn="ctr">
              <a:buNone/>
              <a:defRPr/>
            </a:lvl7pPr>
            <a:lvl8pPr marL="3199404" indent="0" algn="ctr">
              <a:buNone/>
              <a:defRPr/>
            </a:lvl8pPr>
            <a:lvl9pPr marL="3656462" indent="0" algn="ctr">
              <a:buNone/>
              <a:defRPr/>
            </a:lvl9pPr>
          </a:lstStyle>
          <a:p>
            <a:r>
              <a:rPr lang="nl-NL"/>
              <a:t>Klik om de ondertitelstijl van het model te bewerken</a:t>
            </a:r>
            <a:endParaRPr lang="nl-BE"/>
          </a:p>
        </p:txBody>
      </p:sp>
      <p:sp>
        <p:nvSpPr>
          <p:cNvPr id="4" name="Rectangle 6"/>
          <p:cNvSpPr>
            <a:spLocks noGrp="1" noChangeArrowheads="1"/>
          </p:cNvSpPr>
          <p:nvPr>
            <p:ph type="dt" sz="half" idx="10"/>
          </p:nvPr>
        </p:nvSpPr>
        <p:spPr>
          <a:ln/>
        </p:spPr>
        <p:txBody>
          <a:bodyPr/>
          <a:lstStyle>
            <a:lvl1pPr>
              <a:defRPr/>
            </a:lvl1pPr>
          </a:lstStyle>
          <a:p>
            <a:pPr>
              <a:defRPr/>
            </a:pPr>
            <a:endParaRPr lang="nl-NL"/>
          </a:p>
        </p:txBody>
      </p:sp>
      <p:sp>
        <p:nvSpPr>
          <p:cNvPr id="5" name="Rectangle 7"/>
          <p:cNvSpPr>
            <a:spLocks noGrp="1" noChangeArrowheads="1"/>
          </p:cNvSpPr>
          <p:nvPr>
            <p:ph type="sldNum" sz="quarter" idx="11"/>
          </p:nvPr>
        </p:nvSpPr>
        <p:spPr>
          <a:ln/>
        </p:spPr>
        <p:txBody>
          <a:bodyPr/>
          <a:lstStyle>
            <a:lvl1pPr>
              <a:defRPr/>
            </a:lvl1pPr>
          </a:lstStyle>
          <a:p>
            <a:pPr>
              <a:defRPr/>
            </a:pPr>
            <a:fld id="{DBDF8144-89CD-4B66-9AB5-3A9EE14A052A}" type="slidenum">
              <a:rPr lang="nl-NL"/>
              <a:pPr>
                <a:defRPr/>
              </a:pPr>
              <a:t>‹nr.›</a:t>
            </a:fld>
            <a:endParaRPr lang="nl-NL"/>
          </a:p>
        </p:txBody>
      </p:sp>
      <p:sp>
        <p:nvSpPr>
          <p:cNvPr id="6" name="Rectangle 8"/>
          <p:cNvSpPr>
            <a:spLocks noGrp="1" noChangeArrowheads="1"/>
          </p:cNvSpPr>
          <p:nvPr>
            <p:ph type="ftr" sz="quarter" idx="12"/>
          </p:nvPr>
        </p:nvSpPr>
        <p:spPr>
          <a:ln/>
        </p:spPr>
        <p:txBody>
          <a:bodyPr/>
          <a:lstStyle>
            <a:lvl1pPr>
              <a:defRPr/>
            </a:lvl1pPr>
          </a:lstStyle>
          <a:p>
            <a:pPr>
              <a:defRPr/>
            </a:pPr>
            <a:r>
              <a:rPr lang="nl-NL"/>
              <a:t>test</a:t>
            </a:r>
          </a:p>
        </p:txBody>
      </p:sp>
    </p:spTree>
    <p:extLst>
      <p:ext uri="{BB962C8B-B14F-4D97-AF65-F5344CB8AC3E}">
        <p14:creationId xmlns:p14="http://schemas.microsoft.com/office/powerpoint/2010/main" val="24431713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Rectangle 6"/>
          <p:cNvSpPr>
            <a:spLocks noGrp="1" noChangeArrowheads="1"/>
          </p:cNvSpPr>
          <p:nvPr>
            <p:ph type="dt" sz="half" idx="10"/>
          </p:nvPr>
        </p:nvSpPr>
        <p:spPr>
          <a:ln/>
        </p:spPr>
        <p:txBody>
          <a:bodyPr/>
          <a:lstStyle>
            <a:lvl1pPr>
              <a:defRPr/>
            </a:lvl1pPr>
          </a:lstStyle>
          <a:p>
            <a:pPr>
              <a:defRPr/>
            </a:pPr>
            <a:endParaRPr lang="nl-NL"/>
          </a:p>
        </p:txBody>
      </p:sp>
      <p:sp>
        <p:nvSpPr>
          <p:cNvPr id="5" name="Rectangle 7"/>
          <p:cNvSpPr>
            <a:spLocks noGrp="1" noChangeArrowheads="1"/>
          </p:cNvSpPr>
          <p:nvPr>
            <p:ph type="sldNum" sz="quarter" idx="11"/>
          </p:nvPr>
        </p:nvSpPr>
        <p:spPr>
          <a:ln/>
        </p:spPr>
        <p:txBody>
          <a:bodyPr/>
          <a:lstStyle>
            <a:lvl1pPr>
              <a:defRPr/>
            </a:lvl1pPr>
          </a:lstStyle>
          <a:p>
            <a:pPr>
              <a:defRPr/>
            </a:pPr>
            <a:fld id="{7793FC13-C179-457E-B346-328C3EE39919}" type="slidenum">
              <a:rPr lang="nl-NL"/>
              <a:pPr>
                <a:defRPr/>
              </a:pPr>
              <a:t>‹nr.›</a:t>
            </a:fld>
            <a:endParaRPr lang="nl-NL"/>
          </a:p>
        </p:txBody>
      </p:sp>
      <p:sp>
        <p:nvSpPr>
          <p:cNvPr id="6" name="Rectangle 8"/>
          <p:cNvSpPr>
            <a:spLocks noGrp="1" noChangeArrowheads="1"/>
          </p:cNvSpPr>
          <p:nvPr>
            <p:ph type="ftr" sz="quarter" idx="12"/>
          </p:nvPr>
        </p:nvSpPr>
        <p:spPr>
          <a:ln/>
        </p:spPr>
        <p:txBody>
          <a:bodyPr/>
          <a:lstStyle>
            <a:lvl1pPr>
              <a:defRPr/>
            </a:lvl1pPr>
          </a:lstStyle>
          <a:p>
            <a:pPr>
              <a:defRPr/>
            </a:pPr>
            <a:r>
              <a:rPr lang="nl-NL"/>
              <a:t>test</a:t>
            </a:r>
          </a:p>
        </p:txBody>
      </p:sp>
    </p:spTree>
    <p:extLst>
      <p:ext uri="{BB962C8B-B14F-4D97-AF65-F5344CB8AC3E}">
        <p14:creationId xmlns:p14="http://schemas.microsoft.com/office/powerpoint/2010/main" val="13805609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3"/>
            <a:ext cx="7772400" cy="1362075"/>
          </a:xfrm>
        </p:spPr>
        <p:txBody>
          <a:bodyPr anchor="t"/>
          <a:lstStyle>
            <a:lvl1pPr algn="l">
              <a:defRPr sz="4000" b="1" cap="all"/>
            </a:lvl1pPr>
          </a:lstStyle>
          <a:p>
            <a:r>
              <a:rPr lang="nl-NL"/>
              <a:t>Klik om de stijl te bewerken</a:t>
            </a:r>
            <a:endParaRPr lang="nl-BE"/>
          </a:p>
        </p:txBody>
      </p:sp>
      <p:sp>
        <p:nvSpPr>
          <p:cNvPr id="3" name="Tijdelijke aanduiding voor tekst 2"/>
          <p:cNvSpPr>
            <a:spLocks noGrp="1"/>
          </p:cNvSpPr>
          <p:nvPr>
            <p:ph type="body" idx="1"/>
          </p:nvPr>
        </p:nvSpPr>
        <p:spPr>
          <a:xfrm>
            <a:off x="722313" y="2906716"/>
            <a:ext cx="7772400" cy="1500187"/>
          </a:xfrm>
        </p:spPr>
        <p:txBody>
          <a:bodyPr anchor="b"/>
          <a:lstStyle>
            <a:lvl1pPr marL="0" indent="0">
              <a:buNone/>
              <a:defRPr sz="2000"/>
            </a:lvl1pPr>
            <a:lvl2pPr marL="457059" indent="0">
              <a:buNone/>
              <a:defRPr sz="1800"/>
            </a:lvl2pPr>
            <a:lvl3pPr marL="914116" indent="0">
              <a:buNone/>
              <a:defRPr sz="1600"/>
            </a:lvl3pPr>
            <a:lvl4pPr marL="1371174" indent="0">
              <a:buNone/>
              <a:defRPr sz="1400"/>
            </a:lvl4pPr>
            <a:lvl5pPr marL="1828231" indent="0">
              <a:buNone/>
              <a:defRPr sz="1400"/>
            </a:lvl5pPr>
            <a:lvl6pPr marL="2285289" indent="0">
              <a:buNone/>
              <a:defRPr sz="1400"/>
            </a:lvl6pPr>
            <a:lvl7pPr marL="2742346" indent="0">
              <a:buNone/>
              <a:defRPr sz="1400"/>
            </a:lvl7pPr>
            <a:lvl8pPr marL="3199404" indent="0">
              <a:buNone/>
              <a:defRPr sz="1400"/>
            </a:lvl8pPr>
            <a:lvl9pPr marL="3656462" indent="0">
              <a:buNone/>
              <a:defRPr sz="1400"/>
            </a:lvl9pPr>
          </a:lstStyle>
          <a:p>
            <a:pPr lvl="0"/>
            <a:r>
              <a:rPr lang="nl-NL"/>
              <a:t>Klik om de modelstijlen te bewerken</a:t>
            </a:r>
          </a:p>
        </p:txBody>
      </p:sp>
      <p:sp>
        <p:nvSpPr>
          <p:cNvPr id="4" name="Rectangle 6"/>
          <p:cNvSpPr>
            <a:spLocks noGrp="1" noChangeArrowheads="1"/>
          </p:cNvSpPr>
          <p:nvPr>
            <p:ph type="dt" sz="half" idx="10"/>
          </p:nvPr>
        </p:nvSpPr>
        <p:spPr>
          <a:ln/>
        </p:spPr>
        <p:txBody>
          <a:bodyPr/>
          <a:lstStyle>
            <a:lvl1pPr>
              <a:defRPr/>
            </a:lvl1pPr>
          </a:lstStyle>
          <a:p>
            <a:pPr>
              <a:defRPr/>
            </a:pPr>
            <a:endParaRPr lang="nl-NL"/>
          </a:p>
        </p:txBody>
      </p:sp>
      <p:sp>
        <p:nvSpPr>
          <p:cNvPr id="5" name="Rectangle 7"/>
          <p:cNvSpPr>
            <a:spLocks noGrp="1" noChangeArrowheads="1"/>
          </p:cNvSpPr>
          <p:nvPr>
            <p:ph type="sldNum" sz="quarter" idx="11"/>
          </p:nvPr>
        </p:nvSpPr>
        <p:spPr>
          <a:ln/>
        </p:spPr>
        <p:txBody>
          <a:bodyPr/>
          <a:lstStyle>
            <a:lvl1pPr>
              <a:defRPr/>
            </a:lvl1pPr>
          </a:lstStyle>
          <a:p>
            <a:pPr>
              <a:defRPr/>
            </a:pPr>
            <a:fld id="{54AFE59B-F878-403D-A11A-D9767DF253DA}" type="slidenum">
              <a:rPr lang="nl-NL"/>
              <a:pPr>
                <a:defRPr/>
              </a:pPr>
              <a:t>‹nr.›</a:t>
            </a:fld>
            <a:endParaRPr lang="nl-NL"/>
          </a:p>
        </p:txBody>
      </p:sp>
      <p:sp>
        <p:nvSpPr>
          <p:cNvPr id="6" name="Rectangle 8"/>
          <p:cNvSpPr>
            <a:spLocks noGrp="1" noChangeArrowheads="1"/>
          </p:cNvSpPr>
          <p:nvPr>
            <p:ph type="ftr" sz="quarter" idx="12"/>
          </p:nvPr>
        </p:nvSpPr>
        <p:spPr>
          <a:ln/>
        </p:spPr>
        <p:txBody>
          <a:bodyPr/>
          <a:lstStyle>
            <a:lvl1pPr>
              <a:defRPr/>
            </a:lvl1pPr>
          </a:lstStyle>
          <a:p>
            <a:pPr>
              <a:defRPr/>
            </a:pPr>
            <a:r>
              <a:rPr lang="nl-NL"/>
              <a:t>test</a:t>
            </a:r>
          </a:p>
        </p:txBody>
      </p:sp>
    </p:spTree>
    <p:extLst>
      <p:ext uri="{BB962C8B-B14F-4D97-AF65-F5344CB8AC3E}">
        <p14:creationId xmlns:p14="http://schemas.microsoft.com/office/powerpoint/2010/main" val="25367279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179388" y="1557341"/>
            <a:ext cx="4316412" cy="4535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4648200" y="1557341"/>
            <a:ext cx="4316413" cy="4535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Rectangle 6"/>
          <p:cNvSpPr>
            <a:spLocks noGrp="1" noChangeArrowheads="1"/>
          </p:cNvSpPr>
          <p:nvPr>
            <p:ph type="dt" sz="half" idx="10"/>
          </p:nvPr>
        </p:nvSpPr>
        <p:spPr>
          <a:ln/>
        </p:spPr>
        <p:txBody>
          <a:bodyPr/>
          <a:lstStyle>
            <a:lvl1pPr>
              <a:defRPr/>
            </a:lvl1pPr>
          </a:lstStyle>
          <a:p>
            <a:pPr>
              <a:defRPr/>
            </a:pPr>
            <a:endParaRPr lang="nl-NL"/>
          </a:p>
        </p:txBody>
      </p:sp>
      <p:sp>
        <p:nvSpPr>
          <p:cNvPr id="6" name="Rectangle 7"/>
          <p:cNvSpPr>
            <a:spLocks noGrp="1" noChangeArrowheads="1"/>
          </p:cNvSpPr>
          <p:nvPr>
            <p:ph type="sldNum" sz="quarter" idx="11"/>
          </p:nvPr>
        </p:nvSpPr>
        <p:spPr>
          <a:ln/>
        </p:spPr>
        <p:txBody>
          <a:bodyPr/>
          <a:lstStyle>
            <a:lvl1pPr>
              <a:defRPr/>
            </a:lvl1pPr>
          </a:lstStyle>
          <a:p>
            <a:pPr>
              <a:defRPr/>
            </a:pPr>
            <a:fld id="{991205C4-4569-4850-93AF-7965E823DE4A}" type="slidenum">
              <a:rPr lang="nl-NL"/>
              <a:pPr>
                <a:defRPr/>
              </a:pPr>
              <a:t>‹nr.›</a:t>
            </a:fld>
            <a:endParaRPr lang="nl-NL"/>
          </a:p>
        </p:txBody>
      </p:sp>
      <p:sp>
        <p:nvSpPr>
          <p:cNvPr id="7" name="Rectangle 8"/>
          <p:cNvSpPr>
            <a:spLocks noGrp="1" noChangeArrowheads="1"/>
          </p:cNvSpPr>
          <p:nvPr>
            <p:ph type="ftr" sz="quarter" idx="12"/>
          </p:nvPr>
        </p:nvSpPr>
        <p:spPr>
          <a:ln/>
        </p:spPr>
        <p:txBody>
          <a:bodyPr/>
          <a:lstStyle>
            <a:lvl1pPr>
              <a:defRPr/>
            </a:lvl1pPr>
          </a:lstStyle>
          <a:p>
            <a:pPr>
              <a:defRPr/>
            </a:pPr>
            <a:r>
              <a:rPr lang="nl-NL"/>
              <a:t>test</a:t>
            </a:r>
          </a:p>
        </p:txBody>
      </p:sp>
    </p:spTree>
    <p:extLst>
      <p:ext uri="{BB962C8B-B14F-4D97-AF65-F5344CB8AC3E}">
        <p14:creationId xmlns:p14="http://schemas.microsoft.com/office/powerpoint/2010/main" val="29864433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nl-NL"/>
              <a:t>Klik om de stijl te bewerken</a:t>
            </a:r>
            <a:endParaRPr lang="nl-BE"/>
          </a:p>
        </p:txBody>
      </p:sp>
      <p:sp>
        <p:nvSpPr>
          <p:cNvPr id="3" name="Tijdelijke aanduiding voor tekst 2"/>
          <p:cNvSpPr>
            <a:spLocks noGrp="1"/>
          </p:cNvSpPr>
          <p:nvPr>
            <p:ph type="body" idx="1"/>
          </p:nvPr>
        </p:nvSpPr>
        <p:spPr>
          <a:xfrm>
            <a:off x="457200" y="1535114"/>
            <a:ext cx="4040188" cy="639762"/>
          </a:xfrm>
        </p:spPr>
        <p:txBody>
          <a:bodyPr anchor="b"/>
          <a:lstStyle>
            <a:lvl1pPr marL="0" indent="0">
              <a:buNone/>
              <a:defRPr sz="2400" b="1"/>
            </a:lvl1pPr>
            <a:lvl2pPr marL="457059" indent="0">
              <a:buNone/>
              <a:defRPr sz="2000" b="1"/>
            </a:lvl2pPr>
            <a:lvl3pPr marL="914116" indent="0">
              <a:buNone/>
              <a:defRPr sz="1800" b="1"/>
            </a:lvl3pPr>
            <a:lvl4pPr marL="1371174" indent="0">
              <a:buNone/>
              <a:defRPr sz="1600" b="1"/>
            </a:lvl4pPr>
            <a:lvl5pPr marL="1828231" indent="0">
              <a:buNone/>
              <a:defRPr sz="1600" b="1"/>
            </a:lvl5pPr>
            <a:lvl6pPr marL="2285289" indent="0">
              <a:buNone/>
              <a:defRPr sz="1600" b="1"/>
            </a:lvl6pPr>
            <a:lvl7pPr marL="2742346" indent="0">
              <a:buNone/>
              <a:defRPr sz="1600" b="1"/>
            </a:lvl7pPr>
            <a:lvl8pPr marL="3199404" indent="0">
              <a:buNone/>
              <a:defRPr sz="1600" b="1"/>
            </a:lvl8pPr>
            <a:lvl9pPr marL="3656462"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4645025" y="1535114"/>
            <a:ext cx="4041775" cy="639762"/>
          </a:xfrm>
        </p:spPr>
        <p:txBody>
          <a:bodyPr anchor="b"/>
          <a:lstStyle>
            <a:lvl1pPr marL="0" indent="0">
              <a:buNone/>
              <a:defRPr sz="2400" b="1"/>
            </a:lvl1pPr>
            <a:lvl2pPr marL="457059" indent="0">
              <a:buNone/>
              <a:defRPr sz="2000" b="1"/>
            </a:lvl2pPr>
            <a:lvl3pPr marL="914116" indent="0">
              <a:buNone/>
              <a:defRPr sz="1800" b="1"/>
            </a:lvl3pPr>
            <a:lvl4pPr marL="1371174" indent="0">
              <a:buNone/>
              <a:defRPr sz="1600" b="1"/>
            </a:lvl4pPr>
            <a:lvl5pPr marL="1828231" indent="0">
              <a:buNone/>
              <a:defRPr sz="1600" b="1"/>
            </a:lvl5pPr>
            <a:lvl6pPr marL="2285289" indent="0">
              <a:buNone/>
              <a:defRPr sz="1600" b="1"/>
            </a:lvl6pPr>
            <a:lvl7pPr marL="2742346" indent="0">
              <a:buNone/>
              <a:defRPr sz="1600" b="1"/>
            </a:lvl7pPr>
            <a:lvl8pPr marL="3199404" indent="0">
              <a:buNone/>
              <a:defRPr sz="1600" b="1"/>
            </a:lvl8pPr>
            <a:lvl9pPr marL="3656462"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Rectangle 6"/>
          <p:cNvSpPr>
            <a:spLocks noGrp="1" noChangeArrowheads="1"/>
          </p:cNvSpPr>
          <p:nvPr>
            <p:ph type="dt" sz="half" idx="10"/>
          </p:nvPr>
        </p:nvSpPr>
        <p:spPr>
          <a:ln/>
        </p:spPr>
        <p:txBody>
          <a:bodyPr/>
          <a:lstStyle>
            <a:lvl1pPr>
              <a:defRPr/>
            </a:lvl1pPr>
          </a:lstStyle>
          <a:p>
            <a:pPr>
              <a:defRPr/>
            </a:pPr>
            <a:endParaRPr lang="nl-NL"/>
          </a:p>
        </p:txBody>
      </p:sp>
      <p:sp>
        <p:nvSpPr>
          <p:cNvPr id="8" name="Rectangle 7"/>
          <p:cNvSpPr>
            <a:spLocks noGrp="1" noChangeArrowheads="1"/>
          </p:cNvSpPr>
          <p:nvPr>
            <p:ph type="sldNum" sz="quarter" idx="11"/>
          </p:nvPr>
        </p:nvSpPr>
        <p:spPr>
          <a:ln/>
        </p:spPr>
        <p:txBody>
          <a:bodyPr/>
          <a:lstStyle>
            <a:lvl1pPr>
              <a:defRPr/>
            </a:lvl1pPr>
          </a:lstStyle>
          <a:p>
            <a:pPr>
              <a:defRPr/>
            </a:pPr>
            <a:fld id="{311FD64C-D5F0-4C8B-919F-9843E3B7C522}" type="slidenum">
              <a:rPr lang="nl-NL"/>
              <a:pPr>
                <a:defRPr/>
              </a:pPr>
              <a:t>‹nr.›</a:t>
            </a:fld>
            <a:endParaRPr lang="nl-NL"/>
          </a:p>
        </p:txBody>
      </p:sp>
      <p:sp>
        <p:nvSpPr>
          <p:cNvPr id="9" name="Rectangle 8"/>
          <p:cNvSpPr>
            <a:spLocks noGrp="1" noChangeArrowheads="1"/>
          </p:cNvSpPr>
          <p:nvPr>
            <p:ph type="ftr" sz="quarter" idx="12"/>
          </p:nvPr>
        </p:nvSpPr>
        <p:spPr>
          <a:ln/>
        </p:spPr>
        <p:txBody>
          <a:bodyPr/>
          <a:lstStyle>
            <a:lvl1pPr>
              <a:defRPr/>
            </a:lvl1pPr>
          </a:lstStyle>
          <a:p>
            <a:pPr>
              <a:defRPr/>
            </a:pPr>
            <a:r>
              <a:rPr lang="nl-NL"/>
              <a:t>test</a:t>
            </a:r>
          </a:p>
        </p:txBody>
      </p:sp>
    </p:spTree>
    <p:extLst>
      <p:ext uri="{BB962C8B-B14F-4D97-AF65-F5344CB8AC3E}">
        <p14:creationId xmlns:p14="http://schemas.microsoft.com/office/powerpoint/2010/main" val="33236190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Rectangle 6"/>
          <p:cNvSpPr>
            <a:spLocks noGrp="1" noChangeArrowheads="1"/>
          </p:cNvSpPr>
          <p:nvPr>
            <p:ph type="dt" sz="half" idx="10"/>
          </p:nvPr>
        </p:nvSpPr>
        <p:spPr>
          <a:ln/>
        </p:spPr>
        <p:txBody>
          <a:bodyPr/>
          <a:lstStyle>
            <a:lvl1pPr>
              <a:defRPr/>
            </a:lvl1pPr>
          </a:lstStyle>
          <a:p>
            <a:pPr>
              <a:defRPr/>
            </a:pPr>
            <a:endParaRPr lang="nl-NL"/>
          </a:p>
        </p:txBody>
      </p:sp>
      <p:sp>
        <p:nvSpPr>
          <p:cNvPr id="4" name="Rectangle 7"/>
          <p:cNvSpPr>
            <a:spLocks noGrp="1" noChangeArrowheads="1"/>
          </p:cNvSpPr>
          <p:nvPr>
            <p:ph type="sldNum" sz="quarter" idx="11"/>
          </p:nvPr>
        </p:nvSpPr>
        <p:spPr>
          <a:ln/>
        </p:spPr>
        <p:txBody>
          <a:bodyPr/>
          <a:lstStyle>
            <a:lvl1pPr>
              <a:defRPr/>
            </a:lvl1pPr>
          </a:lstStyle>
          <a:p>
            <a:pPr>
              <a:defRPr/>
            </a:pPr>
            <a:fld id="{290026D9-D275-47CF-8A30-8E86B6B9B1C0}" type="slidenum">
              <a:rPr lang="nl-NL"/>
              <a:pPr>
                <a:defRPr/>
              </a:pPr>
              <a:t>‹nr.›</a:t>
            </a:fld>
            <a:endParaRPr lang="nl-NL"/>
          </a:p>
        </p:txBody>
      </p:sp>
      <p:sp>
        <p:nvSpPr>
          <p:cNvPr id="5" name="Rectangle 8"/>
          <p:cNvSpPr>
            <a:spLocks noGrp="1" noChangeArrowheads="1"/>
          </p:cNvSpPr>
          <p:nvPr>
            <p:ph type="ftr" sz="quarter" idx="12"/>
          </p:nvPr>
        </p:nvSpPr>
        <p:spPr>
          <a:ln/>
        </p:spPr>
        <p:txBody>
          <a:bodyPr/>
          <a:lstStyle>
            <a:lvl1pPr>
              <a:defRPr/>
            </a:lvl1pPr>
          </a:lstStyle>
          <a:p>
            <a:pPr>
              <a:defRPr/>
            </a:pPr>
            <a:r>
              <a:rPr lang="nl-NL"/>
              <a:t>test</a:t>
            </a:r>
          </a:p>
        </p:txBody>
      </p:sp>
    </p:spTree>
    <p:extLst>
      <p:ext uri="{BB962C8B-B14F-4D97-AF65-F5344CB8AC3E}">
        <p14:creationId xmlns:p14="http://schemas.microsoft.com/office/powerpoint/2010/main" val="2334668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nl-NL"/>
          </a:p>
        </p:txBody>
      </p:sp>
      <p:sp>
        <p:nvSpPr>
          <p:cNvPr id="3" name="Rectangle 7"/>
          <p:cNvSpPr>
            <a:spLocks noGrp="1" noChangeArrowheads="1"/>
          </p:cNvSpPr>
          <p:nvPr>
            <p:ph type="sldNum" sz="quarter" idx="11"/>
          </p:nvPr>
        </p:nvSpPr>
        <p:spPr>
          <a:ln/>
        </p:spPr>
        <p:txBody>
          <a:bodyPr/>
          <a:lstStyle>
            <a:lvl1pPr>
              <a:defRPr/>
            </a:lvl1pPr>
          </a:lstStyle>
          <a:p>
            <a:pPr>
              <a:defRPr/>
            </a:pPr>
            <a:fld id="{F04B348C-AE29-424F-8A6C-F702E5498355}" type="slidenum">
              <a:rPr lang="nl-NL"/>
              <a:pPr>
                <a:defRPr/>
              </a:pPr>
              <a:t>‹nr.›</a:t>
            </a:fld>
            <a:endParaRPr lang="nl-NL"/>
          </a:p>
        </p:txBody>
      </p:sp>
      <p:sp>
        <p:nvSpPr>
          <p:cNvPr id="4" name="Rectangle 8"/>
          <p:cNvSpPr>
            <a:spLocks noGrp="1" noChangeArrowheads="1"/>
          </p:cNvSpPr>
          <p:nvPr>
            <p:ph type="ftr" sz="quarter" idx="12"/>
          </p:nvPr>
        </p:nvSpPr>
        <p:spPr>
          <a:ln/>
        </p:spPr>
        <p:txBody>
          <a:bodyPr/>
          <a:lstStyle>
            <a:lvl1pPr>
              <a:defRPr/>
            </a:lvl1pPr>
          </a:lstStyle>
          <a:p>
            <a:pPr>
              <a:defRPr/>
            </a:pPr>
            <a:r>
              <a:rPr lang="nl-NL"/>
              <a:t>test</a:t>
            </a:r>
          </a:p>
        </p:txBody>
      </p:sp>
    </p:spTree>
    <p:extLst>
      <p:ext uri="{BB962C8B-B14F-4D97-AF65-F5344CB8AC3E}">
        <p14:creationId xmlns:p14="http://schemas.microsoft.com/office/powerpoint/2010/main" val="2624941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3"/>
            <a:ext cx="7772400" cy="1362075"/>
          </a:xfrm>
        </p:spPr>
        <p:txBody>
          <a:bodyPr anchor="t"/>
          <a:lstStyle>
            <a:lvl1pPr algn="l">
              <a:defRPr sz="4000" b="1" cap="all"/>
            </a:lvl1pPr>
          </a:lstStyle>
          <a:p>
            <a:r>
              <a:rPr lang="nl-NL"/>
              <a:t>Klik om de stijl te bewerken</a:t>
            </a:r>
            <a:endParaRPr lang="nl-BE"/>
          </a:p>
        </p:txBody>
      </p:sp>
      <p:sp>
        <p:nvSpPr>
          <p:cNvPr id="3" name="Tijdelijke aanduiding voor tekst 2"/>
          <p:cNvSpPr>
            <a:spLocks noGrp="1"/>
          </p:cNvSpPr>
          <p:nvPr>
            <p:ph type="body" idx="1"/>
          </p:nvPr>
        </p:nvSpPr>
        <p:spPr>
          <a:xfrm>
            <a:off x="722313" y="2906716"/>
            <a:ext cx="7772400" cy="1500187"/>
          </a:xfrm>
        </p:spPr>
        <p:txBody>
          <a:bodyPr anchor="b"/>
          <a:lstStyle>
            <a:lvl1pPr marL="0" indent="0">
              <a:buNone/>
              <a:defRPr sz="2000"/>
            </a:lvl1pPr>
            <a:lvl2pPr marL="457059" indent="0">
              <a:buNone/>
              <a:defRPr sz="1800"/>
            </a:lvl2pPr>
            <a:lvl3pPr marL="914116" indent="0">
              <a:buNone/>
              <a:defRPr sz="1600"/>
            </a:lvl3pPr>
            <a:lvl4pPr marL="1371174" indent="0">
              <a:buNone/>
              <a:defRPr sz="1400"/>
            </a:lvl4pPr>
            <a:lvl5pPr marL="1828231" indent="0">
              <a:buNone/>
              <a:defRPr sz="1400"/>
            </a:lvl5pPr>
            <a:lvl6pPr marL="2285289" indent="0">
              <a:buNone/>
              <a:defRPr sz="1400"/>
            </a:lvl6pPr>
            <a:lvl7pPr marL="2742346" indent="0">
              <a:buNone/>
              <a:defRPr sz="1400"/>
            </a:lvl7pPr>
            <a:lvl8pPr marL="3199404" indent="0">
              <a:buNone/>
              <a:defRPr sz="1400"/>
            </a:lvl8pPr>
            <a:lvl9pPr marL="3656462" indent="0">
              <a:buNone/>
              <a:defRPr sz="1400"/>
            </a:lvl9pPr>
          </a:lstStyle>
          <a:p>
            <a:pPr lvl="0"/>
            <a:r>
              <a:rPr lang="nl-NL"/>
              <a:t>Klik om de modelstijlen te bewerken</a:t>
            </a:r>
          </a:p>
        </p:txBody>
      </p:sp>
      <p:sp>
        <p:nvSpPr>
          <p:cNvPr id="4" name="Rectangle 4"/>
          <p:cNvSpPr>
            <a:spLocks noGrp="1" noChangeArrowheads="1"/>
          </p:cNvSpPr>
          <p:nvPr>
            <p:ph type="dt" sz="half" idx="10"/>
          </p:nvPr>
        </p:nvSpPr>
        <p:spPr>
          <a:ln/>
        </p:spPr>
        <p:txBody>
          <a:bodyPr/>
          <a:lstStyle>
            <a:lvl1pPr>
              <a:defRPr/>
            </a:lvl1pPr>
          </a:lstStyle>
          <a:p>
            <a:pPr>
              <a:defRPr/>
            </a:pPr>
            <a:endParaRPr lang="da-DK"/>
          </a:p>
        </p:txBody>
      </p:sp>
      <p:sp>
        <p:nvSpPr>
          <p:cNvPr id="5" name="Rectangle 5"/>
          <p:cNvSpPr>
            <a:spLocks noGrp="1" noChangeArrowheads="1"/>
          </p:cNvSpPr>
          <p:nvPr>
            <p:ph type="ftr" sz="quarter" idx="11"/>
          </p:nvPr>
        </p:nvSpPr>
        <p:spPr>
          <a:ln/>
        </p:spPr>
        <p:txBody>
          <a:bodyPr/>
          <a:lstStyle>
            <a:lvl1pPr>
              <a:defRPr/>
            </a:lvl1pPr>
          </a:lstStyle>
          <a:p>
            <a:pPr>
              <a:defRPr/>
            </a:pPr>
            <a:endParaRPr lang="da-DK"/>
          </a:p>
        </p:txBody>
      </p:sp>
      <p:sp>
        <p:nvSpPr>
          <p:cNvPr id="6" name="Rectangle 6"/>
          <p:cNvSpPr>
            <a:spLocks noGrp="1" noChangeArrowheads="1"/>
          </p:cNvSpPr>
          <p:nvPr>
            <p:ph type="sldNum" sz="quarter" idx="12"/>
          </p:nvPr>
        </p:nvSpPr>
        <p:spPr>
          <a:ln/>
        </p:spPr>
        <p:txBody>
          <a:bodyPr/>
          <a:lstStyle>
            <a:lvl1pPr>
              <a:defRPr/>
            </a:lvl1pPr>
          </a:lstStyle>
          <a:p>
            <a:pPr>
              <a:defRPr/>
            </a:pPr>
            <a:fld id="{67AE826B-75CD-4016-8F9B-11C635B1AD97}" type="slidenum">
              <a:rPr lang="da-DK"/>
              <a:pPr>
                <a:defRPr/>
              </a:pPr>
              <a:t>‹nr.›</a:t>
            </a:fld>
            <a:endParaRPr lang="da-DK"/>
          </a:p>
        </p:txBody>
      </p:sp>
    </p:spTree>
    <p:extLst>
      <p:ext uri="{BB962C8B-B14F-4D97-AF65-F5344CB8AC3E}">
        <p14:creationId xmlns:p14="http://schemas.microsoft.com/office/powerpoint/2010/main" val="12823936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2" y="273050"/>
            <a:ext cx="3008313" cy="1162050"/>
          </a:xfrm>
        </p:spPr>
        <p:txBody>
          <a:bodyPr/>
          <a:lstStyle>
            <a:lvl1pPr algn="l">
              <a:defRPr sz="2000" b="1"/>
            </a:lvl1pPr>
          </a:lstStyle>
          <a:p>
            <a:r>
              <a:rPr lang="nl-NL"/>
              <a:t>Klik om de stijl te bewerken</a:t>
            </a:r>
            <a:endParaRPr lang="nl-BE"/>
          </a:p>
        </p:txBody>
      </p:sp>
      <p:sp>
        <p:nvSpPr>
          <p:cNvPr id="3" name="Tijdelijke aanduiding voor inhoud 2"/>
          <p:cNvSpPr>
            <a:spLocks noGrp="1"/>
          </p:cNvSpPr>
          <p:nvPr>
            <p:ph idx="1"/>
          </p:nvPr>
        </p:nvSpPr>
        <p:spPr>
          <a:xfrm>
            <a:off x="3575053"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457202" y="1435103"/>
            <a:ext cx="3008313" cy="4691063"/>
          </a:xfrm>
        </p:spPr>
        <p:txBody>
          <a:bodyPr/>
          <a:lstStyle>
            <a:lvl1pPr marL="0" indent="0">
              <a:buNone/>
              <a:defRPr sz="1400"/>
            </a:lvl1pPr>
            <a:lvl2pPr marL="457059" indent="0">
              <a:buNone/>
              <a:defRPr sz="1200"/>
            </a:lvl2pPr>
            <a:lvl3pPr marL="914116" indent="0">
              <a:buNone/>
              <a:defRPr sz="1000"/>
            </a:lvl3pPr>
            <a:lvl4pPr marL="1371174" indent="0">
              <a:buNone/>
              <a:defRPr sz="900"/>
            </a:lvl4pPr>
            <a:lvl5pPr marL="1828231" indent="0">
              <a:buNone/>
              <a:defRPr sz="900"/>
            </a:lvl5pPr>
            <a:lvl6pPr marL="2285289" indent="0">
              <a:buNone/>
              <a:defRPr sz="900"/>
            </a:lvl6pPr>
            <a:lvl7pPr marL="2742346" indent="0">
              <a:buNone/>
              <a:defRPr sz="900"/>
            </a:lvl7pPr>
            <a:lvl8pPr marL="3199404" indent="0">
              <a:buNone/>
              <a:defRPr sz="900"/>
            </a:lvl8pPr>
            <a:lvl9pPr marL="3656462" indent="0">
              <a:buNone/>
              <a:defRPr sz="900"/>
            </a:lvl9pPr>
          </a:lstStyle>
          <a:p>
            <a:pPr lvl="0"/>
            <a:r>
              <a:rPr lang="nl-NL"/>
              <a:t>Klik om de modelstijlen te bewerken</a:t>
            </a:r>
          </a:p>
        </p:txBody>
      </p:sp>
      <p:sp>
        <p:nvSpPr>
          <p:cNvPr id="5" name="Rectangle 6"/>
          <p:cNvSpPr>
            <a:spLocks noGrp="1" noChangeArrowheads="1"/>
          </p:cNvSpPr>
          <p:nvPr>
            <p:ph type="dt" sz="half" idx="10"/>
          </p:nvPr>
        </p:nvSpPr>
        <p:spPr>
          <a:ln/>
        </p:spPr>
        <p:txBody>
          <a:bodyPr/>
          <a:lstStyle>
            <a:lvl1pPr>
              <a:defRPr/>
            </a:lvl1pPr>
          </a:lstStyle>
          <a:p>
            <a:pPr>
              <a:defRPr/>
            </a:pPr>
            <a:endParaRPr lang="nl-NL"/>
          </a:p>
        </p:txBody>
      </p:sp>
      <p:sp>
        <p:nvSpPr>
          <p:cNvPr id="6" name="Rectangle 7"/>
          <p:cNvSpPr>
            <a:spLocks noGrp="1" noChangeArrowheads="1"/>
          </p:cNvSpPr>
          <p:nvPr>
            <p:ph type="sldNum" sz="quarter" idx="11"/>
          </p:nvPr>
        </p:nvSpPr>
        <p:spPr>
          <a:ln/>
        </p:spPr>
        <p:txBody>
          <a:bodyPr/>
          <a:lstStyle>
            <a:lvl1pPr>
              <a:defRPr/>
            </a:lvl1pPr>
          </a:lstStyle>
          <a:p>
            <a:pPr>
              <a:defRPr/>
            </a:pPr>
            <a:fld id="{CE6DC1B5-A1B2-40CF-A263-45168B2CDF03}" type="slidenum">
              <a:rPr lang="nl-NL"/>
              <a:pPr>
                <a:defRPr/>
              </a:pPr>
              <a:t>‹nr.›</a:t>
            </a:fld>
            <a:endParaRPr lang="nl-NL"/>
          </a:p>
        </p:txBody>
      </p:sp>
      <p:sp>
        <p:nvSpPr>
          <p:cNvPr id="7" name="Rectangle 8"/>
          <p:cNvSpPr>
            <a:spLocks noGrp="1" noChangeArrowheads="1"/>
          </p:cNvSpPr>
          <p:nvPr>
            <p:ph type="ftr" sz="quarter" idx="12"/>
          </p:nvPr>
        </p:nvSpPr>
        <p:spPr>
          <a:ln/>
        </p:spPr>
        <p:txBody>
          <a:bodyPr/>
          <a:lstStyle>
            <a:lvl1pPr>
              <a:defRPr/>
            </a:lvl1pPr>
          </a:lstStyle>
          <a:p>
            <a:pPr>
              <a:defRPr/>
            </a:pPr>
            <a:r>
              <a:rPr lang="nl-NL"/>
              <a:t>test</a:t>
            </a:r>
          </a:p>
        </p:txBody>
      </p:sp>
    </p:spTree>
    <p:extLst>
      <p:ext uri="{BB962C8B-B14F-4D97-AF65-F5344CB8AC3E}">
        <p14:creationId xmlns:p14="http://schemas.microsoft.com/office/powerpoint/2010/main" val="31079175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lstStyle>
            <a:lvl1pPr algn="l">
              <a:defRPr sz="2000" b="1"/>
            </a:lvl1pPr>
          </a:lstStyle>
          <a:p>
            <a:r>
              <a:rPr lang="nl-NL"/>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059" indent="0">
              <a:buNone/>
              <a:defRPr sz="2800"/>
            </a:lvl2pPr>
            <a:lvl3pPr marL="914116" indent="0">
              <a:buNone/>
              <a:defRPr sz="2400"/>
            </a:lvl3pPr>
            <a:lvl4pPr marL="1371174" indent="0">
              <a:buNone/>
              <a:defRPr sz="2000"/>
            </a:lvl4pPr>
            <a:lvl5pPr marL="1828231" indent="0">
              <a:buNone/>
              <a:defRPr sz="2000"/>
            </a:lvl5pPr>
            <a:lvl6pPr marL="2285289" indent="0">
              <a:buNone/>
              <a:defRPr sz="2000"/>
            </a:lvl6pPr>
            <a:lvl7pPr marL="2742346" indent="0">
              <a:buNone/>
              <a:defRPr sz="2000"/>
            </a:lvl7pPr>
            <a:lvl8pPr marL="3199404" indent="0">
              <a:buNone/>
              <a:defRPr sz="2000"/>
            </a:lvl8pPr>
            <a:lvl9pPr marL="3656462" indent="0">
              <a:buNone/>
              <a:defRPr sz="2000"/>
            </a:lvl9pPr>
          </a:lstStyle>
          <a:p>
            <a:pPr lvl="0"/>
            <a:endParaRPr lang="nl-BE" noProof="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059" indent="0">
              <a:buNone/>
              <a:defRPr sz="1200"/>
            </a:lvl2pPr>
            <a:lvl3pPr marL="914116" indent="0">
              <a:buNone/>
              <a:defRPr sz="1000"/>
            </a:lvl3pPr>
            <a:lvl4pPr marL="1371174" indent="0">
              <a:buNone/>
              <a:defRPr sz="900"/>
            </a:lvl4pPr>
            <a:lvl5pPr marL="1828231" indent="0">
              <a:buNone/>
              <a:defRPr sz="900"/>
            </a:lvl5pPr>
            <a:lvl6pPr marL="2285289" indent="0">
              <a:buNone/>
              <a:defRPr sz="900"/>
            </a:lvl6pPr>
            <a:lvl7pPr marL="2742346" indent="0">
              <a:buNone/>
              <a:defRPr sz="900"/>
            </a:lvl7pPr>
            <a:lvl8pPr marL="3199404" indent="0">
              <a:buNone/>
              <a:defRPr sz="900"/>
            </a:lvl8pPr>
            <a:lvl9pPr marL="3656462" indent="0">
              <a:buNone/>
              <a:defRPr sz="900"/>
            </a:lvl9pPr>
          </a:lstStyle>
          <a:p>
            <a:pPr lvl="0"/>
            <a:r>
              <a:rPr lang="nl-NL"/>
              <a:t>Klik om de modelstijlen te bewerken</a:t>
            </a:r>
          </a:p>
        </p:txBody>
      </p:sp>
      <p:sp>
        <p:nvSpPr>
          <p:cNvPr id="5" name="Rectangle 6"/>
          <p:cNvSpPr>
            <a:spLocks noGrp="1" noChangeArrowheads="1"/>
          </p:cNvSpPr>
          <p:nvPr>
            <p:ph type="dt" sz="half" idx="10"/>
          </p:nvPr>
        </p:nvSpPr>
        <p:spPr>
          <a:ln/>
        </p:spPr>
        <p:txBody>
          <a:bodyPr/>
          <a:lstStyle>
            <a:lvl1pPr>
              <a:defRPr/>
            </a:lvl1pPr>
          </a:lstStyle>
          <a:p>
            <a:pPr>
              <a:defRPr/>
            </a:pPr>
            <a:endParaRPr lang="nl-NL"/>
          </a:p>
        </p:txBody>
      </p:sp>
      <p:sp>
        <p:nvSpPr>
          <p:cNvPr id="6" name="Rectangle 7"/>
          <p:cNvSpPr>
            <a:spLocks noGrp="1" noChangeArrowheads="1"/>
          </p:cNvSpPr>
          <p:nvPr>
            <p:ph type="sldNum" sz="quarter" idx="11"/>
          </p:nvPr>
        </p:nvSpPr>
        <p:spPr>
          <a:ln/>
        </p:spPr>
        <p:txBody>
          <a:bodyPr/>
          <a:lstStyle>
            <a:lvl1pPr>
              <a:defRPr/>
            </a:lvl1pPr>
          </a:lstStyle>
          <a:p>
            <a:pPr>
              <a:defRPr/>
            </a:pPr>
            <a:fld id="{674A21EE-2197-4BDC-9B1B-5A9FF93C56C2}" type="slidenum">
              <a:rPr lang="nl-NL"/>
              <a:pPr>
                <a:defRPr/>
              </a:pPr>
              <a:t>‹nr.›</a:t>
            </a:fld>
            <a:endParaRPr lang="nl-NL"/>
          </a:p>
        </p:txBody>
      </p:sp>
      <p:sp>
        <p:nvSpPr>
          <p:cNvPr id="7" name="Rectangle 8"/>
          <p:cNvSpPr>
            <a:spLocks noGrp="1" noChangeArrowheads="1"/>
          </p:cNvSpPr>
          <p:nvPr>
            <p:ph type="ftr" sz="quarter" idx="12"/>
          </p:nvPr>
        </p:nvSpPr>
        <p:spPr>
          <a:ln/>
        </p:spPr>
        <p:txBody>
          <a:bodyPr/>
          <a:lstStyle>
            <a:lvl1pPr>
              <a:defRPr/>
            </a:lvl1pPr>
          </a:lstStyle>
          <a:p>
            <a:pPr>
              <a:defRPr/>
            </a:pPr>
            <a:r>
              <a:rPr lang="nl-NL"/>
              <a:t>test</a:t>
            </a:r>
          </a:p>
        </p:txBody>
      </p:sp>
    </p:spTree>
    <p:extLst>
      <p:ext uri="{BB962C8B-B14F-4D97-AF65-F5344CB8AC3E}">
        <p14:creationId xmlns:p14="http://schemas.microsoft.com/office/powerpoint/2010/main" val="32628624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Rectangle 6"/>
          <p:cNvSpPr>
            <a:spLocks noGrp="1" noChangeArrowheads="1"/>
          </p:cNvSpPr>
          <p:nvPr>
            <p:ph type="dt" sz="half" idx="10"/>
          </p:nvPr>
        </p:nvSpPr>
        <p:spPr>
          <a:ln/>
        </p:spPr>
        <p:txBody>
          <a:bodyPr/>
          <a:lstStyle>
            <a:lvl1pPr>
              <a:defRPr/>
            </a:lvl1pPr>
          </a:lstStyle>
          <a:p>
            <a:pPr>
              <a:defRPr/>
            </a:pPr>
            <a:endParaRPr lang="nl-NL"/>
          </a:p>
        </p:txBody>
      </p:sp>
      <p:sp>
        <p:nvSpPr>
          <p:cNvPr id="5" name="Rectangle 7"/>
          <p:cNvSpPr>
            <a:spLocks noGrp="1" noChangeArrowheads="1"/>
          </p:cNvSpPr>
          <p:nvPr>
            <p:ph type="sldNum" sz="quarter" idx="11"/>
          </p:nvPr>
        </p:nvSpPr>
        <p:spPr>
          <a:ln/>
        </p:spPr>
        <p:txBody>
          <a:bodyPr/>
          <a:lstStyle>
            <a:lvl1pPr>
              <a:defRPr/>
            </a:lvl1pPr>
          </a:lstStyle>
          <a:p>
            <a:pPr>
              <a:defRPr/>
            </a:pPr>
            <a:fld id="{A49095CD-6DC7-494E-B123-239535C8A040}" type="slidenum">
              <a:rPr lang="nl-NL"/>
              <a:pPr>
                <a:defRPr/>
              </a:pPr>
              <a:t>‹nr.›</a:t>
            </a:fld>
            <a:endParaRPr lang="nl-NL"/>
          </a:p>
        </p:txBody>
      </p:sp>
      <p:sp>
        <p:nvSpPr>
          <p:cNvPr id="6" name="Rectangle 8"/>
          <p:cNvSpPr>
            <a:spLocks noGrp="1" noChangeArrowheads="1"/>
          </p:cNvSpPr>
          <p:nvPr>
            <p:ph type="ftr" sz="quarter" idx="12"/>
          </p:nvPr>
        </p:nvSpPr>
        <p:spPr>
          <a:ln/>
        </p:spPr>
        <p:txBody>
          <a:bodyPr/>
          <a:lstStyle>
            <a:lvl1pPr>
              <a:defRPr/>
            </a:lvl1pPr>
          </a:lstStyle>
          <a:p>
            <a:pPr>
              <a:defRPr/>
            </a:pPr>
            <a:r>
              <a:rPr lang="nl-NL"/>
              <a:t>test</a:t>
            </a:r>
          </a:p>
        </p:txBody>
      </p:sp>
    </p:spTree>
    <p:extLst>
      <p:ext uri="{BB962C8B-B14F-4D97-AF65-F5344CB8AC3E}">
        <p14:creationId xmlns:p14="http://schemas.microsoft.com/office/powerpoint/2010/main" val="20182200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769103" y="3"/>
            <a:ext cx="2195513" cy="6092825"/>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179388" y="3"/>
            <a:ext cx="6437312" cy="60928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Rectangle 6"/>
          <p:cNvSpPr>
            <a:spLocks noGrp="1" noChangeArrowheads="1"/>
          </p:cNvSpPr>
          <p:nvPr>
            <p:ph type="dt" sz="half" idx="10"/>
          </p:nvPr>
        </p:nvSpPr>
        <p:spPr>
          <a:ln/>
        </p:spPr>
        <p:txBody>
          <a:bodyPr/>
          <a:lstStyle>
            <a:lvl1pPr>
              <a:defRPr/>
            </a:lvl1pPr>
          </a:lstStyle>
          <a:p>
            <a:pPr>
              <a:defRPr/>
            </a:pPr>
            <a:endParaRPr lang="nl-NL"/>
          </a:p>
        </p:txBody>
      </p:sp>
      <p:sp>
        <p:nvSpPr>
          <p:cNvPr id="5" name="Rectangle 7"/>
          <p:cNvSpPr>
            <a:spLocks noGrp="1" noChangeArrowheads="1"/>
          </p:cNvSpPr>
          <p:nvPr>
            <p:ph type="sldNum" sz="quarter" idx="11"/>
          </p:nvPr>
        </p:nvSpPr>
        <p:spPr>
          <a:ln/>
        </p:spPr>
        <p:txBody>
          <a:bodyPr/>
          <a:lstStyle>
            <a:lvl1pPr>
              <a:defRPr/>
            </a:lvl1pPr>
          </a:lstStyle>
          <a:p>
            <a:pPr>
              <a:defRPr/>
            </a:pPr>
            <a:fld id="{EBFCBC21-244A-4528-9582-6D8ECD81E2D7}" type="slidenum">
              <a:rPr lang="nl-NL"/>
              <a:pPr>
                <a:defRPr/>
              </a:pPr>
              <a:t>‹nr.›</a:t>
            </a:fld>
            <a:endParaRPr lang="nl-NL"/>
          </a:p>
        </p:txBody>
      </p:sp>
      <p:sp>
        <p:nvSpPr>
          <p:cNvPr id="6" name="Rectangle 8"/>
          <p:cNvSpPr>
            <a:spLocks noGrp="1" noChangeArrowheads="1"/>
          </p:cNvSpPr>
          <p:nvPr>
            <p:ph type="ftr" sz="quarter" idx="12"/>
          </p:nvPr>
        </p:nvSpPr>
        <p:spPr>
          <a:ln/>
        </p:spPr>
        <p:txBody>
          <a:bodyPr/>
          <a:lstStyle>
            <a:lvl1pPr>
              <a:defRPr/>
            </a:lvl1pPr>
          </a:lstStyle>
          <a:p>
            <a:pPr>
              <a:defRPr/>
            </a:pPr>
            <a:r>
              <a:rPr lang="nl-NL"/>
              <a:t>test</a:t>
            </a:r>
          </a:p>
        </p:txBody>
      </p:sp>
    </p:spTree>
    <p:extLst>
      <p:ext uri="{BB962C8B-B14F-4D97-AF65-F5344CB8AC3E}">
        <p14:creationId xmlns:p14="http://schemas.microsoft.com/office/powerpoint/2010/main" val="36963711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8"/>
            <a:ext cx="7772400" cy="1470025"/>
          </a:xfrm>
        </p:spPr>
        <p:txBody>
          <a:bodyPr/>
          <a:lstStyle/>
          <a:p>
            <a:r>
              <a:rPr lang="nl-NL"/>
              <a:t>Klik om de stijl te bewerken</a:t>
            </a:r>
            <a:endParaRPr lang="nl-BE"/>
          </a:p>
        </p:txBody>
      </p:sp>
      <p:sp>
        <p:nvSpPr>
          <p:cNvPr id="3" name="Ondertitel 2"/>
          <p:cNvSpPr>
            <a:spLocks noGrp="1"/>
          </p:cNvSpPr>
          <p:nvPr>
            <p:ph type="subTitle" idx="1"/>
          </p:nvPr>
        </p:nvSpPr>
        <p:spPr>
          <a:xfrm>
            <a:off x="1371600" y="3886202"/>
            <a:ext cx="6400800" cy="1752600"/>
          </a:xfrm>
        </p:spPr>
        <p:txBody>
          <a:bodyPr/>
          <a:lstStyle>
            <a:lvl1pPr marL="0" indent="0" algn="ctr">
              <a:buNone/>
              <a:defRPr/>
            </a:lvl1pPr>
            <a:lvl2pPr marL="457059" indent="0" algn="ctr">
              <a:buNone/>
              <a:defRPr/>
            </a:lvl2pPr>
            <a:lvl3pPr marL="914116" indent="0" algn="ctr">
              <a:buNone/>
              <a:defRPr/>
            </a:lvl3pPr>
            <a:lvl4pPr marL="1371174" indent="0" algn="ctr">
              <a:buNone/>
              <a:defRPr/>
            </a:lvl4pPr>
            <a:lvl5pPr marL="1828231" indent="0" algn="ctr">
              <a:buNone/>
              <a:defRPr/>
            </a:lvl5pPr>
            <a:lvl6pPr marL="2285289" indent="0" algn="ctr">
              <a:buNone/>
              <a:defRPr/>
            </a:lvl6pPr>
            <a:lvl7pPr marL="2742346" indent="0" algn="ctr">
              <a:buNone/>
              <a:defRPr/>
            </a:lvl7pPr>
            <a:lvl8pPr marL="3199404" indent="0" algn="ctr">
              <a:buNone/>
              <a:defRPr/>
            </a:lvl8pPr>
            <a:lvl9pPr marL="3656462" indent="0" algn="ctr">
              <a:buNone/>
              <a:defRPr/>
            </a:lvl9pPr>
          </a:lstStyle>
          <a:p>
            <a:r>
              <a:rPr lang="nl-NL"/>
              <a:t>Klik om de ondertitelstijl van het model te bewerken</a:t>
            </a:r>
            <a:endParaRPr lang="nl-BE"/>
          </a:p>
        </p:txBody>
      </p:sp>
    </p:spTree>
    <p:extLst>
      <p:ext uri="{BB962C8B-B14F-4D97-AF65-F5344CB8AC3E}">
        <p14:creationId xmlns:p14="http://schemas.microsoft.com/office/powerpoint/2010/main" val="23086041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3321861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3"/>
            <a:ext cx="7772400" cy="1362075"/>
          </a:xfrm>
        </p:spPr>
        <p:txBody>
          <a:bodyPr anchor="t"/>
          <a:lstStyle>
            <a:lvl1pPr algn="l">
              <a:defRPr sz="4000" b="1" cap="all"/>
            </a:lvl1pPr>
          </a:lstStyle>
          <a:p>
            <a:r>
              <a:rPr lang="nl-NL"/>
              <a:t>Klik om de stijl te bewerken</a:t>
            </a:r>
            <a:endParaRPr lang="nl-BE"/>
          </a:p>
        </p:txBody>
      </p:sp>
      <p:sp>
        <p:nvSpPr>
          <p:cNvPr id="3" name="Tijdelijke aanduiding voor tekst 2"/>
          <p:cNvSpPr>
            <a:spLocks noGrp="1"/>
          </p:cNvSpPr>
          <p:nvPr>
            <p:ph type="body" idx="1"/>
          </p:nvPr>
        </p:nvSpPr>
        <p:spPr>
          <a:xfrm>
            <a:off x="722313" y="2906716"/>
            <a:ext cx="7772400" cy="1500187"/>
          </a:xfrm>
        </p:spPr>
        <p:txBody>
          <a:bodyPr anchor="b"/>
          <a:lstStyle>
            <a:lvl1pPr marL="0" indent="0">
              <a:buNone/>
              <a:defRPr sz="2000"/>
            </a:lvl1pPr>
            <a:lvl2pPr marL="457059" indent="0">
              <a:buNone/>
              <a:defRPr sz="1800"/>
            </a:lvl2pPr>
            <a:lvl3pPr marL="914116" indent="0">
              <a:buNone/>
              <a:defRPr sz="1600"/>
            </a:lvl3pPr>
            <a:lvl4pPr marL="1371174" indent="0">
              <a:buNone/>
              <a:defRPr sz="1400"/>
            </a:lvl4pPr>
            <a:lvl5pPr marL="1828231" indent="0">
              <a:buNone/>
              <a:defRPr sz="1400"/>
            </a:lvl5pPr>
            <a:lvl6pPr marL="2285289" indent="0">
              <a:buNone/>
              <a:defRPr sz="1400"/>
            </a:lvl6pPr>
            <a:lvl7pPr marL="2742346" indent="0">
              <a:buNone/>
              <a:defRPr sz="1400"/>
            </a:lvl7pPr>
            <a:lvl8pPr marL="3199404" indent="0">
              <a:buNone/>
              <a:defRPr sz="1400"/>
            </a:lvl8pPr>
            <a:lvl9pPr marL="3656462" indent="0">
              <a:buNone/>
              <a:defRPr sz="1400"/>
            </a:lvl9pPr>
          </a:lstStyle>
          <a:p>
            <a:pPr lvl="0"/>
            <a:r>
              <a:rPr lang="nl-NL"/>
              <a:t>Klik om de modelstijlen te bewerken</a:t>
            </a:r>
          </a:p>
        </p:txBody>
      </p:sp>
    </p:spTree>
    <p:extLst>
      <p:ext uri="{BB962C8B-B14F-4D97-AF65-F5344CB8AC3E}">
        <p14:creationId xmlns:p14="http://schemas.microsoft.com/office/powerpoint/2010/main" val="29732337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179388" y="1557341"/>
            <a:ext cx="4316412" cy="4535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4648200" y="1557341"/>
            <a:ext cx="4316413" cy="45354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1739958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nl-NL"/>
              <a:t>Klik om de stijl te bewerken</a:t>
            </a:r>
            <a:endParaRPr lang="nl-BE"/>
          </a:p>
        </p:txBody>
      </p:sp>
      <p:sp>
        <p:nvSpPr>
          <p:cNvPr id="3" name="Tijdelijke aanduiding voor tekst 2"/>
          <p:cNvSpPr>
            <a:spLocks noGrp="1"/>
          </p:cNvSpPr>
          <p:nvPr>
            <p:ph type="body" idx="1"/>
          </p:nvPr>
        </p:nvSpPr>
        <p:spPr>
          <a:xfrm>
            <a:off x="457200" y="1535114"/>
            <a:ext cx="4040188" cy="639762"/>
          </a:xfrm>
        </p:spPr>
        <p:txBody>
          <a:bodyPr anchor="b"/>
          <a:lstStyle>
            <a:lvl1pPr marL="0" indent="0">
              <a:buNone/>
              <a:defRPr sz="2400" b="1"/>
            </a:lvl1pPr>
            <a:lvl2pPr marL="457059" indent="0">
              <a:buNone/>
              <a:defRPr sz="2000" b="1"/>
            </a:lvl2pPr>
            <a:lvl3pPr marL="914116" indent="0">
              <a:buNone/>
              <a:defRPr sz="1800" b="1"/>
            </a:lvl3pPr>
            <a:lvl4pPr marL="1371174" indent="0">
              <a:buNone/>
              <a:defRPr sz="1600" b="1"/>
            </a:lvl4pPr>
            <a:lvl5pPr marL="1828231" indent="0">
              <a:buNone/>
              <a:defRPr sz="1600" b="1"/>
            </a:lvl5pPr>
            <a:lvl6pPr marL="2285289" indent="0">
              <a:buNone/>
              <a:defRPr sz="1600" b="1"/>
            </a:lvl6pPr>
            <a:lvl7pPr marL="2742346" indent="0">
              <a:buNone/>
              <a:defRPr sz="1600" b="1"/>
            </a:lvl7pPr>
            <a:lvl8pPr marL="3199404" indent="0">
              <a:buNone/>
              <a:defRPr sz="1600" b="1"/>
            </a:lvl8pPr>
            <a:lvl9pPr marL="3656462"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4645025" y="1535114"/>
            <a:ext cx="4041775" cy="639762"/>
          </a:xfrm>
        </p:spPr>
        <p:txBody>
          <a:bodyPr anchor="b"/>
          <a:lstStyle>
            <a:lvl1pPr marL="0" indent="0">
              <a:buNone/>
              <a:defRPr sz="2400" b="1"/>
            </a:lvl1pPr>
            <a:lvl2pPr marL="457059" indent="0">
              <a:buNone/>
              <a:defRPr sz="2000" b="1"/>
            </a:lvl2pPr>
            <a:lvl3pPr marL="914116" indent="0">
              <a:buNone/>
              <a:defRPr sz="1800" b="1"/>
            </a:lvl3pPr>
            <a:lvl4pPr marL="1371174" indent="0">
              <a:buNone/>
              <a:defRPr sz="1600" b="1"/>
            </a:lvl4pPr>
            <a:lvl5pPr marL="1828231" indent="0">
              <a:buNone/>
              <a:defRPr sz="1600" b="1"/>
            </a:lvl5pPr>
            <a:lvl6pPr marL="2285289" indent="0">
              <a:buNone/>
              <a:defRPr sz="1600" b="1"/>
            </a:lvl6pPr>
            <a:lvl7pPr marL="2742346" indent="0">
              <a:buNone/>
              <a:defRPr sz="1600" b="1"/>
            </a:lvl7pPr>
            <a:lvl8pPr marL="3199404" indent="0">
              <a:buNone/>
              <a:defRPr sz="1600" b="1"/>
            </a:lvl8pPr>
            <a:lvl9pPr marL="3656462"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4154182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Tree>
    <p:extLst>
      <p:ext uri="{BB962C8B-B14F-4D97-AF65-F5344CB8AC3E}">
        <p14:creationId xmlns:p14="http://schemas.microsoft.com/office/powerpoint/2010/main" val="21646941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685800" y="1371600"/>
            <a:ext cx="381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4648200" y="1371600"/>
            <a:ext cx="381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Rectangle 4"/>
          <p:cNvSpPr>
            <a:spLocks noGrp="1" noChangeArrowheads="1"/>
          </p:cNvSpPr>
          <p:nvPr>
            <p:ph type="dt" sz="half" idx="10"/>
          </p:nvPr>
        </p:nvSpPr>
        <p:spPr>
          <a:ln/>
        </p:spPr>
        <p:txBody>
          <a:bodyPr/>
          <a:lstStyle>
            <a:lvl1pPr>
              <a:defRPr/>
            </a:lvl1pPr>
          </a:lstStyle>
          <a:p>
            <a:pPr>
              <a:defRPr/>
            </a:pPr>
            <a:endParaRPr lang="da-DK"/>
          </a:p>
        </p:txBody>
      </p:sp>
      <p:sp>
        <p:nvSpPr>
          <p:cNvPr id="6" name="Rectangle 5"/>
          <p:cNvSpPr>
            <a:spLocks noGrp="1" noChangeArrowheads="1"/>
          </p:cNvSpPr>
          <p:nvPr>
            <p:ph type="ftr" sz="quarter" idx="11"/>
          </p:nvPr>
        </p:nvSpPr>
        <p:spPr>
          <a:ln/>
        </p:spPr>
        <p:txBody>
          <a:bodyPr/>
          <a:lstStyle>
            <a:lvl1pPr>
              <a:defRPr/>
            </a:lvl1pPr>
          </a:lstStyle>
          <a:p>
            <a:pPr>
              <a:defRPr/>
            </a:pPr>
            <a:endParaRPr lang="da-DK"/>
          </a:p>
        </p:txBody>
      </p:sp>
      <p:sp>
        <p:nvSpPr>
          <p:cNvPr id="7" name="Rectangle 6"/>
          <p:cNvSpPr>
            <a:spLocks noGrp="1" noChangeArrowheads="1"/>
          </p:cNvSpPr>
          <p:nvPr>
            <p:ph type="sldNum" sz="quarter" idx="12"/>
          </p:nvPr>
        </p:nvSpPr>
        <p:spPr>
          <a:ln/>
        </p:spPr>
        <p:txBody>
          <a:bodyPr/>
          <a:lstStyle>
            <a:lvl1pPr>
              <a:defRPr/>
            </a:lvl1pPr>
          </a:lstStyle>
          <a:p>
            <a:pPr>
              <a:defRPr/>
            </a:pPr>
            <a:fld id="{C56E6782-A748-4E41-9ADC-1E1D233CB3C7}" type="slidenum">
              <a:rPr lang="da-DK"/>
              <a:pPr>
                <a:defRPr/>
              </a:pPr>
              <a:t>‹nr.›</a:t>
            </a:fld>
            <a:endParaRPr lang="da-DK"/>
          </a:p>
        </p:txBody>
      </p:sp>
    </p:spTree>
    <p:extLst>
      <p:ext uri="{BB962C8B-B14F-4D97-AF65-F5344CB8AC3E}">
        <p14:creationId xmlns:p14="http://schemas.microsoft.com/office/powerpoint/2010/main" val="42300576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7209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2" y="273050"/>
            <a:ext cx="3008313" cy="1162050"/>
          </a:xfrm>
        </p:spPr>
        <p:txBody>
          <a:bodyPr/>
          <a:lstStyle>
            <a:lvl1pPr algn="l">
              <a:defRPr sz="2000" b="1"/>
            </a:lvl1pPr>
          </a:lstStyle>
          <a:p>
            <a:r>
              <a:rPr lang="nl-NL"/>
              <a:t>Klik om de stijl te bewerken</a:t>
            </a:r>
            <a:endParaRPr lang="nl-BE"/>
          </a:p>
        </p:txBody>
      </p:sp>
      <p:sp>
        <p:nvSpPr>
          <p:cNvPr id="3" name="Tijdelijke aanduiding voor inhoud 2"/>
          <p:cNvSpPr>
            <a:spLocks noGrp="1"/>
          </p:cNvSpPr>
          <p:nvPr>
            <p:ph idx="1"/>
          </p:nvPr>
        </p:nvSpPr>
        <p:spPr>
          <a:xfrm>
            <a:off x="3575053"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457202" y="1435103"/>
            <a:ext cx="3008313" cy="4691063"/>
          </a:xfrm>
        </p:spPr>
        <p:txBody>
          <a:bodyPr/>
          <a:lstStyle>
            <a:lvl1pPr marL="0" indent="0">
              <a:buNone/>
              <a:defRPr sz="1400"/>
            </a:lvl1pPr>
            <a:lvl2pPr marL="457059" indent="0">
              <a:buNone/>
              <a:defRPr sz="1200"/>
            </a:lvl2pPr>
            <a:lvl3pPr marL="914116" indent="0">
              <a:buNone/>
              <a:defRPr sz="1000"/>
            </a:lvl3pPr>
            <a:lvl4pPr marL="1371174" indent="0">
              <a:buNone/>
              <a:defRPr sz="900"/>
            </a:lvl4pPr>
            <a:lvl5pPr marL="1828231" indent="0">
              <a:buNone/>
              <a:defRPr sz="900"/>
            </a:lvl5pPr>
            <a:lvl6pPr marL="2285289" indent="0">
              <a:buNone/>
              <a:defRPr sz="900"/>
            </a:lvl6pPr>
            <a:lvl7pPr marL="2742346" indent="0">
              <a:buNone/>
              <a:defRPr sz="900"/>
            </a:lvl7pPr>
            <a:lvl8pPr marL="3199404" indent="0">
              <a:buNone/>
              <a:defRPr sz="900"/>
            </a:lvl8pPr>
            <a:lvl9pPr marL="3656462" indent="0">
              <a:buNone/>
              <a:defRPr sz="900"/>
            </a:lvl9pPr>
          </a:lstStyle>
          <a:p>
            <a:pPr lvl="0"/>
            <a:r>
              <a:rPr lang="nl-NL"/>
              <a:t>Klik om de modelstijlen te bewerken</a:t>
            </a:r>
          </a:p>
        </p:txBody>
      </p:sp>
    </p:spTree>
    <p:extLst>
      <p:ext uri="{BB962C8B-B14F-4D97-AF65-F5344CB8AC3E}">
        <p14:creationId xmlns:p14="http://schemas.microsoft.com/office/powerpoint/2010/main" val="482224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lstStyle>
            <a:lvl1pPr algn="l">
              <a:defRPr sz="2000" b="1"/>
            </a:lvl1pPr>
          </a:lstStyle>
          <a:p>
            <a:r>
              <a:rPr lang="nl-NL"/>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059" indent="0">
              <a:buNone/>
              <a:defRPr sz="2800"/>
            </a:lvl2pPr>
            <a:lvl3pPr marL="914116" indent="0">
              <a:buNone/>
              <a:defRPr sz="2400"/>
            </a:lvl3pPr>
            <a:lvl4pPr marL="1371174" indent="0">
              <a:buNone/>
              <a:defRPr sz="2000"/>
            </a:lvl4pPr>
            <a:lvl5pPr marL="1828231" indent="0">
              <a:buNone/>
              <a:defRPr sz="2000"/>
            </a:lvl5pPr>
            <a:lvl6pPr marL="2285289" indent="0">
              <a:buNone/>
              <a:defRPr sz="2000"/>
            </a:lvl6pPr>
            <a:lvl7pPr marL="2742346" indent="0">
              <a:buNone/>
              <a:defRPr sz="2000"/>
            </a:lvl7pPr>
            <a:lvl8pPr marL="3199404" indent="0">
              <a:buNone/>
              <a:defRPr sz="2000"/>
            </a:lvl8pPr>
            <a:lvl9pPr marL="3656462" indent="0">
              <a:buNone/>
              <a:defRPr sz="2000"/>
            </a:lvl9pPr>
          </a:lstStyle>
          <a:p>
            <a:pPr lvl="0"/>
            <a:endParaRPr lang="nl-BE" noProof="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059" indent="0">
              <a:buNone/>
              <a:defRPr sz="1200"/>
            </a:lvl2pPr>
            <a:lvl3pPr marL="914116" indent="0">
              <a:buNone/>
              <a:defRPr sz="1000"/>
            </a:lvl3pPr>
            <a:lvl4pPr marL="1371174" indent="0">
              <a:buNone/>
              <a:defRPr sz="900"/>
            </a:lvl4pPr>
            <a:lvl5pPr marL="1828231" indent="0">
              <a:buNone/>
              <a:defRPr sz="900"/>
            </a:lvl5pPr>
            <a:lvl6pPr marL="2285289" indent="0">
              <a:buNone/>
              <a:defRPr sz="900"/>
            </a:lvl6pPr>
            <a:lvl7pPr marL="2742346" indent="0">
              <a:buNone/>
              <a:defRPr sz="900"/>
            </a:lvl7pPr>
            <a:lvl8pPr marL="3199404" indent="0">
              <a:buNone/>
              <a:defRPr sz="900"/>
            </a:lvl8pPr>
            <a:lvl9pPr marL="3656462" indent="0">
              <a:buNone/>
              <a:defRPr sz="900"/>
            </a:lvl9pPr>
          </a:lstStyle>
          <a:p>
            <a:pPr lvl="0"/>
            <a:r>
              <a:rPr lang="nl-NL"/>
              <a:t>Klik om de modelstijlen te bewerken</a:t>
            </a:r>
          </a:p>
        </p:txBody>
      </p:sp>
    </p:spTree>
    <p:extLst>
      <p:ext uri="{BB962C8B-B14F-4D97-AF65-F5344CB8AC3E}">
        <p14:creationId xmlns:p14="http://schemas.microsoft.com/office/powerpoint/2010/main" val="19237357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7179691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769103" y="3"/>
            <a:ext cx="2195513" cy="6092825"/>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179388" y="3"/>
            <a:ext cx="6437312" cy="60928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0378497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pic>
        <p:nvPicPr>
          <p:cNvPr id="8" name="Picture 1" descr="H:\LAY-OUT\LAYOUT Pidpa\presentaties\PPt sjabloon nieuwe huisstijl 2012\voorblad-01-0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jdelijke aanduiding voor tekst 6"/>
          <p:cNvSpPr>
            <a:spLocks noGrp="1"/>
          </p:cNvSpPr>
          <p:nvPr>
            <p:ph type="body" sz="quarter" idx="11"/>
          </p:nvPr>
        </p:nvSpPr>
        <p:spPr>
          <a:xfrm>
            <a:off x="395536" y="2636912"/>
            <a:ext cx="3168352" cy="432370"/>
          </a:xfrm>
          <a:prstGeom prst="rect">
            <a:avLst/>
          </a:prstGeom>
        </p:spPr>
        <p:txBody>
          <a:bodyPr/>
          <a:lstStyle>
            <a:lvl1pPr>
              <a:buFontTx/>
              <a:buNone/>
              <a:defRPr sz="1400" baseline="0">
                <a:solidFill>
                  <a:schemeClr val="bg1"/>
                </a:solidFill>
                <a:latin typeface="+mj-lt"/>
              </a:defRPr>
            </a:lvl1pPr>
          </a:lstStyle>
          <a:p>
            <a:pPr lvl="0"/>
            <a:r>
              <a:rPr lang="nl-NL"/>
              <a:t>Klik om de modelstijlen te bewerken</a:t>
            </a:r>
          </a:p>
        </p:txBody>
      </p:sp>
      <p:sp>
        <p:nvSpPr>
          <p:cNvPr id="6" name="Tijdelijke aanduiding voor tekst 8"/>
          <p:cNvSpPr>
            <a:spLocks noGrp="1"/>
          </p:cNvSpPr>
          <p:nvPr>
            <p:ph type="body" sz="quarter" idx="12"/>
          </p:nvPr>
        </p:nvSpPr>
        <p:spPr>
          <a:xfrm>
            <a:off x="395536" y="1988840"/>
            <a:ext cx="8641208" cy="576263"/>
          </a:xfrm>
          <a:prstGeom prst="rect">
            <a:avLst/>
          </a:prstGeom>
        </p:spPr>
        <p:txBody>
          <a:bodyPr wrap="none"/>
          <a:lstStyle>
            <a:lvl1pPr>
              <a:buFontTx/>
              <a:buNone/>
              <a:defRPr sz="2800">
                <a:solidFill>
                  <a:schemeClr val="bg1"/>
                </a:solidFill>
                <a:latin typeface="+mj-lt"/>
              </a:defRPr>
            </a:lvl1pPr>
          </a:lstStyle>
          <a:p>
            <a:pPr lvl="0"/>
            <a:r>
              <a:rPr lang="nl-NL"/>
              <a:t>Klik om de modelstijlen te bewerken</a:t>
            </a:r>
          </a:p>
        </p:txBody>
      </p:sp>
      <p:sp>
        <p:nvSpPr>
          <p:cNvPr id="7" name="Titel 6"/>
          <p:cNvSpPr>
            <a:spLocks noGrp="1"/>
          </p:cNvSpPr>
          <p:nvPr>
            <p:ph type="title"/>
          </p:nvPr>
        </p:nvSpPr>
        <p:spPr>
          <a:xfrm>
            <a:off x="395536" y="764704"/>
            <a:ext cx="8640960" cy="1152128"/>
          </a:xfrm>
        </p:spPr>
        <p:txBody>
          <a:bodyPr>
            <a:noAutofit/>
          </a:bodyPr>
          <a:lstStyle>
            <a:lvl1pPr>
              <a:defRPr sz="4400" b="0">
                <a:solidFill>
                  <a:schemeClr val="bg1"/>
                </a:solidFill>
              </a:defRPr>
            </a:lvl1pPr>
          </a:lstStyle>
          <a:p>
            <a:r>
              <a:rPr lang="nl-NL"/>
              <a:t>Klik om de stijl te bewerken</a:t>
            </a:r>
            <a:endParaRPr lang="nl-BE" dirty="0"/>
          </a:p>
        </p:txBody>
      </p:sp>
    </p:spTree>
    <p:extLst>
      <p:ext uri="{BB962C8B-B14F-4D97-AF65-F5344CB8AC3E}">
        <p14:creationId xmlns:p14="http://schemas.microsoft.com/office/powerpoint/2010/main" val="16982262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kstdia">
    <p:spTree>
      <p:nvGrpSpPr>
        <p:cNvPr id="1" name=""/>
        <p:cNvGrpSpPr/>
        <p:nvPr/>
      </p:nvGrpSpPr>
      <p:grpSpPr>
        <a:xfrm>
          <a:off x="0" y="0"/>
          <a:ext cx="0" cy="0"/>
          <a:chOff x="0" y="0"/>
          <a:chExt cx="0" cy="0"/>
        </a:xfrm>
      </p:grpSpPr>
      <p:sp>
        <p:nvSpPr>
          <p:cNvPr id="2" name="Titel 1"/>
          <p:cNvSpPr>
            <a:spLocks noGrp="1"/>
          </p:cNvSpPr>
          <p:nvPr>
            <p:ph type="title"/>
          </p:nvPr>
        </p:nvSpPr>
        <p:spPr>
          <a:xfrm>
            <a:off x="457200" y="260648"/>
            <a:ext cx="8229600" cy="576064"/>
          </a:xfrm>
        </p:spPr>
        <p:txBody>
          <a:bodyPr/>
          <a:lstStyle>
            <a:lvl1pPr>
              <a:defRPr/>
            </a:lvl1pPr>
          </a:lstStyle>
          <a:p>
            <a:r>
              <a:rPr lang="nl-NL"/>
              <a:t>Klik om de stijl te bewerken</a:t>
            </a:r>
            <a:endParaRPr lang="nl-BE" dirty="0"/>
          </a:p>
        </p:txBody>
      </p:sp>
      <p:sp>
        <p:nvSpPr>
          <p:cNvPr id="6" name="Tijdelijke aanduiding voor tekst 5"/>
          <p:cNvSpPr>
            <a:spLocks noGrp="1"/>
          </p:cNvSpPr>
          <p:nvPr>
            <p:ph type="body" sz="quarter" idx="12"/>
          </p:nvPr>
        </p:nvSpPr>
        <p:spPr>
          <a:xfrm>
            <a:off x="467544" y="1844824"/>
            <a:ext cx="8208912" cy="4320480"/>
          </a:xfrm>
        </p:spPr>
        <p:txBody>
          <a:bodyPr>
            <a:noAutofit/>
          </a:bodyPr>
          <a:lstStyle>
            <a:lvl1pPr>
              <a:defRPr/>
            </a:lvl1pPr>
            <a:lvl3pPr>
              <a:buFont typeface="Arial" pitchFamily="34" charset="0"/>
              <a:buChar char="•"/>
              <a:defRPr/>
            </a:lvl3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8" name="Tijdelijke aanduiding voor tekst 7"/>
          <p:cNvSpPr>
            <a:spLocks noGrp="1"/>
          </p:cNvSpPr>
          <p:nvPr>
            <p:ph type="body" sz="quarter" idx="14"/>
          </p:nvPr>
        </p:nvSpPr>
        <p:spPr>
          <a:xfrm>
            <a:off x="467544" y="836712"/>
            <a:ext cx="8208144" cy="504056"/>
          </a:xfrm>
        </p:spPr>
        <p:txBody>
          <a:bodyPr wrap="none" tIns="36000" bIns="36000"/>
          <a:lstStyle>
            <a:lvl1pPr>
              <a:buNone/>
              <a:defRPr b="1">
                <a:solidFill>
                  <a:schemeClr val="accent3">
                    <a:lumMod val="75000"/>
                  </a:schemeClr>
                </a:solidFill>
              </a:defRPr>
            </a:lvl1pPr>
          </a:lstStyle>
          <a:p>
            <a:pPr lvl="0"/>
            <a:r>
              <a:rPr lang="nl-NL"/>
              <a:t>Klik om de modelstijlen te bewerken</a:t>
            </a:r>
          </a:p>
        </p:txBody>
      </p:sp>
      <p:sp>
        <p:nvSpPr>
          <p:cNvPr id="7" name="Tijdelijke aanduiding voor tekst 7"/>
          <p:cNvSpPr>
            <a:spLocks noGrp="1"/>
          </p:cNvSpPr>
          <p:nvPr>
            <p:ph type="body" sz="quarter" idx="15"/>
          </p:nvPr>
        </p:nvSpPr>
        <p:spPr>
          <a:xfrm>
            <a:off x="467544" y="1340768"/>
            <a:ext cx="8208144" cy="504056"/>
          </a:xfrm>
        </p:spPr>
        <p:txBody>
          <a:bodyPr wrap="none" tIns="36000" bIns="36000"/>
          <a:lstStyle>
            <a:lvl1pPr>
              <a:buNone/>
              <a:defRPr sz="2400" b="1">
                <a:solidFill>
                  <a:schemeClr val="tx1"/>
                </a:solidFill>
              </a:defRPr>
            </a:lvl1pPr>
          </a:lstStyle>
          <a:p>
            <a:pPr lvl="0"/>
            <a:r>
              <a:rPr lang="nl-NL"/>
              <a:t>Klik om de modelstijlen te bewerken</a:t>
            </a:r>
          </a:p>
        </p:txBody>
      </p:sp>
      <p:sp>
        <p:nvSpPr>
          <p:cNvPr id="9" name="Tijdelijke aanduiding voor voettekst 9"/>
          <p:cNvSpPr>
            <a:spLocks noGrp="1"/>
          </p:cNvSpPr>
          <p:nvPr>
            <p:ph type="ftr" sz="quarter" idx="16"/>
          </p:nvPr>
        </p:nvSpPr>
        <p:spPr/>
        <p:txBody>
          <a:bodyPr/>
          <a:lstStyle>
            <a:lvl1pPr>
              <a:defRPr/>
            </a:lvl1pPr>
          </a:lstStyle>
          <a:p>
            <a:pPr>
              <a:defRPr/>
            </a:pPr>
            <a:r>
              <a:rPr lang="nl-BE"/>
              <a:t>1331467 - toelichting Pidpa MER WW Herentals</a:t>
            </a:r>
            <a:endParaRPr lang="nl-BE" dirty="0"/>
          </a:p>
        </p:txBody>
      </p:sp>
    </p:spTree>
    <p:extLst>
      <p:ext uri="{BB962C8B-B14F-4D97-AF65-F5344CB8AC3E}">
        <p14:creationId xmlns:p14="http://schemas.microsoft.com/office/powerpoint/2010/main" val="17081053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ia met grafiek/illustrati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endParaRPr lang="nl-BE" dirty="0"/>
          </a:p>
        </p:txBody>
      </p:sp>
      <p:sp>
        <p:nvSpPr>
          <p:cNvPr id="5" name="Tijdelijke aanduiding voor inhoud 4"/>
          <p:cNvSpPr>
            <a:spLocks noGrp="1"/>
          </p:cNvSpPr>
          <p:nvPr>
            <p:ph sz="quarter" idx="11"/>
          </p:nvPr>
        </p:nvSpPr>
        <p:spPr>
          <a:xfrm>
            <a:off x="467544" y="1844824"/>
            <a:ext cx="8208911" cy="4320480"/>
          </a:xfrm>
        </p:spPr>
        <p:txBody>
          <a:bodyPr/>
          <a:lstStyle>
            <a:lvl3pPr>
              <a:buFont typeface="Arial" pitchFamily="34" charset="0"/>
              <a:buChar char="•"/>
              <a:defRPr/>
            </a:lvl3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7" name="Tijdelijke aanduiding voor tekst 7"/>
          <p:cNvSpPr>
            <a:spLocks noGrp="1"/>
          </p:cNvSpPr>
          <p:nvPr>
            <p:ph type="body" sz="quarter" idx="14"/>
          </p:nvPr>
        </p:nvSpPr>
        <p:spPr>
          <a:xfrm>
            <a:off x="467544" y="836712"/>
            <a:ext cx="8208144" cy="504056"/>
          </a:xfrm>
        </p:spPr>
        <p:txBody>
          <a:bodyPr wrap="none" tIns="36000" bIns="36000"/>
          <a:lstStyle>
            <a:lvl1pPr>
              <a:buNone/>
              <a:defRPr b="1">
                <a:solidFill>
                  <a:schemeClr val="accent3">
                    <a:lumMod val="75000"/>
                  </a:schemeClr>
                </a:solidFill>
              </a:defRPr>
            </a:lvl1pPr>
          </a:lstStyle>
          <a:p>
            <a:pPr lvl="0"/>
            <a:r>
              <a:rPr lang="nl-NL"/>
              <a:t>Klik om de modelstijlen te bewerken</a:t>
            </a:r>
          </a:p>
        </p:txBody>
      </p:sp>
      <p:sp>
        <p:nvSpPr>
          <p:cNvPr id="8" name="Tijdelijke aanduiding voor tekst 7"/>
          <p:cNvSpPr>
            <a:spLocks noGrp="1"/>
          </p:cNvSpPr>
          <p:nvPr>
            <p:ph type="body" sz="quarter" idx="15"/>
          </p:nvPr>
        </p:nvSpPr>
        <p:spPr>
          <a:xfrm>
            <a:off x="467544" y="1340768"/>
            <a:ext cx="8208144" cy="504056"/>
          </a:xfrm>
        </p:spPr>
        <p:txBody>
          <a:bodyPr wrap="none" tIns="36000" bIns="36000"/>
          <a:lstStyle>
            <a:lvl1pPr>
              <a:buNone/>
              <a:defRPr sz="2400" b="1">
                <a:solidFill>
                  <a:schemeClr val="tx1"/>
                </a:solidFill>
              </a:defRPr>
            </a:lvl1pPr>
          </a:lstStyle>
          <a:p>
            <a:pPr lvl="0"/>
            <a:r>
              <a:rPr lang="nl-NL"/>
              <a:t>Klik om de modelstijlen te bewerken</a:t>
            </a:r>
          </a:p>
        </p:txBody>
      </p:sp>
      <p:sp>
        <p:nvSpPr>
          <p:cNvPr id="6" name="Tijdelijke aanduiding voor voettekst 9"/>
          <p:cNvSpPr>
            <a:spLocks noGrp="1"/>
          </p:cNvSpPr>
          <p:nvPr>
            <p:ph type="ftr" sz="quarter" idx="16"/>
          </p:nvPr>
        </p:nvSpPr>
        <p:spPr/>
        <p:txBody>
          <a:bodyPr/>
          <a:lstStyle>
            <a:lvl1pPr>
              <a:defRPr/>
            </a:lvl1pPr>
          </a:lstStyle>
          <a:p>
            <a:pPr>
              <a:defRPr/>
            </a:pPr>
            <a:r>
              <a:rPr lang="nl-BE"/>
              <a:t>1331467 - toelichting Pidpa MER WW Herentals</a:t>
            </a:r>
            <a:endParaRPr lang="nl-BE" dirty="0"/>
          </a:p>
        </p:txBody>
      </p:sp>
    </p:spTree>
    <p:extLst>
      <p:ext uri="{BB962C8B-B14F-4D97-AF65-F5344CB8AC3E}">
        <p14:creationId xmlns:p14="http://schemas.microsoft.com/office/powerpoint/2010/main" val="40361605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188640"/>
            <a:ext cx="8229600" cy="638944"/>
          </a:xfrm>
        </p:spPr>
        <p:txBody>
          <a:bodyPr/>
          <a:lstStyle>
            <a:lvl1pPr>
              <a:defRPr/>
            </a:lvl1pPr>
          </a:lstStyle>
          <a:p>
            <a:r>
              <a:rPr lang="nl-NL"/>
              <a:t>Klik om de stijl te bewerken</a:t>
            </a:r>
            <a:endParaRPr lang="nl-BE" dirty="0"/>
          </a:p>
        </p:txBody>
      </p:sp>
      <p:sp>
        <p:nvSpPr>
          <p:cNvPr id="5" name="Tijdelijke aanduiding voor inhoud 4"/>
          <p:cNvSpPr>
            <a:spLocks noGrp="1"/>
          </p:cNvSpPr>
          <p:nvPr>
            <p:ph sz="quarter" idx="11"/>
          </p:nvPr>
        </p:nvSpPr>
        <p:spPr>
          <a:xfrm>
            <a:off x="467544" y="1844824"/>
            <a:ext cx="4104000" cy="4320480"/>
          </a:xfrm>
        </p:spPr>
        <p:txBody>
          <a:bodyPr/>
          <a:lstStyle>
            <a:lvl3pPr>
              <a:buFont typeface="Arial" pitchFamily="34" charset="0"/>
              <a:buChar char="•"/>
              <a:defRPr/>
            </a:lvl3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7" name="Tijdelijke aanduiding voor tekst 7"/>
          <p:cNvSpPr>
            <a:spLocks noGrp="1"/>
          </p:cNvSpPr>
          <p:nvPr>
            <p:ph type="body" sz="quarter" idx="14"/>
          </p:nvPr>
        </p:nvSpPr>
        <p:spPr>
          <a:xfrm>
            <a:off x="467544" y="836712"/>
            <a:ext cx="4104000" cy="504056"/>
          </a:xfrm>
        </p:spPr>
        <p:txBody>
          <a:bodyPr wrap="none" tIns="36000" bIns="36000"/>
          <a:lstStyle>
            <a:lvl1pPr>
              <a:buNone/>
              <a:defRPr b="1">
                <a:solidFill>
                  <a:schemeClr val="accent3">
                    <a:lumMod val="75000"/>
                  </a:schemeClr>
                </a:solidFill>
              </a:defRPr>
            </a:lvl1pPr>
          </a:lstStyle>
          <a:p>
            <a:pPr lvl="0"/>
            <a:r>
              <a:rPr lang="nl-NL"/>
              <a:t>Klik om de modelstijlen te bewerken</a:t>
            </a:r>
          </a:p>
        </p:txBody>
      </p:sp>
      <p:sp>
        <p:nvSpPr>
          <p:cNvPr id="8" name="Tijdelijke aanduiding voor tekst 7"/>
          <p:cNvSpPr>
            <a:spLocks noGrp="1"/>
          </p:cNvSpPr>
          <p:nvPr>
            <p:ph type="body" sz="quarter" idx="15"/>
          </p:nvPr>
        </p:nvSpPr>
        <p:spPr>
          <a:xfrm>
            <a:off x="467544" y="1340768"/>
            <a:ext cx="4104000" cy="504056"/>
          </a:xfrm>
        </p:spPr>
        <p:txBody>
          <a:bodyPr wrap="none" tIns="36000" bIns="36000"/>
          <a:lstStyle>
            <a:lvl1pPr>
              <a:buNone/>
              <a:defRPr sz="2400" b="1">
                <a:solidFill>
                  <a:schemeClr val="tx1"/>
                </a:solidFill>
              </a:defRPr>
            </a:lvl1pPr>
          </a:lstStyle>
          <a:p>
            <a:pPr lvl="0"/>
            <a:r>
              <a:rPr lang="nl-NL"/>
              <a:t>Klik om de modelstijlen te bewerken</a:t>
            </a:r>
          </a:p>
        </p:txBody>
      </p:sp>
      <p:sp>
        <p:nvSpPr>
          <p:cNvPr id="9" name="Tijdelijke aanduiding voor inhoud 4"/>
          <p:cNvSpPr>
            <a:spLocks noGrp="1"/>
          </p:cNvSpPr>
          <p:nvPr>
            <p:ph sz="quarter" idx="16"/>
          </p:nvPr>
        </p:nvSpPr>
        <p:spPr>
          <a:xfrm>
            <a:off x="4582800" y="1844824"/>
            <a:ext cx="4104000" cy="4320480"/>
          </a:xfrm>
        </p:spPr>
        <p:txBody>
          <a:bodyPr/>
          <a:lstStyle>
            <a:lvl3pPr>
              <a:buFont typeface="Arial" pitchFamily="34" charset="0"/>
              <a:buChar char="•"/>
              <a:defRPr/>
            </a:lvl3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10" name="Tijdelijke aanduiding voor tekst 7"/>
          <p:cNvSpPr>
            <a:spLocks noGrp="1"/>
          </p:cNvSpPr>
          <p:nvPr>
            <p:ph type="body" sz="quarter" idx="17"/>
          </p:nvPr>
        </p:nvSpPr>
        <p:spPr>
          <a:xfrm>
            <a:off x="4582800" y="836712"/>
            <a:ext cx="4104000" cy="504056"/>
          </a:xfrm>
        </p:spPr>
        <p:txBody>
          <a:bodyPr wrap="none" tIns="36000" bIns="36000"/>
          <a:lstStyle>
            <a:lvl1pPr>
              <a:buNone/>
              <a:defRPr b="1">
                <a:solidFill>
                  <a:schemeClr val="accent3">
                    <a:lumMod val="75000"/>
                  </a:schemeClr>
                </a:solidFill>
              </a:defRPr>
            </a:lvl1pPr>
          </a:lstStyle>
          <a:p>
            <a:pPr lvl="0"/>
            <a:r>
              <a:rPr lang="nl-NL"/>
              <a:t>Klik om de modelstijlen te bewerken</a:t>
            </a:r>
          </a:p>
        </p:txBody>
      </p:sp>
      <p:sp>
        <p:nvSpPr>
          <p:cNvPr id="11" name="Tijdelijke aanduiding voor tekst 7"/>
          <p:cNvSpPr>
            <a:spLocks noGrp="1"/>
          </p:cNvSpPr>
          <p:nvPr>
            <p:ph type="body" sz="quarter" idx="18"/>
          </p:nvPr>
        </p:nvSpPr>
        <p:spPr>
          <a:xfrm>
            <a:off x="4582800" y="1340768"/>
            <a:ext cx="4104000" cy="504056"/>
          </a:xfrm>
        </p:spPr>
        <p:txBody>
          <a:bodyPr wrap="none" tIns="36000" bIns="36000"/>
          <a:lstStyle>
            <a:lvl1pPr>
              <a:buNone/>
              <a:defRPr sz="2400" b="1">
                <a:solidFill>
                  <a:schemeClr val="tx1"/>
                </a:solidFill>
              </a:defRPr>
            </a:lvl1pPr>
          </a:lstStyle>
          <a:p>
            <a:pPr lvl="0"/>
            <a:r>
              <a:rPr lang="nl-NL"/>
              <a:t>Klik om de modelstijlen te bewerken</a:t>
            </a:r>
          </a:p>
        </p:txBody>
      </p:sp>
      <p:sp>
        <p:nvSpPr>
          <p:cNvPr id="12" name="Tijdelijke aanduiding voor voettekst 9"/>
          <p:cNvSpPr>
            <a:spLocks noGrp="1"/>
          </p:cNvSpPr>
          <p:nvPr>
            <p:ph type="ftr" sz="quarter" idx="19"/>
          </p:nvPr>
        </p:nvSpPr>
        <p:spPr/>
        <p:txBody>
          <a:bodyPr/>
          <a:lstStyle>
            <a:lvl1pPr>
              <a:defRPr/>
            </a:lvl1pPr>
          </a:lstStyle>
          <a:p>
            <a:pPr>
              <a:defRPr/>
            </a:pPr>
            <a:r>
              <a:rPr lang="nl-BE"/>
              <a:t>1331467 - toelichting Pidpa MER WW Herentals</a:t>
            </a:r>
            <a:endParaRPr lang="nl-BE" dirty="0"/>
          </a:p>
        </p:txBody>
      </p:sp>
    </p:spTree>
    <p:extLst>
      <p:ext uri="{BB962C8B-B14F-4D97-AF65-F5344CB8AC3E}">
        <p14:creationId xmlns:p14="http://schemas.microsoft.com/office/powerpoint/2010/main" val="2565963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 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7" name="Tijdelijke aanduiding voor inhoud 6"/>
          <p:cNvSpPr>
            <a:spLocks noGrp="1"/>
          </p:cNvSpPr>
          <p:nvPr>
            <p:ph sz="quarter" idx="12"/>
          </p:nvPr>
        </p:nvSpPr>
        <p:spPr>
          <a:xfrm>
            <a:off x="468312" y="908050"/>
            <a:ext cx="8229600" cy="5216400"/>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4" name="Tijdelijke aanduiding voor voettekst 9"/>
          <p:cNvSpPr>
            <a:spLocks noGrp="1"/>
          </p:cNvSpPr>
          <p:nvPr>
            <p:ph type="ftr" sz="quarter" idx="13"/>
          </p:nvPr>
        </p:nvSpPr>
        <p:spPr/>
        <p:txBody>
          <a:bodyPr/>
          <a:lstStyle>
            <a:lvl1pPr>
              <a:defRPr/>
            </a:lvl1pPr>
          </a:lstStyle>
          <a:p>
            <a:pPr>
              <a:defRPr/>
            </a:pPr>
            <a:r>
              <a:rPr lang="nl-BE"/>
              <a:t>1331467 - toelichting Pidpa MER WW Herentals</a:t>
            </a:r>
            <a:endParaRPr lang="nl-BE" dirty="0"/>
          </a:p>
        </p:txBody>
      </p:sp>
    </p:spTree>
    <p:extLst>
      <p:ext uri="{BB962C8B-B14F-4D97-AF65-F5344CB8AC3E}">
        <p14:creationId xmlns:p14="http://schemas.microsoft.com/office/powerpoint/2010/main" val="42570081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nl-NL"/>
              <a:t>Klik om de stijl te bewerken</a:t>
            </a:r>
            <a:endParaRPr lang="nl-BE"/>
          </a:p>
        </p:txBody>
      </p:sp>
      <p:sp>
        <p:nvSpPr>
          <p:cNvPr id="3" name="Tijdelijke aanduiding voor tekst 2"/>
          <p:cNvSpPr>
            <a:spLocks noGrp="1"/>
          </p:cNvSpPr>
          <p:nvPr>
            <p:ph type="body" idx="1"/>
          </p:nvPr>
        </p:nvSpPr>
        <p:spPr>
          <a:xfrm>
            <a:off x="457200" y="1535114"/>
            <a:ext cx="4040188" cy="639762"/>
          </a:xfrm>
        </p:spPr>
        <p:txBody>
          <a:bodyPr anchor="b"/>
          <a:lstStyle>
            <a:lvl1pPr marL="0" indent="0">
              <a:buNone/>
              <a:defRPr sz="2400" b="1"/>
            </a:lvl1pPr>
            <a:lvl2pPr marL="457059" indent="0">
              <a:buNone/>
              <a:defRPr sz="2000" b="1"/>
            </a:lvl2pPr>
            <a:lvl3pPr marL="914116" indent="0">
              <a:buNone/>
              <a:defRPr sz="1800" b="1"/>
            </a:lvl3pPr>
            <a:lvl4pPr marL="1371174" indent="0">
              <a:buNone/>
              <a:defRPr sz="1600" b="1"/>
            </a:lvl4pPr>
            <a:lvl5pPr marL="1828231" indent="0">
              <a:buNone/>
              <a:defRPr sz="1600" b="1"/>
            </a:lvl5pPr>
            <a:lvl6pPr marL="2285289" indent="0">
              <a:buNone/>
              <a:defRPr sz="1600" b="1"/>
            </a:lvl6pPr>
            <a:lvl7pPr marL="2742346" indent="0">
              <a:buNone/>
              <a:defRPr sz="1600" b="1"/>
            </a:lvl7pPr>
            <a:lvl8pPr marL="3199404" indent="0">
              <a:buNone/>
              <a:defRPr sz="1600" b="1"/>
            </a:lvl8pPr>
            <a:lvl9pPr marL="3656462"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4645025" y="1535114"/>
            <a:ext cx="4041775" cy="639762"/>
          </a:xfrm>
        </p:spPr>
        <p:txBody>
          <a:bodyPr anchor="b"/>
          <a:lstStyle>
            <a:lvl1pPr marL="0" indent="0">
              <a:buNone/>
              <a:defRPr sz="2400" b="1"/>
            </a:lvl1pPr>
            <a:lvl2pPr marL="457059" indent="0">
              <a:buNone/>
              <a:defRPr sz="2000" b="1"/>
            </a:lvl2pPr>
            <a:lvl3pPr marL="914116" indent="0">
              <a:buNone/>
              <a:defRPr sz="1800" b="1"/>
            </a:lvl3pPr>
            <a:lvl4pPr marL="1371174" indent="0">
              <a:buNone/>
              <a:defRPr sz="1600" b="1"/>
            </a:lvl4pPr>
            <a:lvl5pPr marL="1828231" indent="0">
              <a:buNone/>
              <a:defRPr sz="1600" b="1"/>
            </a:lvl5pPr>
            <a:lvl6pPr marL="2285289" indent="0">
              <a:buNone/>
              <a:defRPr sz="1600" b="1"/>
            </a:lvl6pPr>
            <a:lvl7pPr marL="2742346" indent="0">
              <a:buNone/>
              <a:defRPr sz="1600" b="1"/>
            </a:lvl7pPr>
            <a:lvl8pPr marL="3199404" indent="0">
              <a:buNone/>
              <a:defRPr sz="1600" b="1"/>
            </a:lvl8pPr>
            <a:lvl9pPr marL="3656462"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Rectangle 4"/>
          <p:cNvSpPr>
            <a:spLocks noGrp="1" noChangeArrowheads="1"/>
          </p:cNvSpPr>
          <p:nvPr>
            <p:ph type="dt" sz="half" idx="10"/>
          </p:nvPr>
        </p:nvSpPr>
        <p:spPr>
          <a:ln/>
        </p:spPr>
        <p:txBody>
          <a:bodyPr/>
          <a:lstStyle>
            <a:lvl1pPr>
              <a:defRPr/>
            </a:lvl1pPr>
          </a:lstStyle>
          <a:p>
            <a:pPr>
              <a:defRPr/>
            </a:pPr>
            <a:endParaRPr lang="da-DK"/>
          </a:p>
        </p:txBody>
      </p:sp>
      <p:sp>
        <p:nvSpPr>
          <p:cNvPr id="8" name="Rectangle 5"/>
          <p:cNvSpPr>
            <a:spLocks noGrp="1" noChangeArrowheads="1"/>
          </p:cNvSpPr>
          <p:nvPr>
            <p:ph type="ftr" sz="quarter" idx="11"/>
          </p:nvPr>
        </p:nvSpPr>
        <p:spPr>
          <a:ln/>
        </p:spPr>
        <p:txBody>
          <a:bodyPr/>
          <a:lstStyle>
            <a:lvl1pPr>
              <a:defRPr/>
            </a:lvl1pPr>
          </a:lstStyle>
          <a:p>
            <a:pPr>
              <a:defRPr/>
            </a:pPr>
            <a:endParaRPr lang="da-DK"/>
          </a:p>
        </p:txBody>
      </p:sp>
      <p:sp>
        <p:nvSpPr>
          <p:cNvPr id="9" name="Rectangle 6"/>
          <p:cNvSpPr>
            <a:spLocks noGrp="1" noChangeArrowheads="1"/>
          </p:cNvSpPr>
          <p:nvPr>
            <p:ph type="sldNum" sz="quarter" idx="12"/>
          </p:nvPr>
        </p:nvSpPr>
        <p:spPr>
          <a:ln/>
        </p:spPr>
        <p:txBody>
          <a:bodyPr/>
          <a:lstStyle>
            <a:lvl1pPr>
              <a:defRPr/>
            </a:lvl1pPr>
          </a:lstStyle>
          <a:p>
            <a:pPr>
              <a:defRPr/>
            </a:pPr>
            <a:fld id="{44B04F75-6A51-4985-8C42-85117750369A}" type="slidenum">
              <a:rPr lang="da-DK"/>
              <a:pPr>
                <a:defRPr/>
              </a:pPr>
              <a:t>‹nr.›</a:t>
            </a:fld>
            <a:endParaRPr lang="da-DK"/>
          </a:p>
        </p:txBody>
      </p:sp>
    </p:spTree>
    <p:extLst>
      <p:ext uri="{BB962C8B-B14F-4D97-AF65-F5344CB8AC3E}">
        <p14:creationId xmlns:p14="http://schemas.microsoft.com/office/powerpoint/2010/main" val="28399077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296000" y="2016000"/>
            <a:ext cx="7416000" cy="2088000"/>
          </a:xfrm>
        </p:spPr>
        <p:txBody>
          <a:bodyPr anchor="b" anchorCtr="0">
            <a:noAutofit/>
          </a:bodyPr>
          <a:lstStyle>
            <a:lvl1pPr indent="0" algn="l">
              <a:lnSpc>
                <a:spcPts val="5400"/>
              </a:lnSpc>
              <a:defRPr sz="5400" b="1" i="0" baseline="0">
                <a:latin typeface="Calibri" panose="020F0502020204030204" pitchFamily="34" charset="0"/>
                <a:cs typeface="FlandersArtSans-Bold" panose="00000800000000000000" pitchFamily="2" charset="0"/>
              </a:defRPr>
            </a:lvl1pPr>
          </a:lstStyle>
          <a:p>
            <a:r>
              <a:rPr lang="nl-NL" dirty="0"/>
              <a:t>Klik om de stijl te bewerken</a:t>
            </a:r>
            <a:endParaRPr lang="nl-BE" dirty="0"/>
          </a:p>
        </p:txBody>
      </p:sp>
      <p:sp>
        <p:nvSpPr>
          <p:cNvPr id="3" name="Ondertitel 2"/>
          <p:cNvSpPr>
            <a:spLocks noGrp="1"/>
          </p:cNvSpPr>
          <p:nvPr>
            <p:ph type="subTitle" idx="1"/>
          </p:nvPr>
        </p:nvSpPr>
        <p:spPr>
          <a:xfrm>
            <a:off x="1296000" y="4140000"/>
            <a:ext cx="7416000" cy="1655762"/>
          </a:xfrm>
        </p:spPr>
        <p:txBody>
          <a:bodyPr bIns="0">
            <a:noAutofit/>
          </a:bodyPr>
          <a:lstStyle>
            <a:lvl1pPr marL="0" indent="0" algn="l">
              <a:lnSpc>
                <a:spcPts val="1760"/>
              </a:lnSpc>
              <a:buNone/>
              <a:defRPr sz="1600" baseline="0">
                <a:latin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 om de ondertitelstijl van het model te bewerken</a:t>
            </a:r>
            <a:endParaRPr lang="nl-BE" dirty="0"/>
          </a:p>
        </p:txBody>
      </p:sp>
    </p:spTree>
    <p:extLst>
      <p:ext uri="{BB962C8B-B14F-4D97-AF65-F5344CB8AC3E}">
        <p14:creationId xmlns:p14="http://schemas.microsoft.com/office/powerpoint/2010/main" val="26431273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itel en object">
    <p:spTree>
      <p:nvGrpSpPr>
        <p:cNvPr id="1" name=""/>
        <p:cNvGrpSpPr/>
        <p:nvPr/>
      </p:nvGrpSpPr>
      <p:grpSpPr>
        <a:xfrm>
          <a:off x="0" y="0"/>
          <a:ext cx="0" cy="0"/>
          <a:chOff x="0" y="0"/>
          <a:chExt cx="0" cy="0"/>
        </a:xfrm>
      </p:grpSpPr>
      <p:sp>
        <p:nvSpPr>
          <p:cNvPr id="8" name="Titel 1"/>
          <p:cNvSpPr>
            <a:spLocks noGrp="1"/>
          </p:cNvSpPr>
          <p:nvPr>
            <p:ph type="title"/>
          </p:nvPr>
        </p:nvSpPr>
        <p:spPr>
          <a:xfrm>
            <a:off x="1296000" y="756000"/>
            <a:ext cx="7416000" cy="1116000"/>
          </a:xfrm>
        </p:spPr>
        <p:txBody>
          <a:bodyPr anchor="t" anchorCtr="0"/>
          <a:lstStyle>
            <a:lvl1pPr>
              <a:defRPr>
                <a:latin typeface="Calibri" panose="020F0502020204030204" pitchFamily="34" charset="0"/>
              </a:defRPr>
            </a:lvl1pPr>
          </a:lstStyle>
          <a:p>
            <a:r>
              <a:rPr lang="nl-NL" dirty="0"/>
              <a:t>Klik om de stijl te bewerken</a:t>
            </a:r>
            <a:endParaRPr lang="nl-BE" dirty="0"/>
          </a:p>
        </p:txBody>
      </p:sp>
      <p:sp>
        <p:nvSpPr>
          <p:cNvPr id="9" name="Tijdelijke aanduiding voor inhoud 2"/>
          <p:cNvSpPr>
            <a:spLocks noGrp="1"/>
          </p:cNvSpPr>
          <p:nvPr>
            <p:ph sz="half" idx="1"/>
          </p:nvPr>
        </p:nvSpPr>
        <p:spPr>
          <a:xfrm>
            <a:off x="1296000" y="1915200"/>
            <a:ext cx="7416000" cy="3672000"/>
          </a:xfrm>
        </p:spPr>
        <p:txBody>
          <a:bodyPr bIns="0"/>
          <a:lstStyle>
            <a:lvl1pPr marL="0" indent="0">
              <a:lnSpc>
                <a:spcPct val="90000"/>
              </a:lnSpc>
              <a:buFontTx/>
              <a:buBlip>
                <a:blip r:embed="rId2"/>
              </a:buBlip>
              <a:defRPr sz="2200">
                <a:latin typeface="Calibri" panose="020F0502020204030204" pitchFamily="34" charset="0"/>
              </a:defRPr>
            </a:lvl1pPr>
            <a:lvl2pPr>
              <a:lnSpc>
                <a:spcPct val="90000"/>
              </a:lnSpc>
              <a:buSzPct val="75000"/>
              <a:buFontTx/>
              <a:buBlip>
                <a:blip r:embed="rId3"/>
              </a:buBlip>
              <a:defRPr sz="2200">
                <a:solidFill>
                  <a:schemeClr val="bg1">
                    <a:lumMod val="50000"/>
                  </a:schemeClr>
                </a:solidFill>
                <a:latin typeface="Calibri" panose="020F0502020204030204" pitchFamily="34" charset="0"/>
              </a:defRPr>
            </a:lvl2pPr>
            <a:lvl3pPr>
              <a:lnSpc>
                <a:spcPct val="90000"/>
              </a:lnSpc>
              <a:buSzPct val="85000"/>
              <a:defRPr>
                <a:latin typeface="Calibri" panose="020F0502020204030204" pitchFamily="34" charset="0"/>
              </a:defRPr>
            </a:lvl3pPr>
            <a:lvl4pPr>
              <a:lnSpc>
                <a:spcPct val="90000"/>
              </a:lnSpc>
              <a:defRPr>
                <a:latin typeface="Calibri" panose="020F0502020204030204" pitchFamily="34" charset="0"/>
              </a:defRPr>
            </a:lvl4pPr>
            <a:lvl5pPr>
              <a:lnSpc>
                <a:spcPct val="90000"/>
              </a:lnSpc>
              <a:defRPr>
                <a:latin typeface="Calibri" panose="020F0502020204030204" pitchFamily="34" charset="0"/>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6" name="Tijdelijke aanduiding voor datum 3"/>
          <p:cNvSpPr>
            <a:spLocks noGrp="1"/>
          </p:cNvSpPr>
          <p:nvPr>
            <p:ph type="dt" sz="half" idx="2"/>
          </p:nvPr>
        </p:nvSpPr>
        <p:spPr>
          <a:xfrm>
            <a:off x="5300545" y="6339600"/>
            <a:ext cx="900000" cy="360000"/>
          </a:xfrm>
          <a:prstGeom prst="rect">
            <a:avLst/>
          </a:prstGeom>
        </p:spPr>
        <p:txBody>
          <a:bodyPr vert="horz" lIns="91440" tIns="45720" rIns="91440" bIns="45720" rtlCol="0" anchor="ctr"/>
          <a:lstStyle>
            <a:lvl1pPr algn="l">
              <a:defRPr sz="900" baseline="0">
                <a:solidFill>
                  <a:schemeClr val="tx1">
                    <a:tint val="75000"/>
                  </a:schemeClr>
                </a:solidFill>
                <a:latin typeface="Calibri" panose="020F0502020204030204" pitchFamily="34" charset="0"/>
              </a:defRPr>
            </a:lvl1pPr>
          </a:lstStyle>
          <a:p>
            <a:fld id="{0902A518-2289-419D-A053-0C9EC542DC6E}" type="datetime1">
              <a:rPr lang="nl-BE" smtClean="0"/>
              <a:t>30/10/2017</a:t>
            </a:fld>
            <a:endParaRPr lang="nl-BE" dirty="0"/>
          </a:p>
        </p:txBody>
      </p:sp>
      <p:sp>
        <p:nvSpPr>
          <p:cNvPr id="7" name="Tijdelijke aanduiding voor voettekst 4"/>
          <p:cNvSpPr>
            <a:spLocks noGrp="1"/>
          </p:cNvSpPr>
          <p:nvPr>
            <p:ph type="ftr" sz="quarter" idx="3"/>
          </p:nvPr>
        </p:nvSpPr>
        <p:spPr>
          <a:xfrm>
            <a:off x="6243063" y="6339600"/>
            <a:ext cx="1890000" cy="360000"/>
          </a:xfrm>
          <a:prstGeom prst="rect">
            <a:avLst/>
          </a:prstGeom>
        </p:spPr>
        <p:txBody>
          <a:bodyPr vert="horz" lIns="91440" tIns="45720" rIns="91440" bIns="45720" rtlCol="0" anchor="ctr"/>
          <a:lstStyle>
            <a:lvl1pPr algn="ctr">
              <a:defRPr sz="900">
                <a:solidFill>
                  <a:schemeClr val="tx1">
                    <a:tint val="75000"/>
                  </a:schemeClr>
                </a:solidFill>
                <a:latin typeface="Calibri" panose="020F0502020204030204" pitchFamily="34" charset="0"/>
              </a:defRPr>
            </a:lvl1pPr>
          </a:lstStyle>
          <a:p>
            <a:endParaRPr lang="nl-BE" dirty="0"/>
          </a:p>
        </p:txBody>
      </p:sp>
      <p:sp>
        <p:nvSpPr>
          <p:cNvPr id="10" name="Tijdelijke aanduiding voor dianummer 5"/>
          <p:cNvSpPr>
            <a:spLocks noGrp="1"/>
          </p:cNvSpPr>
          <p:nvPr>
            <p:ph type="sldNum" sz="quarter" idx="4"/>
          </p:nvPr>
        </p:nvSpPr>
        <p:spPr>
          <a:xfrm>
            <a:off x="8194281" y="6339600"/>
            <a:ext cx="540000" cy="360000"/>
          </a:xfrm>
          <a:prstGeom prst="rect">
            <a:avLst/>
          </a:prstGeom>
        </p:spPr>
        <p:txBody>
          <a:bodyPr vert="horz" lIns="91440" tIns="45720" rIns="91440" bIns="45720" rtlCol="0" anchor="ctr"/>
          <a:lstStyle>
            <a:lvl1pPr algn="r">
              <a:defRPr sz="900" baseline="0">
                <a:solidFill>
                  <a:schemeClr val="tx1">
                    <a:tint val="75000"/>
                  </a:schemeClr>
                </a:solidFill>
                <a:latin typeface="Calibri" panose="020F0502020204030204" pitchFamily="34" charset="0"/>
              </a:defRPr>
            </a:lvl1pPr>
          </a:lstStyle>
          <a:p>
            <a:fld id="{492AD3B4-D906-4191-84FB-4FE613E48036}" type="slidenum">
              <a:rPr lang="nl-BE" smtClean="0"/>
              <a:pPr/>
              <a:t>‹nr.›</a:t>
            </a:fld>
            <a:endParaRPr lang="nl-BE" dirty="0"/>
          </a:p>
        </p:txBody>
      </p:sp>
    </p:spTree>
    <p:extLst>
      <p:ext uri="{BB962C8B-B14F-4D97-AF65-F5344CB8AC3E}">
        <p14:creationId xmlns:p14="http://schemas.microsoft.com/office/powerpoint/2010/main" val="35805772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tel, afbeelding en object">
    <p:spTree>
      <p:nvGrpSpPr>
        <p:cNvPr id="1" name=""/>
        <p:cNvGrpSpPr/>
        <p:nvPr/>
      </p:nvGrpSpPr>
      <p:grpSpPr>
        <a:xfrm>
          <a:off x="0" y="0"/>
          <a:ext cx="0" cy="0"/>
          <a:chOff x="0" y="0"/>
          <a:chExt cx="0" cy="0"/>
        </a:xfrm>
      </p:grpSpPr>
      <p:sp>
        <p:nvSpPr>
          <p:cNvPr id="2" name="Titel 1"/>
          <p:cNvSpPr>
            <a:spLocks noGrp="1"/>
          </p:cNvSpPr>
          <p:nvPr>
            <p:ph type="title"/>
          </p:nvPr>
        </p:nvSpPr>
        <p:spPr>
          <a:xfrm>
            <a:off x="1296000" y="756000"/>
            <a:ext cx="7416000" cy="1116000"/>
          </a:xfrm>
        </p:spPr>
        <p:txBody>
          <a:bodyPr anchor="t" anchorCtr="0"/>
          <a:lstStyle>
            <a:lvl1pPr>
              <a:defRPr b="1" i="0">
                <a:latin typeface="Calibri" panose="020F0502020204030204" pitchFamily="34" charset="0"/>
                <a:cs typeface="Calibri" panose="020F0502020204030204" pitchFamily="34" charset="0"/>
              </a:defRPr>
            </a:lvl1pPr>
          </a:lstStyle>
          <a:p>
            <a:r>
              <a:rPr lang="nl-NL" dirty="0"/>
              <a:t>Klik om de stijl te bewerken</a:t>
            </a:r>
            <a:endParaRPr lang="nl-BE" dirty="0"/>
          </a:p>
        </p:txBody>
      </p:sp>
      <p:sp>
        <p:nvSpPr>
          <p:cNvPr id="3" name="Tijdelijke aanduiding voor inhoud 2"/>
          <p:cNvSpPr>
            <a:spLocks noGrp="1"/>
          </p:cNvSpPr>
          <p:nvPr>
            <p:ph idx="1"/>
          </p:nvPr>
        </p:nvSpPr>
        <p:spPr>
          <a:xfrm>
            <a:off x="5320146" y="1908000"/>
            <a:ext cx="3391854" cy="3780000"/>
          </a:xfrm>
        </p:spPr>
        <p:txBody>
          <a:bodyPr bIns="0"/>
          <a:lstStyle>
            <a:lvl1pPr>
              <a:spcBef>
                <a:spcPts val="300"/>
              </a:spcBef>
              <a:defRPr sz="2000"/>
            </a:lvl1pPr>
            <a:lvl2pPr>
              <a:spcBef>
                <a:spcPts val="300"/>
              </a:spcBef>
              <a:defRPr sz="2000">
                <a:solidFill>
                  <a:schemeClr val="bg1">
                    <a:lumMod val="50000"/>
                  </a:schemeClr>
                </a:solidFill>
              </a:defRPr>
            </a:lvl2pPr>
            <a:lvl3pPr>
              <a:spcBef>
                <a:spcPts val="300"/>
              </a:spcBef>
              <a:defRPr sz="1600"/>
            </a:lvl3pPr>
            <a:lvl4pPr>
              <a:spcBef>
                <a:spcPts val="300"/>
              </a:spcBef>
              <a:defRPr sz="1600"/>
            </a:lvl4pPr>
            <a:lvl5pPr>
              <a:spcBef>
                <a:spcPts val="300"/>
              </a:spcBef>
              <a:defRPr sz="1600"/>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5" name="Tijdelijke aanduiding voor afbeelding 4"/>
          <p:cNvSpPr>
            <a:spLocks noGrp="1"/>
          </p:cNvSpPr>
          <p:nvPr>
            <p:ph type="pic" sz="quarter" idx="13"/>
          </p:nvPr>
        </p:nvSpPr>
        <p:spPr>
          <a:xfrm>
            <a:off x="1294228" y="1908000"/>
            <a:ext cx="3708000" cy="3780000"/>
          </a:xfrm>
        </p:spPr>
        <p:txBody>
          <a:bodyPr anchor="ctr"/>
          <a:lstStyle>
            <a:lvl1pPr algn="ctr">
              <a:buNone/>
              <a:defRPr>
                <a:solidFill>
                  <a:srgbClr val="FF0000"/>
                </a:solidFill>
              </a:defRPr>
            </a:lvl1pPr>
          </a:lstStyle>
          <a:p>
            <a:r>
              <a:rPr lang="nl-NL" dirty="0"/>
              <a:t>Klik op het pictogram als u een afbeelding wilt toevoegen</a:t>
            </a:r>
            <a:endParaRPr lang="nl-BE" dirty="0"/>
          </a:p>
        </p:txBody>
      </p:sp>
      <p:sp>
        <p:nvSpPr>
          <p:cNvPr id="7" name="Tijdelijke aanduiding voor datum 3"/>
          <p:cNvSpPr>
            <a:spLocks noGrp="1"/>
          </p:cNvSpPr>
          <p:nvPr>
            <p:ph type="dt" sz="half" idx="2"/>
          </p:nvPr>
        </p:nvSpPr>
        <p:spPr>
          <a:xfrm>
            <a:off x="5300545" y="6339600"/>
            <a:ext cx="900000" cy="360000"/>
          </a:xfrm>
          <a:prstGeom prst="rect">
            <a:avLst/>
          </a:prstGeom>
        </p:spPr>
        <p:txBody>
          <a:bodyPr vert="horz" lIns="91440" tIns="45720" rIns="91440" bIns="45720" rtlCol="0" anchor="ctr"/>
          <a:lstStyle>
            <a:lvl1pPr algn="l">
              <a:defRPr sz="900" baseline="0">
                <a:solidFill>
                  <a:schemeClr val="tx1">
                    <a:tint val="75000"/>
                  </a:schemeClr>
                </a:solidFill>
                <a:latin typeface="Calibri" panose="020F0502020204030204" pitchFamily="34" charset="0"/>
              </a:defRPr>
            </a:lvl1pPr>
          </a:lstStyle>
          <a:p>
            <a:fld id="{5D65BF7D-2351-4026-A12A-0825E6E8751E}" type="datetime1">
              <a:rPr lang="nl-BE" smtClean="0"/>
              <a:t>30/10/2017</a:t>
            </a:fld>
            <a:endParaRPr lang="nl-BE" dirty="0"/>
          </a:p>
        </p:txBody>
      </p:sp>
      <p:sp>
        <p:nvSpPr>
          <p:cNvPr id="8" name="Tijdelijke aanduiding voor voettekst 4"/>
          <p:cNvSpPr>
            <a:spLocks noGrp="1"/>
          </p:cNvSpPr>
          <p:nvPr>
            <p:ph type="ftr" sz="quarter" idx="3"/>
          </p:nvPr>
        </p:nvSpPr>
        <p:spPr>
          <a:xfrm>
            <a:off x="6243063" y="6339600"/>
            <a:ext cx="1890000" cy="360000"/>
          </a:xfrm>
          <a:prstGeom prst="rect">
            <a:avLst/>
          </a:prstGeom>
        </p:spPr>
        <p:txBody>
          <a:bodyPr vert="horz" lIns="91440" tIns="45720" rIns="91440" bIns="45720" rtlCol="0" anchor="ctr"/>
          <a:lstStyle>
            <a:lvl1pPr algn="ctr">
              <a:defRPr sz="900">
                <a:solidFill>
                  <a:schemeClr val="tx1">
                    <a:tint val="75000"/>
                  </a:schemeClr>
                </a:solidFill>
                <a:latin typeface="Calibri" panose="020F0502020204030204" pitchFamily="34" charset="0"/>
              </a:defRPr>
            </a:lvl1pPr>
          </a:lstStyle>
          <a:p>
            <a:endParaRPr lang="nl-BE" dirty="0"/>
          </a:p>
        </p:txBody>
      </p:sp>
      <p:sp>
        <p:nvSpPr>
          <p:cNvPr id="9" name="Tijdelijke aanduiding voor dianummer 5"/>
          <p:cNvSpPr>
            <a:spLocks noGrp="1"/>
          </p:cNvSpPr>
          <p:nvPr>
            <p:ph type="sldNum" sz="quarter" idx="4"/>
          </p:nvPr>
        </p:nvSpPr>
        <p:spPr>
          <a:xfrm>
            <a:off x="8194281" y="6339600"/>
            <a:ext cx="540000" cy="360000"/>
          </a:xfrm>
          <a:prstGeom prst="rect">
            <a:avLst/>
          </a:prstGeom>
        </p:spPr>
        <p:txBody>
          <a:bodyPr vert="horz" lIns="91440" tIns="45720" rIns="91440" bIns="45720" rtlCol="0" anchor="ctr"/>
          <a:lstStyle>
            <a:lvl1pPr algn="r">
              <a:defRPr sz="900" baseline="0">
                <a:solidFill>
                  <a:schemeClr val="tx1">
                    <a:tint val="75000"/>
                  </a:schemeClr>
                </a:solidFill>
                <a:latin typeface="Calibri" panose="020F0502020204030204" pitchFamily="34" charset="0"/>
              </a:defRPr>
            </a:lvl1pPr>
          </a:lstStyle>
          <a:p>
            <a:fld id="{492AD3B4-D906-4191-84FB-4FE613E48036}" type="slidenum">
              <a:rPr lang="nl-BE" smtClean="0"/>
              <a:pPr/>
              <a:t>‹nr.›</a:t>
            </a:fld>
            <a:endParaRPr lang="nl-BE" dirty="0"/>
          </a:p>
        </p:txBody>
      </p:sp>
    </p:spTree>
    <p:extLst>
      <p:ext uri="{BB962C8B-B14F-4D97-AF65-F5344CB8AC3E}">
        <p14:creationId xmlns:p14="http://schemas.microsoft.com/office/powerpoint/2010/main" val="34476137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el en twee objecten">
    <p:spTree>
      <p:nvGrpSpPr>
        <p:cNvPr id="1" name=""/>
        <p:cNvGrpSpPr/>
        <p:nvPr/>
      </p:nvGrpSpPr>
      <p:grpSpPr>
        <a:xfrm>
          <a:off x="0" y="0"/>
          <a:ext cx="0" cy="0"/>
          <a:chOff x="0" y="0"/>
          <a:chExt cx="0" cy="0"/>
        </a:xfrm>
      </p:grpSpPr>
      <p:sp>
        <p:nvSpPr>
          <p:cNvPr id="2" name="Titel 1"/>
          <p:cNvSpPr>
            <a:spLocks noGrp="1"/>
          </p:cNvSpPr>
          <p:nvPr>
            <p:ph type="title"/>
          </p:nvPr>
        </p:nvSpPr>
        <p:spPr>
          <a:xfrm>
            <a:off x="1296000" y="756000"/>
            <a:ext cx="7416000" cy="1116000"/>
          </a:xfrm>
        </p:spPr>
        <p:txBody>
          <a:bodyPr anchor="t" anchorCtr="0"/>
          <a:lstStyle>
            <a:lvl1pPr>
              <a:defRPr b="1" i="0">
                <a:latin typeface="Calibri" panose="020F0502020204030204" pitchFamily="34" charset="0"/>
                <a:cs typeface="Calibri" panose="020F0502020204030204" pitchFamily="34" charset="0"/>
              </a:defRPr>
            </a:lvl1pPr>
          </a:lstStyle>
          <a:p>
            <a:r>
              <a:rPr lang="nl-NL" dirty="0"/>
              <a:t>Klik om de stijl te bewerken</a:t>
            </a:r>
            <a:endParaRPr lang="nl-BE" dirty="0"/>
          </a:p>
        </p:txBody>
      </p:sp>
      <p:sp>
        <p:nvSpPr>
          <p:cNvPr id="3" name="Tijdelijke aanduiding voor inhoud 2"/>
          <p:cNvSpPr>
            <a:spLocks noGrp="1"/>
          </p:cNvSpPr>
          <p:nvPr>
            <p:ph sz="half" idx="1"/>
          </p:nvPr>
        </p:nvSpPr>
        <p:spPr>
          <a:xfrm>
            <a:off x="1296000" y="1908000"/>
            <a:ext cx="3708000" cy="3780000"/>
          </a:xfrm>
        </p:spPr>
        <p:txBody>
          <a:bodyPr bIns="0"/>
          <a:lstStyle>
            <a:lvl1pPr>
              <a:spcBef>
                <a:spcPts val="300"/>
              </a:spcBef>
              <a:defRPr sz="2000">
                <a:latin typeface="Calibri" panose="020F0502020204030204" pitchFamily="34" charset="0"/>
              </a:defRPr>
            </a:lvl1pPr>
            <a:lvl2pPr>
              <a:spcBef>
                <a:spcPts val="300"/>
              </a:spcBef>
              <a:defRPr sz="2000">
                <a:solidFill>
                  <a:schemeClr val="bg1">
                    <a:lumMod val="50000"/>
                  </a:schemeClr>
                </a:solidFill>
                <a:latin typeface="Calibri" panose="020F0502020204030204" pitchFamily="34" charset="0"/>
              </a:defRPr>
            </a:lvl2pPr>
            <a:lvl3pPr>
              <a:spcBef>
                <a:spcPts val="300"/>
              </a:spcBef>
              <a:defRPr sz="1800">
                <a:latin typeface="Calibri" panose="020F0502020204030204" pitchFamily="34" charset="0"/>
              </a:defRPr>
            </a:lvl3pPr>
            <a:lvl4pPr>
              <a:spcBef>
                <a:spcPts val="300"/>
              </a:spcBef>
              <a:defRPr sz="1800">
                <a:latin typeface="Calibri" panose="020F0502020204030204" pitchFamily="34" charset="0"/>
              </a:defRPr>
            </a:lvl4pPr>
            <a:lvl5pPr>
              <a:spcBef>
                <a:spcPts val="300"/>
              </a:spcBef>
              <a:defRPr sz="1800">
                <a:latin typeface="Calibri" panose="020F0502020204030204" pitchFamily="34" charset="0"/>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10" name="Tijdelijke aanduiding voor inhoud 3"/>
          <p:cNvSpPr>
            <a:spLocks noGrp="1"/>
          </p:cNvSpPr>
          <p:nvPr>
            <p:ph sz="half" idx="13"/>
          </p:nvPr>
        </p:nvSpPr>
        <p:spPr>
          <a:xfrm>
            <a:off x="5040000" y="1908000"/>
            <a:ext cx="3672000" cy="3780000"/>
          </a:xfrm>
        </p:spPr>
        <p:txBody>
          <a:bodyPr bIns="0"/>
          <a:lstStyle>
            <a:lvl1pPr>
              <a:defRPr sz="2000">
                <a:latin typeface="Calibri" panose="020F0502020204030204" pitchFamily="34" charset="0"/>
              </a:defRPr>
            </a:lvl1pPr>
            <a:lvl2pPr>
              <a:spcBef>
                <a:spcPts val="300"/>
              </a:spcBef>
              <a:defRPr sz="2000">
                <a:solidFill>
                  <a:schemeClr val="bg1">
                    <a:lumMod val="50000"/>
                  </a:schemeClr>
                </a:solidFill>
                <a:latin typeface="Calibri" panose="020F0502020204030204" pitchFamily="34" charset="0"/>
              </a:defRPr>
            </a:lvl2pPr>
            <a:lvl3pPr>
              <a:spcBef>
                <a:spcPts val="300"/>
              </a:spcBef>
              <a:defRPr sz="1800">
                <a:latin typeface="Calibri" panose="020F0502020204030204" pitchFamily="34" charset="0"/>
              </a:defRPr>
            </a:lvl3pPr>
            <a:lvl4pPr>
              <a:spcBef>
                <a:spcPts val="300"/>
              </a:spcBef>
              <a:defRPr sz="1800">
                <a:latin typeface="Calibri" panose="020F0502020204030204" pitchFamily="34" charset="0"/>
              </a:defRPr>
            </a:lvl4pPr>
            <a:lvl5pPr>
              <a:spcBef>
                <a:spcPts val="300"/>
              </a:spcBef>
              <a:defRPr sz="1800">
                <a:latin typeface="Calibri" panose="020F0502020204030204" pitchFamily="34" charset="0"/>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7" name="Tijdelijke aanduiding voor datum 3"/>
          <p:cNvSpPr>
            <a:spLocks noGrp="1"/>
          </p:cNvSpPr>
          <p:nvPr>
            <p:ph type="dt" sz="half" idx="2"/>
          </p:nvPr>
        </p:nvSpPr>
        <p:spPr>
          <a:xfrm>
            <a:off x="5300545" y="6339600"/>
            <a:ext cx="900000" cy="360000"/>
          </a:xfrm>
          <a:prstGeom prst="rect">
            <a:avLst/>
          </a:prstGeom>
        </p:spPr>
        <p:txBody>
          <a:bodyPr vert="horz" lIns="91440" tIns="45720" rIns="91440" bIns="45720" rtlCol="0" anchor="ctr"/>
          <a:lstStyle>
            <a:lvl1pPr algn="l">
              <a:defRPr sz="900" baseline="0">
                <a:solidFill>
                  <a:schemeClr val="tx1">
                    <a:tint val="75000"/>
                  </a:schemeClr>
                </a:solidFill>
                <a:latin typeface="Calibri" panose="020F0502020204030204" pitchFamily="34" charset="0"/>
              </a:defRPr>
            </a:lvl1pPr>
          </a:lstStyle>
          <a:p>
            <a:fld id="{E40F73AD-CB74-437B-89E7-5B179DDB3387}" type="datetime1">
              <a:rPr lang="nl-BE" smtClean="0"/>
              <a:t>30/10/2017</a:t>
            </a:fld>
            <a:endParaRPr lang="nl-BE" dirty="0"/>
          </a:p>
        </p:txBody>
      </p:sp>
      <p:sp>
        <p:nvSpPr>
          <p:cNvPr id="8" name="Tijdelijke aanduiding voor voettekst 4"/>
          <p:cNvSpPr>
            <a:spLocks noGrp="1"/>
          </p:cNvSpPr>
          <p:nvPr>
            <p:ph type="ftr" sz="quarter" idx="3"/>
          </p:nvPr>
        </p:nvSpPr>
        <p:spPr>
          <a:xfrm>
            <a:off x="6243063" y="6339600"/>
            <a:ext cx="1890000" cy="360000"/>
          </a:xfrm>
          <a:prstGeom prst="rect">
            <a:avLst/>
          </a:prstGeom>
        </p:spPr>
        <p:txBody>
          <a:bodyPr vert="horz" lIns="91440" tIns="45720" rIns="91440" bIns="45720" rtlCol="0" anchor="ctr"/>
          <a:lstStyle>
            <a:lvl1pPr algn="ctr">
              <a:defRPr sz="900">
                <a:solidFill>
                  <a:schemeClr val="tx1">
                    <a:tint val="75000"/>
                  </a:schemeClr>
                </a:solidFill>
                <a:latin typeface="Calibri" panose="020F0502020204030204" pitchFamily="34" charset="0"/>
              </a:defRPr>
            </a:lvl1pPr>
          </a:lstStyle>
          <a:p>
            <a:endParaRPr lang="nl-BE" dirty="0"/>
          </a:p>
        </p:txBody>
      </p:sp>
      <p:sp>
        <p:nvSpPr>
          <p:cNvPr id="9" name="Tijdelijke aanduiding voor dianummer 5"/>
          <p:cNvSpPr>
            <a:spLocks noGrp="1"/>
          </p:cNvSpPr>
          <p:nvPr>
            <p:ph type="sldNum" sz="quarter" idx="4"/>
          </p:nvPr>
        </p:nvSpPr>
        <p:spPr>
          <a:xfrm>
            <a:off x="8194281" y="6339600"/>
            <a:ext cx="540000" cy="360000"/>
          </a:xfrm>
          <a:prstGeom prst="rect">
            <a:avLst/>
          </a:prstGeom>
        </p:spPr>
        <p:txBody>
          <a:bodyPr vert="horz" lIns="91440" tIns="45720" rIns="91440" bIns="45720" rtlCol="0" anchor="ctr"/>
          <a:lstStyle>
            <a:lvl1pPr algn="r">
              <a:defRPr sz="900" baseline="0">
                <a:solidFill>
                  <a:schemeClr val="tx1">
                    <a:tint val="75000"/>
                  </a:schemeClr>
                </a:solidFill>
                <a:latin typeface="Calibri" panose="020F0502020204030204" pitchFamily="34" charset="0"/>
              </a:defRPr>
            </a:lvl1pPr>
          </a:lstStyle>
          <a:p>
            <a:fld id="{492AD3B4-D906-4191-84FB-4FE613E48036}" type="slidenum">
              <a:rPr lang="nl-BE" smtClean="0"/>
              <a:pPr/>
              <a:t>‹nr.›</a:t>
            </a:fld>
            <a:endParaRPr lang="nl-BE" dirty="0"/>
          </a:p>
        </p:txBody>
      </p:sp>
    </p:spTree>
    <p:extLst>
      <p:ext uri="{BB962C8B-B14F-4D97-AF65-F5344CB8AC3E}">
        <p14:creationId xmlns:p14="http://schemas.microsoft.com/office/powerpoint/2010/main" val="7624427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pic>
        <p:nvPicPr>
          <p:cNvPr id="4" name="Afbeelding 6"/>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2921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2" name="Rectangle 2"/>
          <p:cNvSpPr>
            <a:spLocks noGrp="1" noChangeArrowheads="1"/>
          </p:cNvSpPr>
          <p:nvPr>
            <p:ph type="ctrTitle"/>
          </p:nvPr>
        </p:nvSpPr>
        <p:spPr>
          <a:xfrm>
            <a:off x="971600" y="3136900"/>
            <a:ext cx="7704856" cy="449488"/>
          </a:xfrm>
        </p:spPr>
        <p:txBody>
          <a:bodyPr/>
          <a:lstStyle>
            <a:lvl1pPr>
              <a:defRPr sz="3600">
                <a:solidFill>
                  <a:schemeClr val="accent1"/>
                </a:solidFill>
              </a:defRPr>
            </a:lvl1pPr>
          </a:lstStyle>
          <a:p>
            <a:r>
              <a:rPr lang="nl-NL"/>
              <a:t>Klik om de stijl te bewerken</a:t>
            </a:r>
            <a:endParaRPr lang="en-US" dirty="0"/>
          </a:p>
        </p:txBody>
      </p:sp>
      <p:sp>
        <p:nvSpPr>
          <p:cNvPr id="10243" name="Rectangle 3"/>
          <p:cNvSpPr>
            <a:spLocks noGrp="1" noChangeArrowheads="1"/>
          </p:cNvSpPr>
          <p:nvPr>
            <p:ph type="subTitle" idx="1"/>
          </p:nvPr>
        </p:nvSpPr>
        <p:spPr>
          <a:xfrm>
            <a:off x="971600" y="3861048"/>
            <a:ext cx="7456488" cy="386399"/>
          </a:xfrm>
        </p:spPr>
        <p:txBody>
          <a:bodyPr/>
          <a:lstStyle>
            <a:lvl1pPr marL="0" indent="0">
              <a:buFontTx/>
              <a:buNone/>
              <a:defRPr sz="2400">
                <a:solidFill>
                  <a:schemeClr val="tx2"/>
                </a:solidFill>
              </a:defRPr>
            </a:lvl1pPr>
          </a:lstStyle>
          <a:p>
            <a:r>
              <a:rPr lang="nl-NL"/>
              <a:t>Klik om de ondertitelstijl van het model te bewerken</a:t>
            </a:r>
            <a:endParaRPr lang="en-US" dirty="0"/>
          </a:p>
        </p:txBody>
      </p:sp>
    </p:spTree>
    <p:extLst>
      <p:ext uri="{BB962C8B-B14F-4D97-AF65-F5344CB8AC3E}">
        <p14:creationId xmlns:p14="http://schemas.microsoft.com/office/powerpoint/2010/main" val="13720176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Chapter divider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Rectangle 2"/>
          <p:cNvSpPr>
            <a:spLocks noGrp="1" noChangeArrowheads="1"/>
          </p:cNvSpPr>
          <p:nvPr>
            <p:ph type="ctrTitle"/>
          </p:nvPr>
        </p:nvSpPr>
        <p:spPr>
          <a:xfrm>
            <a:off x="457200" y="2476500"/>
            <a:ext cx="7466013" cy="419100"/>
          </a:xfrm>
        </p:spPr>
        <p:txBody>
          <a:bodyPr anchor="t"/>
          <a:lstStyle>
            <a:lvl1pPr>
              <a:defRPr sz="1800" b="0">
                <a:solidFill>
                  <a:schemeClr val="bg2"/>
                </a:solidFill>
                <a:latin typeface="Verdana"/>
                <a:cs typeface="Verdana"/>
              </a:defRPr>
            </a:lvl1pPr>
          </a:lstStyle>
          <a:p>
            <a:r>
              <a:rPr lang="nl-NL"/>
              <a:t>Klik om de stijl te bewerken</a:t>
            </a:r>
            <a:endParaRPr lang="en-US" dirty="0"/>
          </a:p>
        </p:txBody>
      </p:sp>
      <p:sp>
        <p:nvSpPr>
          <p:cNvPr id="7" name="Rectangle 3"/>
          <p:cNvSpPr>
            <a:spLocks noGrp="1" noChangeArrowheads="1"/>
          </p:cNvSpPr>
          <p:nvPr>
            <p:ph type="subTitle" idx="1"/>
          </p:nvPr>
        </p:nvSpPr>
        <p:spPr>
          <a:xfrm>
            <a:off x="457200" y="2895600"/>
            <a:ext cx="7467600" cy="622300"/>
          </a:xfrm>
        </p:spPr>
        <p:txBody>
          <a:bodyPr/>
          <a:lstStyle>
            <a:lvl1pPr marL="0" indent="0">
              <a:buFontTx/>
              <a:buNone/>
              <a:defRPr sz="3600" b="1" baseline="0">
                <a:solidFill>
                  <a:schemeClr val="bg1"/>
                </a:solidFill>
                <a:latin typeface="Verdana"/>
                <a:cs typeface="Verdana"/>
              </a:defRPr>
            </a:lvl1pPr>
          </a:lstStyle>
          <a:p>
            <a:r>
              <a:rPr lang="nl-NL"/>
              <a:t>Klik om de ondertitelstijl van het model te bewerken</a:t>
            </a:r>
            <a:endParaRPr lang="en-US" dirty="0"/>
          </a:p>
        </p:txBody>
      </p:sp>
    </p:spTree>
    <p:extLst>
      <p:ext uri="{BB962C8B-B14F-4D97-AF65-F5344CB8AC3E}">
        <p14:creationId xmlns:p14="http://schemas.microsoft.com/office/powerpoint/2010/main" val="11723325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idx="1"/>
          </p:nvPr>
        </p:nvSpPr>
        <p:spPr/>
        <p:txBody>
          <a:bodyPr/>
          <a:lstStyle>
            <a:lvl1pPr>
              <a:defRPr sz="2400"/>
            </a:lvl1pPr>
            <a:lvl2pPr>
              <a:defRPr sz="2000"/>
            </a:lvl2pPr>
            <a:lvl3pPr>
              <a:defRPr sz="1800"/>
            </a:lvl3pPr>
            <a:lvl4pPr>
              <a:defRPr sz="1600"/>
            </a:lvl4pPr>
            <a:lvl5pPr>
              <a:buClrTx/>
              <a:buFont typeface="Lucida Grande"/>
              <a:buChar char="-"/>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p:txBody>
      </p:sp>
    </p:spTree>
    <p:extLst>
      <p:ext uri="{BB962C8B-B14F-4D97-AF65-F5344CB8AC3E}">
        <p14:creationId xmlns:p14="http://schemas.microsoft.com/office/powerpoint/2010/main" val="40203697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slide (varia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5" name="Content Placeholder 2"/>
          <p:cNvSpPr>
            <a:spLocks noGrp="1"/>
          </p:cNvSpPr>
          <p:nvPr>
            <p:ph idx="1"/>
          </p:nvPr>
        </p:nvSpPr>
        <p:spPr>
          <a:xfrm>
            <a:off x="457200" y="1219200"/>
            <a:ext cx="3886200" cy="4419600"/>
          </a:xfrm>
        </p:spPr>
        <p:txBody>
          <a:bodyPr/>
          <a:lstStyle>
            <a:lvl5pPr>
              <a:buClrTx/>
              <a:buFont typeface="Lucida Grande"/>
              <a:buChar char="-"/>
              <a:defRPr/>
            </a:lvl5pPr>
          </a:lstStyle>
          <a:p>
            <a:pPr lvl="0"/>
            <a:r>
              <a:rPr lang="nl-NL"/>
              <a:t>Klik om de modelstijlen te bewerken</a:t>
            </a:r>
          </a:p>
          <a:p>
            <a:pPr lvl="1"/>
            <a:r>
              <a:rPr lang="nl-NL"/>
              <a:t>Tweede niveau</a:t>
            </a:r>
          </a:p>
          <a:p>
            <a:pPr lvl="2"/>
            <a:r>
              <a:rPr lang="nl-NL"/>
              <a:t>Derde niveau</a:t>
            </a:r>
          </a:p>
          <a:p>
            <a:pPr lvl="3"/>
            <a:r>
              <a:rPr lang="nl-NL"/>
              <a:t>Vierde niveau</a:t>
            </a:r>
          </a:p>
        </p:txBody>
      </p:sp>
      <p:sp>
        <p:nvSpPr>
          <p:cNvPr id="6" name="Content Placeholder 2"/>
          <p:cNvSpPr>
            <a:spLocks noGrp="1"/>
          </p:cNvSpPr>
          <p:nvPr>
            <p:ph idx="10"/>
          </p:nvPr>
        </p:nvSpPr>
        <p:spPr>
          <a:xfrm>
            <a:off x="4800600" y="1219200"/>
            <a:ext cx="3886200" cy="4419600"/>
          </a:xfrm>
        </p:spPr>
        <p:txBody>
          <a:bodyPr/>
          <a:lstStyle>
            <a:lvl5pPr>
              <a:buClrTx/>
              <a:buFont typeface="Lucida Grande"/>
              <a:buChar char="-"/>
              <a:defRPr/>
            </a:lvl5pPr>
          </a:lstStyle>
          <a:p>
            <a:pPr lvl="0"/>
            <a:r>
              <a:rPr lang="nl-NL"/>
              <a:t>Klik om de modelstijlen te bewerken</a:t>
            </a:r>
          </a:p>
          <a:p>
            <a:pPr lvl="1"/>
            <a:r>
              <a:rPr lang="nl-NL"/>
              <a:t>Tweede niveau</a:t>
            </a:r>
          </a:p>
          <a:p>
            <a:pPr lvl="2"/>
            <a:r>
              <a:rPr lang="nl-NL"/>
              <a:t>Derde niveau</a:t>
            </a:r>
          </a:p>
          <a:p>
            <a:pPr lvl="3"/>
            <a:r>
              <a:rPr lang="nl-NL"/>
              <a:t>Vierde niveau</a:t>
            </a:r>
          </a:p>
        </p:txBody>
      </p:sp>
    </p:spTree>
    <p:extLst>
      <p:ext uri="{BB962C8B-B14F-4D97-AF65-F5344CB8AC3E}">
        <p14:creationId xmlns:p14="http://schemas.microsoft.com/office/powerpoint/2010/main" val="15944292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Content slide fo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Tree>
    <p:extLst>
      <p:ext uri="{BB962C8B-B14F-4D97-AF65-F5344CB8AC3E}">
        <p14:creationId xmlns:p14="http://schemas.microsoft.com/office/powerpoint/2010/main" val="32044076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57200" y="1143000"/>
            <a:ext cx="8229600" cy="4267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Klik op het pictogram als u een afbeelding wilt toevoegen</a:t>
            </a:r>
            <a:endParaRPr lang="en-US" noProof="0" dirty="0"/>
          </a:p>
        </p:txBody>
      </p:sp>
      <p:sp>
        <p:nvSpPr>
          <p:cNvPr id="4" name="Text Placeholder 3"/>
          <p:cNvSpPr>
            <a:spLocks noGrp="1"/>
          </p:cNvSpPr>
          <p:nvPr>
            <p:ph type="body" sz="half" idx="2"/>
          </p:nvPr>
        </p:nvSpPr>
        <p:spPr>
          <a:xfrm>
            <a:off x="457200" y="5486400"/>
            <a:ext cx="5486400" cy="347662"/>
          </a:xfrm>
        </p:spPr>
        <p:txBody>
          <a:bodyPr/>
          <a:lstStyle>
            <a:lvl1pPr marL="0" indent="0">
              <a:buNone/>
              <a:defRPr sz="12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6" name="Title 1"/>
          <p:cNvSpPr>
            <a:spLocks noGrp="1"/>
          </p:cNvSpPr>
          <p:nvPr>
            <p:ph type="title"/>
          </p:nvPr>
        </p:nvSpPr>
        <p:spPr>
          <a:xfrm>
            <a:off x="457200" y="457200"/>
            <a:ext cx="8229600" cy="579437"/>
          </a:xfrm>
        </p:spPr>
        <p:txBody>
          <a:bodyPr/>
          <a:lstStyle/>
          <a:p>
            <a:r>
              <a:rPr lang="nl-NL"/>
              <a:t>Klik om de stijl te bewerken</a:t>
            </a:r>
            <a:endParaRPr lang="en-US" dirty="0"/>
          </a:p>
        </p:txBody>
      </p:sp>
    </p:spTree>
    <p:extLst>
      <p:ext uri="{BB962C8B-B14F-4D97-AF65-F5344CB8AC3E}">
        <p14:creationId xmlns:p14="http://schemas.microsoft.com/office/powerpoint/2010/main" val="2359192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Rectangle 4"/>
          <p:cNvSpPr>
            <a:spLocks noGrp="1" noChangeArrowheads="1"/>
          </p:cNvSpPr>
          <p:nvPr>
            <p:ph type="dt" sz="half" idx="10"/>
          </p:nvPr>
        </p:nvSpPr>
        <p:spPr>
          <a:ln/>
        </p:spPr>
        <p:txBody>
          <a:bodyPr/>
          <a:lstStyle>
            <a:lvl1pPr>
              <a:defRPr/>
            </a:lvl1pPr>
          </a:lstStyle>
          <a:p>
            <a:pPr>
              <a:defRPr/>
            </a:pPr>
            <a:endParaRPr lang="da-DK"/>
          </a:p>
        </p:txBody>
      </p:sp>
      <p:sp>
        <p:nvSpPr>
          <p:cNvPr id="4" name="Rectangle 5"/>
          <p:cNvSpPr>
            <a:spLocks noGrp="1" noChangeArrowheads="1"/>
          </p:cNvSpPr>
          <p:nvPr>
            <p:ph type="ftr" sz="quarter" idx="11"/>
          </p:nvPr>
        </p:nvSpPr>
        <p:spPr>
          <a:ln/>
        </p:spPr>
        <p:txBody>
          <a:bodyPr/>
          <a:lstStyle>
            <a:lvl1pPr>
              <a:defRPr/>
            </a:lvl1pPr>
          </a:lstStyle>
          <a:p>
            <a:pPr>
              <a:defRPr/>
            </a:pPr>
            <a:endParaRPr lang="da-DK"/>
          </a:p>
        </p:txBody>
      </p:sp>
      <p:sp>
        <p:nvSpPr>
          <p:cNvPr id="5" name="Rectangle 6"/>
          <p:cNvSpPr>
            <a:spLocks noGrp="1" noChangeArrowheads="1"/>
          </p:cNvSpPr>
          <p:nvPr>
            <p:ph type="sldNum" sz="quarter" idx="12"/>
          </p:nvPr>
        </p:nvSpPr>
        <p:spPr>
          <a:ln/>
        </p:spPr>
        <p:txBody>
          <a:bodyPr/>
          <a:lstStyle>
            <a:lvl1pPr>
              <a:defRPr/>
            </a:lvl1pPr>
          </a:lstStyle>
          <a:p>
            <a:pPr>
              <a:defRPr/>
            </a:pPr>
            <a:fld id="{7609A5A2-CCC7-49A3-9CCB-0D767D5FB196}" type="slidenum">
              <a:rPr lang="da-DK"/>
              <a:pPr>
                <a:defRPr/>
              </a:pPr>
              <a:t>‹nr.›</a:t>
            </a:fld>
            <a:endParaRPr lang="da-DK"/>
          </a:p>
        </p:txBody>
      </p:sp>
    </p:spTree>
    <p:extLst>
      <p:ext uri="{BB962C8B-B14F-4D97-AF65-F5344CB8AC3E}">
        <p14:creationId xmlns:p14="http://schemas.microsoft.com/office/powerpoint/2010/main" val="32308587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icture with Caption (no title)">
    <p:spTree>
      <p:nvGrpSpPr>
        <p:cNvPr id="1" name=""/>
        <p:cNvGrpSpPr/>
        <p:nvPr/>
      </p:nvGrpSpPr>
      <p:grpSpPr>
        <a:xfrm>
          <a:off x="0" y="0"/>
          <a:ext cx="0" cy="0"/>
          <a:chOff x="0" y="0"/>
          <a:chExt cx="0" cy="0"/>
        </a:xfrm>
      </p:grpSpPr>
      <p:sp>
        <p:nvSpPr>
          <p:cNvPr id="2" name="Picture Placeholder 2"/>
          <p:cNvSpPr>
            <a:spLocks noGrp="1"/>
          </p:cNvSpPr>
          <p:nvPr>
            <p:ph type="pic" idx="1"/>
          </p:nvPr>
        </p:nvSpPr>
        <p:spPr>
          <a:xfrm>
            <a:off x="457200" y="457200"/>
            <a:ext cx="8229600" cy="4953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a:t>Klik op het pictogram als u een afbeelding wilt toevoegen</a:t>
            </a:r>
            <a:endParaRPr lang="en-US" noProof="0" dirty="0"/>
          </a:p>
        </p:txBody>
      </p:sp>
      <p:sp>
        <p:nvSpPr>
          <p:cNvPr id="3" name="Text Placeholder 3"/>
          <p:cNvSpPr>
            <a:spLocks noGrp="1"/>
          </p:cNvSpPr>
          <p:nvPr>
            <p:ph type="body" sz="half" idx="2"/>
          </p:nvPr>
        </p:nvSpPr>
        <p:spPr>
          <a:xfrm>
            <a:off x="457200" y="5486400"/>
            <a:ext cx="5486400" cy="347662"/>
          </a:xfrm>
        </p:spPr>
        <p:txBody>
          <a:bodyPr/>
          <a:lstStyle>
            <a:lvl1pPr marL="0" indent="0">
              <a:buNone/>
              <a:defRPr sz="12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Tree>
    <p:extLst>
      <p:ext uri="{BB962C8B-B14F-4D97-AF65-F5344CB8AC3E}">
        <p14:creationId xmlns:p14="http://schemas.microsoft.com/office/powerpoint/2010/main" val="844787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lide with footer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12083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Empty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05445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hanks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ctrTitle"/>
          </p:nvPr>
        </p:nvSpPr>
        <p:spPr>
          <a:xfrm>
            <a:off x="457200" y="2476500"/>
            <a:ext cx="8305800" cy="723900"/>
          </a:xfrm>
        </p:spPr>
        <p:txBody>
          <a:bodyPr/>
          <a:lstStyle>
            <a:lvl1pPr>
              <a:defRPr sz="3600">
                <a:solidFill>
                  <a:schemeClr val="bg1"/>
                </a:solidFill>
              </a:defRPr>
            </a:lvl1pPr>
          </a:lstStyle>
          <a:p>
            <a:r>
              <a:rPr lang="nl-NL"/>
              <a:t>Klik om de stijl te bewerken</a:t>
            </a:r>
            <a:endParaRPr lang="en-US" dirty="0"/>
          </a:p>
        </p:txBody>
      </p:sp>
    </p:spTree>
    <p:extLst>
      <p:ext uri="{BB962C8B-B14F-4D97-AF65-F5344CB8AC3E}">
        <p14:creationId xmlns:p14="http://schemas.microsoft.com/office/powerpoint/2010/main" val="10416335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65578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00359" name="Rectangle 1031"/>
          <p:cNvSpPr>
            <a:spLocks noChangeArrowheads="1"/>
          </p:cNvSpPr>
          <p:nvPr/>
        </p:nvSpPr>
        <p:spPr bwMode="auto">
          <a:xfrm>
            <a:off x="0" y="0"/>
            <a:ext cx="9144000" cy="6553200"/>
          </a:xfrm>
          <a:prstGeom prst="rect">
            <a:avLst/>
          </a:prstGeom>
          <a:solidFill>
            <a:schemeClr val="bg1"/>
          </a:solidFill>
          <a:ln w="12700">
            <a:solidFill>
              <a:schemeClr val="tx1"/>
            </a:solidFill>
            <a:miter lim="800000"/>
            <a:headEnd type="none" w="sm" len="sm"/>
            <a:tailEnd type="none" w="sm" len="sm"/>
          </a:ln>
          <a:effectLst/>
        </p:spPr>
        <p:txBody>
          <a:bodyPr wrap="none" anchor="ctr"/>
          <a:lstStyle/>
          <a:p>
            <a:endParaRPr lang="nl-BE"/>
          </a:p>
        </p:txBody>
      </p:sp>
      <p:sp>
        <p:nvSpPr>
          <p:cNvPr id="100354" name="Rectangle 1026"/>
          <p:cNvSpPr>
            <a:spLocks noChangeArrowheads="1"/>
          </p:cNvSpPr>
          <p:nvPr/>
        </p:nvSpPr>
        <p:spPr bwMode="auto">
          <a:xfrm>
            <a:off x="0" y="6540500"/>
            <a:ext cx="9144000" cy="317500"/>
          </a:xfrm>
          <a:prstGeom prst="rect">
            <a:avLst/>
          </a:prstGeom>
          <a:solidFill>
            <a:srgbClr val="008693"/>
          </a:solidFill>
          <a:ln w="12700">
            <a:noFill/>
            <a:miter lim="800000"/>
            <a:headEnd type="none" w="sm" len="sm"/>
            <a:tailEnd type="none" w="sm" len="sm"/>
          </a:ln>
          <a:effectLst/>
        </p:spPr>
        <p:txBody>
          <a:bodyPr wrap="none" anchor="ctr"/>
          <a:lstStyle/>
          <a:p>
            <a:endParaRPr lang="nl-BE"/>
          </a:p>
        </p:txBody>
      </p:sp>
      <p:sp>
        <p:nvSpPr>
          <p:cNvPr id="100355" name="Rectangle 1027"/>
          <p:cNvSpPr>
            <a:spLocks noGrp="1" noChangeArrowheads="1"/>
          </p:cNvSpPr>
          <p:nvPr>
            <p:ph type="ctrTitle"/>
          </p:nvPr>
        </p:nvSpPr>
        <p:spPr>
          <a:xfrm>
            <a:off x="522288" y="4594225"/>
            <a:ext cx="8104187" cy="846138"/>
          </a:xfrm>
        </p:spPr>
        <p:txBody>
          <a:bodyPr lIns="91440" tIns="45720" rIns="91440" bIns="45720" anchor="t"/>
          <a:lstStyle>
            <a:lvl1pPr algn="ctr">
              <a:lnSpc>
                <a:spcPct val="90000"/>
              </a:lnSpc>
              <a:defRPr/>
            </a:lvl1pPr>
          </a:lstStyle>
          <a:p>
            <a:r>
              <a:rPr lang="nl-NL"/>
              <a:t>Klik om de stijl te bewerken</a:t>
            </a:r>
            <a:endParaRPr lang="en-GB"/>
          </a:p>
        </p:txBody>
      </p:sp>
      <p:sp>
        <p:nvSpPr>
          <p:cNvPr id="100356" name="Rectangle 1028"/>
          <p:cNvSpPr>
            <a:spLocks noGrp="1" noChangeArrowheads="1"/>
          </p:cNvSpPr>
          <p:nvPr>
            <p:ph type="subTitle" idx="1"/>
          </p:nvPr>
        </p:nvSpPr>
        <p:spPr>
          <a:xfrm>
            <a:off x="534988" y="5470525"/>
            <a:ext cx="8070850" cy="303213"/>
          </a:xfrm>
        </p:spPr>
        <p:txBody>
          <a:bodyPr lIns="91440" tIns="45720" rIns="91440" bIns="45720"/>
          <a:lstStyle>
            <a:lvl1pPr algn="ctr">
              <a:defRPr sz="1600" b="1">
                <a:solidFill>
                  <a:schemeClr val="accent2">
                    <a:lumMod val="75000"/>
                  </a:schemeClr>
                </a:solidFill>
                <a:latin typeface="Arial" charset="0"/>
              </a:defRPr>
            </a:lvl1pPr>
          </a:lstStyle>
          <a:p>
            <a:r>
              <a:rPr lang="nl-NL" dirty="0"/>
              <a:t>Klik om het opmaakprofiel van de modelondertitel te bewerken</a:t>
            </a:r>
            <a:endParaRPr lang="en-GB" dirty="0"/>
          </a:p>
        </p:txBody>
      </p:sp>
      <p:sp>
        <p:nvSpPr>
          <p:cNvPr id="100357" name="Rectangle 1029"/>
          <p:cNvSpPr>
            <a:spLocks noGrp="1" noChangeArrowheads="1"/>
          </p:cNvSpPr>
          <p:nvPr>
            <p:ph type="sldNum" sz="quarter" idx="4"/>
          </p:nvPr>
        </p:nvSpPr>
        <p:spPr/>
        <p:txBody>
          <a:bodyPr/>
          <a:lstStyle>
            <a:lvl1pPr>
              <a:defRPr/>
            </a:lvl1pPr>
          </a:lstStyle>
          <a:p>
            <a:fld id="{8611E4D6-0348-4732-8F36-06AB9059F5C3}" type="slidenum">
              <a:rPr lang="en-GB" smtClean="0"/>
              <a:pPr/>
              <a:t>‹nr.›</a:t>
            </a:fld>
            <a:endParaRPr lang="en-GB"/>
          </a:p>
        </p:txBody>
      </p:sp>
      <p:sp>
        <p:nvSpPr>
          <p:cNvPr id="100358" name="Rectangle 1030"/>
          <p:cNvSpPr>
            <a:spLocks noGrp="1" noChangeArrowheads="1"/>
          </p:cNvSpPr>
          <p:nvPr>
            <p:ph type="ftr" sz="quarter" idx="3"/>
          </p:nvPr>
        </p:nvSpPr>
        <p:spPr/>
        <p:txBody>
          <a:bodyPr/>
          <a:lstStyle>
            <a:lvl1pPr>
              <a:defRPr/>
            </a:lvl1pPr>
          </a:lstStyle>
          <a:p>
            <a:r>
              <a:rPr lang="en-GB"/>
              <a:t>Toelichting PM’s AQF 23/01/15</a:t>
            </a: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88480" y="250120"/>
            <a:ext cx="1932432" cy="703903"/>
          </a:xfrm>
          <a:prstGeom prst="rect">
            <a:avLst/>
          </a:prstGeom>
        </p:spPr>
      </p:pic>
    </p:spTree>
    <p:extLst>
      <p:ext uri="{BB962C8B-B14F-4D97-AF65-F5344CB8AC3E}">
        <p14:creationId xmlns:p14="http://schemas.microsoft.com/office/powerpoint/2010/main" val="25821872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lvl1pPr>
              <a:defRPr>
                <a:solidFill>
                  <a:srgbClr val="008693"/>
                </a:solidFill>
              </a:defRPr>
            </a:lvl1pPr>
            <a:lvl3pPr>
              <a:buClr>
                <a:schemeClr val="accent2"/>
              </a:buClr>
              <a:defRPr/>
            </a:lvl3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4" name="Tijdelijke aanduiding voor dianummer 3"/>
          <p:cNvSpPr>
            <a:spLocks noGrp="1"/>
          </p:cNvSpPr>
          <p:nvPr>
            <p:ph type="sldNum" sz="quarter" idx="10"/>
          </p:nvPr>
        </p:nvSpPr>
        <p:spPr/>
        <p:txBody>
          <a:bodyPr/>
          <a:lstStyle>
            <a:lvl1pPr>
              <a:defRPr/>
            </a:lvl1pPr>
          </a:lstStyle>
          <a:p>
            <a:fld id="{0AE08CD3-0CC0-4209-92E2-93FB093ED3D7}" type="slidenum">
              <a:rPr lang="en-GB" smtClean="0"/>
              <a:pPr/>
              <a:t>‹nr.›</a:t>
            </a:fld>
            <a:endParaRPr lang="en-GB"/>
          </a:p>
        </p:txBody>
      </p:sp>
      <p:sp>
        <p:nvSpPr>
          <p:cNvPr id="5" name="Tijdelijke aanduiding voor voettekst 4"/>
          <p:cNvSpPr>
            <a:spLocks noGrp="1"/>
          </p:cNvSpPr>
          <p:nvPr>
            <p:ph type="ftr" sz="quarter" idx="11"/>
          </p:nvPr>
        </p:nvSpPr>
        <p:spPr/>
        <p:txBody>
          <a:bodyPr/>
          <a:lstStyle>
            <a:lvl1pPr>
              <a:defRPr/>
            </a:lvl1pPr>
          </a:lstStyle>
          <a:p>
            <a:r>
              <a:rPr lang="en-GB"/>
              <a:t>Toelichting PM’s AQF 23/01/15</a:t>
            </a:r>
          </a:p>
        </p:txBody>
      </p:sp>
      <p:sp>
        <p:nvSpPr>
          <p:cNvPr id="7" name="Rectangle 1026"/>
          <p:cNvSpPr>
            <a:spLocks noChangeArrowheads="1"/>
          </p:cNvSpPr>
          <p:nvPr userDrawn="1"/>
        </p:nvSpPr>
        <p:spPr bwMode="auto">
          <a:xfrm>
            <a:off x="0" y="6540500"/>
            <a:ext cx="9144000" cy="317500"/>
          </a:xfrm>
          <a:prstGeom prst="rect">
            <a:avLst/>
          </a:prstGeom>
          <a:solidFill>
            <a:srgbClr val="008693"/>
          </a:solidFill>
          <a:ln w="12700">
            <a:noFill/>
            <a:miter lim="800000"/>
            <a:headEnd type="none" w="sm" len="sm"/>
            <a:tailEnd type="none" w="sm" len="sm"/>
          </a:ln>
          <a:effectLst/>
        </p:spPr>
        <p:txBody>
          <a:bodyPr wrap="none" anchor="ctr"/>
          <a:lstStyle/>
          <a:p>
            <a:endParaRPr lang="nl-BE"/>
          </a:p>
        </p:txBody>
      </p:sp>
    </p:spTree>
    <p:extLst>
      <p:ext uri="{BB962C8B-B14F-4D97-AF65-F5344CB8AC3E}">
        <p14:creationId xmlns:p14="http://schemas.microsoft.com/office/powerpoint/2010/main" val="27326804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a:t>Klik om de modelstijlen te bewerken</a:t>
            </a:r>
          </a:p>
        </p:txBody>
      </p:sp>
      <p:sp>
        <p:nvSpPr>
          <p:cNvPr id="4" name="Tijdelijke aanduiding voor dianummer 3"/>
          <p:cNvSpPr>
            <a:spLocks noGrp="1"/>
          </p:cNvSpPr>
          <p:nvPr>
            <p:ph type="sldNum" sz="quarter" idx="10"/>
          </p:nvPr>
        </p:nvSpPr>
        <p:spPr/>
        <p:txBody>
          <a:bodyPr/>
          <a:lstStyle>
            <a:lvl1pPr>
              <a:defRPr/>
            </a:lvl1pPr>
          </a:lstStyle>
          <a:p>
            <a:fld id="{47F05C7C-87EC-420A-8820-D4581A922EB7}" type="slidenum">
              <a:rPr lang="en-GB" smtClean="0"/>
              <a:pPr/>
              <a:t>‹nr.›</a:t>
            </a:fld>
            <a:endParaRPr lang="en-GB"/>
          </a:p>
        </p:txBody>
      </p:sp>
      <p:sp>
        <p:nvSpPr>
          <p:cNvPr id="5" name="Tijdelijke aanduiding voor voettekst 4"/>
          <p:cNvSpPr>
            <a:spLocks noGrp="1"/>
          </p:cNvSpPr>
          <p:nvPr>
            <p:ph type="ftr" sz="quarter" idx="11"/>
          </p:nvPr>
        </p:nvSpPr>
        <p:spPr/>
        <p:txBody>
          <a:bodyPr/>
          <a:lstStyle>
            <a:lvl1pPr>
              <a:defRPr/>
            </a:lvl1pPr>
          </a:lstStyle>
          <a:p>
            <a:r>
              <a:rPr lang="en-GB"/>
              <a:t>Toelichting PM’s AQF 23/01/15</a:t>
            </a:r>
          </a:p>
        </p:txBody>
      </p:sp>
      <p:sp>
        <p:nvSpPr>
          <p:cNvPr id="6" name="Rectangle 1026"/>
          <p:cNvSpPr>
            <a:spLocks noChangeArrowheads="1"/>
          </p:cNvSpPr>
          <p:nvPr userDrawn="1"/>
        </p:nvSpPr>
        <p:spPr bwMode="auto">
          <a:xfrm>
            <a:off x="0" y="6540500"/>
            <a:ext cx="9144000" cy="317500"/>
          </a:xfrm>
          <a:prstGeom prst="rect">
            <a:avLst/>
          </a:prstGeom>
          <a:solidFill>
            <a:srgbClr val="008693"/>
          </a:solidFill>
          <a:ln w="12700">
            <a:noFill/>
            <a:miter lim="800000"/>
            <a:headEnd type="none" w="sm" len="sm"/>
            <a:tailEnd type="none" w="sm" len="sm"/>
          </a:ln>
          <a:effectLst/>
        </p:spPr>
        <p:txBody>
          <a:bodyPr wrap="none" anchor="ctr"/>
          <a:lstStyle/>
          <a:p>
            <a:endParaRPr lang="nl-BE"/>
          </a:p>
        </p:txBody>
      </p:sp>
    </p:spTree>
    <p:extLst>
      <p:ext uri="{BB962C8B-B14F-4D97-AF65-F5344CB8AC3E}">
        <p14:creationId xmlns:p14="http://schemas.microsoft.com/office/powerpoint/2010/main" val="13579104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503238" y="1462088"/>
            <a:ext cx="4016375" cy="4870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4672013" y="1462088"/>
            <a:ext cx="4017962" cy="4870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ianummer 4"/>
          <p:cNvSpPr>
            <a:spLocks noGrp="1"/>
          </p:cNvSpPr>
          <p:nvPr>
            <p:ph type="sldNum" sz="quarter" idx="10"/>
          </p:nvPr>
        </p:nvSpPr>
        <p:spPr/>
        <p:txBody>
          <a:bodyPr/>
          <a:lstStyle>
            <a:lvl1pPr>
              <a:defRPr/>
            </a:lvl1pPr>
          </a:lstStyle>
          <a:p>
            <a:fld id="{F19CCCAF-2169-4844-B929-3DA9AC1EE919}" type="slidenum">
              <a:rPr lang="en-GB" smtClean="0"/>
              <a:pPr/>
              <a:t>‹nr.›</a:t>
            </a:fld>
            <a:endParaRPr lang="en-GB"/>
          </a:p>
        </p:txBody>
      </p:sp>
      <p:sp>
        <p:nvSpPr>
          <p:cNvPr id="6" name="Tijdelijke aanduiding voor voettekst 5"/>
          <p:cNvSpPr>
            <a:spLocks noGrp="1"/>
          </p:cNvSpPr>
          <p:nvPr>
            <p:ph type="ftr" sz="quarter" idx="11"/>
          </p:nvPr>
        </p:nvSpPr>
        <p:spPr/>
        <p:txBody>
          <a:bodyPr/>
          <a:lstStyle>
            <a:lvl1pPr>
              <a:defRPr/>
            </a:lvl1pPr>
          </a:lstStyle>
          <a:p>
            <a:r>
              <a:rPr lang="en-GB"/>
              <a:t>Toelichting PM’s AQF 23/01/15</a:t>
            </a:r>
          </a:p>
        </p:txBody>
      </p:sp>
      <p:sp>
        <p:nvSpPr>
          <p:cNvPr id="7" name="Rectangle 1026"/>
          <p:cNvSpPr>
            <a:spLocks noChangeArrowheads="1"/>
          </p:cNvSpPr>
          <p:nvPr userDrawn="1"/>
        </p:nvSpPr>
        <p:spPr bwMode="auto">
          <a:xfrm>
            <a:off x="0" y="6540500"/>
            <a:ext cx="9144000" cy="317500"/>
          </a:xfrm>
          <a:prstGeom prst="rect">
            <a:avLst/>
          </a:prstGeom>
          <a:solidFill>
            <a:srgbClr val="008693"/>
          </a:solidFill>
          <a:ln w="12700">
            <a:noFill/>
            <a:miter lim="800000"/>
            <a:headEnd type="none" w="sm" len="sm"/>
            <a:tailEnd type="none" w="sm" len="sm"/>
          </a:ln>
          <a:effectLst/>
        </p:spPr>
        <p:txBody>
          <a:bodyPr wrap="none" anchor="ctr"/>
          <a:lstStyle/>
          <a:p>
            <a:endParaRPr lang="nl-BE"/>
          </a:p>
        </p:txBody>
      </p:sp>
    </p:spTree>
    <p:extLst>
      <p:ext uri="{BB962C8B-B14F-4D97-AF65-F5344CB8AC3E}">
        <p14:creationId xmlns:p14="http://schemas.microsoft.com/office/powerpoint/2010/main" val="33538077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nl-NL"/>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ianummer 6"/>
          <p:cNvSpPr>
            <a:spLocks noGrp="1"/>
          </p:cNvSpPr>
          <p:nvPr>
            <p:ph type="sldNum" sz="quarter" idx="10"/>
          </p:nvPr>
        </p:nvSpPr>
        <p:spPr/>
        <p:txBody>
          <a:bodyPr/>
          <a:lstStyle>
            <a:lvl1pPr>
              <a:defRPr/>
            </a:lvl1pPr>
          </a:lstStyle>
          <a:p>
            <a:fld id="{215D024E-9E33-42B3-AF6B-5993DDD89F41}" type="slidenum">
              <a:rPr lang="en-GB" smtClean="0"/>
              <a:pPr/>
              <a:t>‹nr.›</a:t>
            </a:fld>
            <a:endParaRPr lang="en-GB"/>
          </a:p>
        </p:txBody>
      </p:sp>
      <p:sp>
        <p:nvSpPr>
          <p:cNvPr id="8" name="Tijdelijke aanduiding voor voettekst 7"/>
          <p:cNvSpPr>
            <a:spLocks noGrp="1"/>
          </p:cNvSpPr>
          <p:nvPr>
            <p:ph type="ftr" sz="quarter" idx="11"/>
          </p:nvPr>
        </p:nvSpPr>
        <p:spPr/>
        <p:txBody>
          <a:bodyPr/>
          <a:lstStyle>
            <a:lvl1pPr>
              <a:defRPr/>
            </a:lvl1pPr>
          </a:lstStyle>
          <a:p>
            <a:r>
              <a:rPr lang="en-GB"/>
              <a:t>Toelichting PM’s AQF 23/01/15</a:t>
            </a:r>
          </a:p>
        </p:txBody>
      </p:sp>
      <p:sp>
        <p:nvSpPr>
          <p:cNvPr id="9" name="Rectangle 1026"/>
          <p:cNvSpPr>
            <a:spLocks noChangeArrowheads="1"/>
          </p:cNvSpPr>
          <p:nvPr userDrawn="1"/>
        </p:nvSpPr>
        <p:spPr bwMode="auto">
          <a:xfrm>
            <a:off x="0" y="6540500"/>
            <a:ext cx="9144000" cy="317500"/>
          </a:xfrm>
          <a:prstGeom prst="rect">
            <a:avLst/>
          </a:prstGeom>
          <a:solidFill>
            <a:srgbClr val="008693"/>
          </a:solidFill>
          <a:ln w="12700">
            <a:noFill/>
            <a:miter lim="800000"/>
            <a:headEnd type="none" w="sm" len="sm"/>
            <a:tailEnd type="none" w="sm" len="sm"/>
          </a:ln>
          <a:effectLst/>
        </p:spPr>
        <p:txBody>
          <a:bodyPr wrap="none" anchor="ctr"/>
          <a:lstStyle/>
          <a:p>
            <a:endParaRPr lang="nl-BE"/>
          </a:p>
        </p:txBody>
      </p:sp>
    </p:spTree>
    <p:extLst>
      <p:ext uri="{BB962C8B-B14F-4D97-AF65-F5344CB8AC3E}">
        <p14:creationId xmlns:p14="http://schemas.microsoft.com/office/powerpoint/2010/main" val="71372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a-DK"/>
          </a:p>
        </p:txBody>
      </p:sp>
      <p:sp>
        <p:nvSpPr>
          <p:cNvPr id="3" name="Rectangle 5"/>
          <p:cNvSpPr>
            <a:spLocks noGrp="1" noChangeArrowheads="1"/>
          </p:cNvSpPr>
          <p:nvPr>
            <p:ph type="ftr" sz="quarter" idx="11"/>
          </p:nvPr>
        </p:nvSpPr>
        <p:spPr>
          <a:ln/>
        </p:spPr>
        <p:txBody>
          <a:bodyPr/>
          <a:lstStyle>
            <a:lvl1pPr>
              <a:defRPr/>
            </a:lvl1pPr>
          </a:lstStyle>
          <a:p>
            <a:pPr>
              <a:defRPr/>
            </a:pPr>
            <a:endParaRPr lang="da-DK"/>
          </a:p>
        </p:txBody>
      </p:sp>
      <p:sp>
        <p:nvSpPr>
          <p:cNvPr id="4" name="Rectangle 6"/>
          <p:cNvSpPr>
            <a:spLocks noGrp="1" noChangeArrowheads="1"/>
          </p:cNvSpPr>
          <p:nvPr>
            <p:ph type="sldNum" sz="quarter" idx="12"/>
          </p:nvPr>
        </p:nvSpPr>
        <p:spPr>
          <a:ln/>
        </p:spPr>
        <p:txBody>
          <a:bodyPr/>
          <a:lstStyle>
            <a:lvl1pPr>
              <a:defRPr/>
            </a:lvl1pPr>
          </a:lstStyle>
          <a:p>
            <a:pPr>
              <a:defRPr/>
            </a:pPr>
            <a:fld id="{CA0E2889-F34F-4F8E-AEE7-627CD4DC6727}" type="slidenum">
              <a:rPr lang="da-DK"/>
              <a:pPr>
                <a:defRPr/>
              </a:pPr>
              <a:t>‹nr.›</a:t>
            </a:fld>
            <a:endParaRPr lang="da-DK"/>
          </a:p>
        </p:txBody>
      </p:sp>
    </p:spTree>
    <p:extLst>
      <p:ext uri="{BB962C8B-B14F-4D97-AF65-F5344CB8AC3E}">
        <p14:creationId xmlns:p14="http://schemas.microsoft.com/office/powerpoint/2010/main" val="426865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dianummer 2"/>
          <p:cNvSpPr>
            <a:spLocks noGrp="1"/>
          </p:cNvSpPr>
          <p:nvPr>
            <p:ph type="sldNum" sz="quarter" idx="10"/>
          </p:nvPr>
        </p:nvSpPr>
        <p:spPr/>
        <p:txBody>
          <a:bodyPr/>
          <a:lstStyle>
            <a:lvl1pPr>
              <a:defRPr/>
            </a:lvl1pPr>
          </a:lstStyle>
          <a:p>
            <a:fld id="{5489956E-5C30-4A42-B751-26D0900A4C79}" type="slidenum">
              <a:rPr lang="en-GB" smtClean="0"/>
              <a:pPr/>
              <a:t>‹nr.›</a:t>
            </a:fld>
            <a:endParaRPr lang="en-GB"/>
          </a:p>
        </p:txBody>
      </p:sp>
      <p:sp>
        <p:nvSpPr>
          <p:cNvPr id="4" name="Tijdelijke aanduiding voor voettekst 3"/>
          <p:cNvSpPr>
            <a:spLocks noGrp="1"/>
          </p:cNvSpPr>
          <p:nvPr>
            <p:ph type="ftr" sz="quarter" idx="11"/>
          </p:nvPr>
        </p:nvSpPr>
        <p:spPr/>
        <p:txBody>
          <a:bodyPr/>
          <a:lstStyle>
            <a:lvl1pPr>
              <a:defRPr/>
            </a:lvl1pPr>
          </a:lstStyle>
          <a:p>
            <a:r>
              <a:rPr lang="en-GB"/>
              <a:t>Toelichting PM’s AQF 23/01/15</a:t>
            </a:r>
          </a:p>
        </p:txBody>
      </p:sp>
      <p:sp>
        <p:nvSpPr>
          <p:cNvPr id="5" name="Rectangle 1026"/>
          <p:cNvSpPr>
            <a:spLocks noChangeArrowheads="1"/>
          </p:cNvSpPr>
          <p:nvPr userDrawn="1"/>
        </p:nvSpPr>
        <p:spPr bwMode="auto">
          <a:xfrm>
            <a:off x="0" y="6540500"/>
            <a:ext cx="9144000" cy="317500"/>
          </a:xfrm>
          <a:prstGeom prst="rect">
            <a:avLst/>
          </a:prstGeom>
          <a:solidFill>
            <a:srgbClr val="008693"/>
          </a:solidFill>
          <a:ln w="12700">
            <a:noFill/>
            <a:miter lim="800000"/>
            <a:headEnd type="none" w="sm" len="sm"/>
            <a:tailEnd type="none" w="sm" len="sm"/>
          </a:ln>
          <a:effectLst/>
        </p:spPr>
        <p:txBody>
          <a:bodyPr wrap="none" anchor="ctr"/>
          <a:lstStyle/>
          <a:p>
            <a:endParaRPr lang="nl-BE"/>
          </a:p>
        </p:txBody>
      </p:sp>
    </p:spTree>
    <p:extLst>
      <p:ext uri="{BB962C8B-B14F-4D97-AF65-F5344CB8AC3E}">
        <p14:creationId xmlns:p14="http://schemas.microsoft.com/office/powerpoint/2010/main" val="25962751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ianummer 1"/>
          <p:cNvSpPr>
            <a:spLocks noGrp="1"/>
          </p:cNvSpPr>
          <p:nvPr>
            <p:ph type="sldNum" sz="quarter" idx="10"/>
          </p:nvPr>
        </p:nvSpPr>
        <p:spPr/>
        <p:txBody>
          <a:bodyPr/>
          <a:lstStyle>
            <a:lvl1pPr>
              <a:defRPr/>
            </a:lvl1pPr>
          </a:lstStyle>
          <a:p>
            <a:fld id="{A93C0DCE-BD9F-4FC7-8C4F-D764B0955E85}" type="slidenum">
              <a:rPr lang="en-GB" smtClean="0"/>
              <a:pPr/>
              <a:t>‹nr.›</a:t>
            </a:fld>
            <a:endParaRPr lang="en-GB"/>
          </a:p>
        </p:txBody>
      </p:sp>
      <p:sp>
        <p:nvSpPr>
          <p:cNvPr id="3" name="Tijdelijke aanduiding voor voettekst 2"/>
          <p:cNvSpPr>
            <a:spLocks noGrp="1"/>
          </p:cNvSpPr>
          <p:nvPr>
            <p:ph type="ftr" sz="quarter" idx="11"/>
          </p:nvPr>
        </p:nvSpPr>
        <p:spPr/>
        <p:txBody>
          <a:bodyPr/>
          <a:lstStyle>
            <a:lvl1pPr>
              <a:defRPr/>
            </a:lvl1pPr>
          </a:lstStyle>
          <a:p>
            <a:r>
              <a:rPr lang="en-GB"/>
              <a:t>Toelichting PM’s AQF 23/01/15</a:t>
            </a:r>
          </a:p>
        </p:txBody>
      </p:sp>
      <p:sp>
        <p:nvSpPr>
          <p:cNvPr id="4" name="Rectangle 1026"/>
          <p:cNvSpPr>
            <a:spLocks noChangeArrowheads="1"/>
          </p:cNvSpPr>
          <p:nvPr userDrawn="1"/>
        </p:nvSpPr>
        <p:spPr bwMode="auto">
          <a:xfrm>
            <a:off x="0" y="6540500"/>
            <a:ext cx="9144000" cy="317500"/>
          </a:xfrm>
          <a:prstGeom prst="rect">
            <a:avLst/>
          </a:prstGeom>
          <a:solidFill>
            <a:srgbClr val="008693"/>
          </a:solidFill>
          <a:ln w="12700">
            <a:noFill/>
            <a:miter lim="800000"/>
            <a:headEnd type="none" w="sm" len="sm"/>
            <a:tailEnd type="none" w="sm" len="sm"/>
          </a:ln>
          <a:effectLst/>
        </p:spPr>
        <p:txBody>
          <a:bodyPr wrap="none" anchor="ctr"/>
          <a:lstStyle/>
          <a:p>
            <a:endParaRPr lang="nl-BE"/>
          </a:p>
        </p:txBody>
      </p:sp>
    </p:spTree>
    <p:extLst>
      <p:ext uri="{BB962C8B-B14F-4D97-AF65-F5344CB8AC3E}">
        <p14:creationId xmlns:p14="http://schemas.microsoft.com/office/powerpoint/2010/main" val="11155533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ianummer 4"/>
          <p:cNvSpPr>
            <a:spLocks noGrp="1"/>
          </p:cNvSpPr>
          <p:nvPr>
            <p:ph type="sldNum" sz="quarter" idx="10"/>
          </p:nvPr>
        </p:nvSpPr>
        <p:spPr/>
        <p:txBody>
          <a:bodyPr/>
          <a:lstStyle>
            <a:lvl1pPr>
              <a:defRPr/>
            </a:lvl1pPr>
          </a:lstStyle>
          <a:p>
            <a:fld id="{F5E5B4E2-8887-4700-A454-7A30EF4CFCC5}" type="slidenum">
              <a:rPr lang="en-GB" smtClean="0"/>
              <a:pPr/>
              <a:t>‹nr.›</a:t>
            </a:fld>
            <a:endParaRPr lang="en-GB"/>
          </a:p>
        </p:txBody>
      </p:sp>
      <p:sp>
        <p:nvSpPr>
          <p:cNvPr id="6" name="Tijdelijke aanduiding voor voettekst 5"/>
          <p:cNvSpPr>
            <a:spLocks noGrp="1"/>
          </p:cNvSpPr>
          <p:nvPr>
            <p:ph type="ftr" sz="quarter" idx="11"/>
          </p:nvPr>
        </p:nvSpPr>
        <p:spPr/>
        <p:txBody>
          <a:bodyPr/>
          <a:lstStyle>
            <a:lvl1pPr>
              <a:defRPr/>
            </a:lvl1pPr>
          </a:lstStyle>
          <a:p>
            <a:r>
              <a:rPr lang="en-GB"/>
              <a:t>Toelichting PM’s AQF 23/01/15</a:t>
            </a:r>
          </a:p>
        </p:txBody>
      </p:sp>
    </p:spTree>
    <p:extLst>
      <p:ext uri="{BB962C8B-B14F-4D97-AF65-F5344CB8AC3E}">
        <p14:creationId xmlns:p14="http://schemas.microsoft.com/office/powerpoint/2010/main" val="9923751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ianummer 4"/>
          <p:cNvSpPr>
            <a:spLocks noGrp="1"/>
          </p:cNvSpPr>
          <p:nvPr>
            <p:ph type="sldNum" sz="quarter" idx="10"/>
          </p:nvPr>
        </p:nvSpPr>
        <p:spPr/>
        <p:txBody>
          <a:bodyPr/>
          <a:lstStyle>
            <a:lvl1pPr>
              <a:defRPr/>
            </a:lvl1pPr>
          </a:lstStyle>
          <a:p>
            <a:fld id="{46E0B383-6782-40C7-AAB8-EDBA3577F7A7}" type="slidenum">
              <a:rPr lang="en-GB" smtClean="0"/>
              <a:pPr/>
              <a:t>‹nr.›</a:t>
            </a:fld>
            <a:endParaRPr lang="en-GB"/>
          </a:p>
        </p:txBody>
      </p:sp>
      <p:sp>
        <p:nvSpPr>
          <p:cNvPr id="6" name="Tijdelijke aanduiding voor voettekst 5"/>
          <p:cNvSpPr>
            <a:spLocks noGrp="1"/>
          </p:cNvSpPr>
          <p:nvPr>
            <p:ph type="ftr" sz="quarter" idx="11"/>
          </p:nvPr>
        </p:nvSpPr>
        <p:spPr/>
        <p:txBody>
          <a:bodyPr/>
          <a:lstStyle>
            <a:lvl1pPr>
              <a:defRPr/>
            </a:lvl1pPr>
          </a:lstStyle>
          <a:p>
            <a:r>
              <a:rPr lang="en-GB"/>
              <a:t>Toelichting PM’s AQF 23/01/15</a:t>
            </a:r>
          </a:p>
        </p:txBody>
      </p:sp>
    </p:spTree>
    <p:extLst>
      <p:ext uri="{BB962C8B-B14F-4D97-AF65-F5344CB8AC3E}">
        <p14:creationId xmlns:p14="http://schemas.microsoft.com/office/powerpoint/2010/main" val="49709952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ianummer 3"/>
          <p:cNvSpPr>
            <a:spLocks noGrp="1"/>
          </p:cNvSpPr>
          <p:nvPr>
            <p:ph type="sldNum" sz="quarter" idx="10"/>
          </p:nvPr>
        </p:nvSpPr>
        <p:spPr/>
        <p:txBody>
          <a:bodyPr/>
          <a:lstStyle>
            <a:lvl1pPr>
              <a:defRPr/>
            </a:lvl1pPr>
          </a:lstStyle>
          <a:p>
            <a:fld id="{AB09C613-55A4-4D76-98B5-5D0119250703}" type="slidenum">
              <a:rPr lang="en-GB" smtClean="0"/>
              <a:pPr/>
              <a:t>‹nr.›</a:t>
            </a:fld>
            <a:endParaRPr lang="en-GB"/>
          </a:p>
        </p:txBody>
      </p:sp>
      <p:sp>
        <p:nvSpPr>
          <p:cNvPr id="5" name="Tijdelijke aanduiding voor voettekst 4"/>
          <p:cNvSpPr>
            <a:spLocks noGrp="1"/>
          </p:cNvSpPr>
          <p:nvPr>
            <p:ph type="ftr" sz="quarter" idx="11"/>
          </p:nvPr>
        </p:nvSpPr>
        <p:spPr/>
        <p:txBody>
          <a:bodyPr/>
          <a:lstStyle>
            <a:lvl1pPr>
              <a:defRPr/>
            </a:lvl1pPr>
          </a:lstStyle>
          <a:p>
            <a:r>
              <a:rPr lang="en-GB"/>
              <a:t>Toelichting PM’s AQF 23/01/15</a:t>
            </a:r>
          </a:p>
        </p:txBody>
      </p:sp>
    </p:spTree>
    <p:extLst>
      <p:ext uri="{BB962C8B-B14F-4D97-AF65-F5344CB8AC3E}">
        <p14:creationId xmlns:p14="http://schemas.microsoft.com/office/powerpoint/2010/main" val="12722486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43688" y="317500"/>
            <a:ext cx="2046287" cy="6015038"/>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503238" y="317500"/>
            <a:ext cx="5988050" cy="60150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ianummer 3"/>
          <p:cNvSpPr>
            <a:spLocks noGrp="1"/>
          </p:cNvSpPr>
          <p:nvPr>
            <p:ph type="sldNum" sz="quarter" idx="10"/>
          </p:nvPr>
        </p:nvSpPr>
        <p:spPr/>
        <p:txBody>
          <a:bodyPr/>
          <a:lstStyle>
            <a:lvl1pPr>
              <a:defRPr/>
            </a:lvl1pPr>
          </a:lstStyle>
          <a:p>
            <a:fld id="{DA70B529-993C-4CA2-8377-9FD7FCFAEFF1}" type="slidenum">
              <a:rPr lang="en-GB" smtClean="0"/>
              <a:pPr/>
              <a:t>‹nr.›</a:t>
            </a:fld>
            <a:endParaRPr lang="en-GB"/>
          </a:p>
        </p:txBody>
      </p:sp>
      <p:sp>
        <p:nvSpPr>
          <p:cNvPr id="5" name="Tijdelijke aanduiding voor voettekst 4"/>
          <p:cNvSpPr>
            <a:spLocks noGrp="1"/>
          </p:cNvSpPr>
          <p:nvPr>
            <p:ph type="ftr" sz="quarter" idx="11"/>
          </p:nvPr>
        </p:nvSpPr>
        <p:spPr/>
        <p:txBody>
          <a:bodyPr/>
          <a:lstStyle>
            <a:lvl1pPr>
              <a:defRPr/>
            </a:lvl1pPr>
          </a:lstStyle>
          <a:p>
            <a:r>
              <a:rPr lang="en-GB"/>
              <a:t>Toelichting PM’s AQF 23/01/15</a:t>
            </a:r>
          </a:p>
        </p:txBody>
      </p:sp>
    </p:spTree>
    <p:extLst>
      <p:ext uri="{BB962C8B-B14F-4D97-AF65-F5344CB8AC3E}">
        <p14:creationId xmlns:p14="http://schemas.microsoft.com/office/powerpoint/2010/main" val="256922958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Aangepaste indel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dianummer 2"/>
          <p:cNvSpPr>
            <a:spLocks noGrp="1"/>
          </p:cNvSpPr>
          <p:nvPr>
            <p:ph type="sldNum" sz="quarter" idx="10"/>
          </p:nvPr>
        </p:nvSpPr>
        <p:spPr/>
        <p:txBody>
          <a:bodyPr/>
          <a:lstStyle/>
          <a:p>
            <a:fld id="{CFB97D2D-8BD2-464D-A3DD-9BDE11148351}" type="slidenum">
              <a:rPr lang="en-GB" smtClean="0"/>
              <a:pPr/>
              <a:t>‹nr.›</a:t>
            </a:fld>
            <a:endParaRPr lang="en-GB"/>
          </a:p>
        </p:txBody>
      </p:sp>
      <p:sp>
        <p:nvSpPr>
          <p:cNvPr id="4" name="Tijdelijke aanduiding voor voettekst 3"/>
          <p:cNvSpPr>
            <a:spLocks noGrp="1"/>
          </p:cNvSpPr>
          <p:nvPr>
            <p:ph type="ftr" sz="quarter" idx="11"/>
          </p:nvPr>
        </p:nvSpPr>
        <p:spPr/>
        <p:txBody>
          <a:bodyPr/>
          <a:lstStyle/>
          <a:p>
            <a:r>
              <a:rPr lang="en-GB"/>
              <a:t>Toelichting PM’s AQF 23/01/15</a:t>
            </a:r>
          </a:p>
        </p:txBody>
      </p:sp>
      <p:sp>
        <p:nvSpPr>
          <p:cNvPr id="5" name="Rectangle 1026"/>
          <p:cNvSpPr>
            <a:spLocks noChangeArrowheads="1"/>
          </p:cNvSpPr>
          <p:nvPr userDrawn="1"/>
        </p:nvSpPr>
        <p:spPr bwMode="auto">
          <a:xfrm>
            <a:off x="0" y="6540500"/>
            <a:ext cx="9144000" cy="317500"/>
          </a:xfrm>
          <a:prstGeom prst="rect">
            <a:avLst/>
          </a:prstGeom>
          <a:solidFill>
            <a:srgbClr val="008693"/>
          </a:solidFill>
          <a:ln w="12700">
            <a:noFill/>
            <a:miter lim="800000"/>
            <a:headEnd type="none" w="sm" len="sm"/>
            <a:tailEnd type="none" w="sm" len="sm"/>
          </a:ln>
          <a:effectLst/>
        </p:spPr>
        <p:txBody>
          <a:bodyPr wrap="none" anchor="ctr"/>
          <a:lstStyle/>
          <a:p>
            <a:endParaRPr lang="nl-BE"/>
          </a:p>
        </p:txBody>
      </p:sp>
    </p:spTree>
    <p:extLst>
      <p:ext uri="{BB962C8B-B14F-4D97-AF65-F5344CB8AC3E}">
        <p14:creationId xmlns:p14="http://schemas.microsoft.com/office/powerpoint/2010/main" val="295700582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Aangepaste indel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dianummer 2"/>
          <p:cNvSpPr>
            <a:spLocks noGrp="1"/>
          </p:cNvSpPr>
          <p:nvPr>
            <p:ph type="sldNum" sz="quarter" idx="10"/>
          </p:nvPr>
        </p:nvSpPr>
        <p:spPr/>
        <p:txBody>
          <a:bodyPr/>
          <a:lstStyle/>
          <a:p>
            <a:fld id="{CFB97D2D-8BD2-464D-A3DD-9BDE11148351}" type="slidenum">
              <a:rPr lang="en-GB" smtClean="0"/>
              <a:pPr/>
              <a:t>‹nr.›</a:t>
            </a:fld>
            <a:endParaRPr lang="en-GB"/>
          </a:p>
        </p:txBody>
      </p:sp>
      <p:sp>
        <p:nvSpPr>
          <p:cNvPr id="4" name="Tijdelijke aanduiding voor voettekst 3"/>
          <p:cNvSpPr>
            <a:spLocks noGrp="1"/>
          </p:cNvSpPr>
          <p:nvPr>
            <p:ph type="ftr" sz="quarter" idx="11"/>
          </p:nvPr>
        </p:nvSpPr>
        <p:spPr/>
        <p:txBody>
          <a:bodyPr/>
          <a:lstStyle/>
          <a:p>
            <a:r>
              <a:rPr lang="en-GB"/>
              <a:t>Toelichting PM’s AQF 23/01/15</a:t>
            </a:r>
          </a:p>
        </p:txBody>
      </p:sp>
    </p:spTree>
    <p:extLst>
      <p:ext uri="{BB962C8B-B14F-4D97-AF65-F5344CB8AC3E}">
        <p14:creationId xmlns:p14="http://schemas.microsoft.com/office/powerpoint/2010/main" val="335654228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itle Slide white">
    <p:spTree>
      <p:nvGrpSpPr>
        <p:cNvPr id="1" name=""/>
        <p:cNvGrpSpPr/>
        <p:nvPr/>
      </p:nvGrpSpPr>
      <p:grpSpPr>
        <a:xfrm>
          <a:off x="0" y="0"/>
          <a:ext cx="0" cy="0"/>
          <a:chOff x="0" y="0"/>
          <a:chExt cx="0" cy="0"/>
        </a:xfrm>
      </p:grpSpPr>
      <p:sp>
        <p:nvSpPr>
          <p:cNvPr id="17" name="Rectangle 16"/>
          <p:cNvSpPr/>
          <p:nvPr/>
        </p:nvSpPr>
        <p:spPr>
          <a:xfrm>
            <a:off x="0" y="4762500"/>
            <a:ext cx="9144000" cy="2095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p:nvPicPr>
        <p:blipFill>
          <a:blip r:embed="rId2" cstate="print"/>
          <a:stretch>
            <a:fillRect/>
          </a:stretch>
        </p:blipFill>
        <p:spPr>
          <a:xfrm>
            <a:off x="171450" y="2082757"/>
            <a:ext cx="8972550" cy="4413293"/>
          </a:xfrm>
          <a:prstGeom prst="rect">
            <a:avLst/>
          </a:prstGeom>
        </p:spPr>
      </p:pic>
      <p:sp>
        <p:nvSpPr>
          <p:cNvPr id="12" name="Rectangle 11"/>
          <p:cNvSpPr/>
          <p:nvPr/>
        </p:nvSpPr>
        <p:spPr>
          <a:xfrm>
            <a:off x="0" y="3295649"/>
            <a:ext cx="7700400" cy="1476375"/>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694684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itle Slide black">
    <p:spTree>
      <p:nvGrpSpPr>
        <p:cNvPr id="1" name=""/>
        <p:cNvGrpSpPr/>
        <p:nvPr/>
      </p:nvGrpSpPr>
      <p:grpSpPr>
        <a:xfrm>
          <a:off x="0" y="0"/>
          <a:ext cx="0" cy="0"/>
          <a:chOff x="0" y="0"/>
          <a:chExt cx="0" cy="0"/>
        </a:xfrm>
      </p:grpSpPr>
      <p:sp>
        <p:nvSpPr>
          <p:cNvPr id="17" name="Rectangle 16"/>
          <p:cNvSpPr/>
          <p:nvPr/>
        </p:nvSpPr>
        <p:spPr>
          <a:xfrm>
            <a:off x="0" y="4762500"/>
            <a:ext cx="9144000" cy="2095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p:nvPicPr>
        <p:blipFill>
          <a:blip r:embed="rId2" cstate="print"/>
          <a:stretch>
            <a:fillRect/>
          </a:stretch>
        </p:blipFill>
        <p:spPr>
          <a:xfrm>
            <a:off x="171450" y="2082757"/>
            <a:ext cx="8972550" cy="4413293"/>
          </a:xfrm>
          <a:prstGeom prst="rect">
            <a:avLst/>
          </a:prstGeom>
        </p:spPr>
      </p:pic>
      <p:sp>
        <p:nvSpPr>
          <p:cNvPr id="12" name="Rectangle 11"/>
          <p:cNvSpPr/>
          <p:nvPr/>
        </p:nvSpPr>
        <p:spPr>
          <a:xfrm>
            <a:off x="0" y="3295649"/>
            <a:ext cx="7700400" cy="1476375"/>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47467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2" y="273050"/>
            <a:ext cx="3008313" cy="1162050"/>
          </a:xfrm>
        </p:spPr>
        <p:txBody>
          <a:bodyPr/>
          <a:lstStyle>
            <a:lvl1pPr algn="l">
              <a:defRPr sz="2000" b="1"/>
            </a:lvl1pPr>
          </a:lstStyle>
          <a:p>
            <a:r>
              <a:rPr lang="nl-NL"/>
              <a:t>Klik om de stijl te bewerken</a:t>
            </a:r>
            <a:endParaRPr lang="nl-BE"/>
          </a:p>
        </p:txBody>
      </p:sp>
      <p:sp>
        <p:nvSpPr>
          <p:cNvPr id="3" name="Tijdelijke aanduiding voor inhoud 2"/>
          <p:cNvSpPr>
            <a:spLocks noGrp="1"/>
          </p:cNvSpPr>
          <p:nvPr>
            <p:ph idx="1"/>
          </p:nvPr>
        </p:nvSpPr>
        <p:spPr>
          <a:xfrm>
            <a:off x="3575053"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457202" y="1435103"/>
            <a:ext cx="3008313" cy="4691063"/>
          </a:xfrm>
        </p:spPr>
        <p:txBody>
          <a:bodyPr/>
          <a:lstStyle>
            <a:lvl1pPr marL="0" indent="0">
              <a:buNone/>
              <a:defRPr sz="1400"/>
            </a:lvl1pPr>
            <a:lvl2pPr marL="457059" indent="0">
              <a:buNone/>
              <a:defRPr sz="1200"/>
            </a:lvl2pPr>
            <a:lvl3pPr marL="914116" indent="0">
              <a:buNone/>
              <a:defRPr sz="1000"/>
            </a:lvl3pPr>
            <a:lvl4pPr marL="1371174" indent="0">
              <a:buNone/>
              <a:defRPr sz="900"/>
            </a:lvl4pPr>
            <a:lvl5pPr marL="1828231" indent="0">
              <a:buNone/>
              <a:defRPr sz="900"/>
            </a:lvl5pPr>
            <a:lvl6pPr marL="2285289" indent="0">
              <a:buNone/>
              <a:defRPr sz="900"/>
            </a:lvl6pPr>
            <a:lvl7pPr marL="2742346" indent="0">
              <a:buNone/>
              <a:defRPr sz="900"/>
            </a:lvl7pPr>
            <a:lvl8pPr marL="3199404" indent="0">
              <a:buNone/>
              <a:defRPr sz="900"/>
            </a:lvl8pPr>
            <a:lvl9pPr marL="3656462" indent="0">
              <a:buNone/>
              <a:defRPr sz="900"/>
            </a:lvl9pPr>
          </a:lstStyle>
          <a:p>
            <a:pPr lvl="0"/>
            <a:r>
              <a:rPr lang="nl-NL"/>
              <a:t>Klik om de modelstijlen te bewerken</a:t>
            </a:r>
          </a:p>
        </p:txBody>
      </p:sp>
      <p:sp>
        <p:nvSpPr>
          <p:cNvPr id="5" name="Rectangle 4"/>
          <p:cNvSpPr>
            <a:spLocks noGrp="1" noChangeArrowheads="1"/>
          </p:cNvSpPr>
          <p:nvPr>
            <p:ph type="dt" sz="half" idx="10"/>
          </p:nvPr>
        </p:nvSpPr>
        <p:spPr>
          <a:ln/>
        </p:spPr>
        <p:txBody>
          <a:bodyPr/>
          <a:lstStyle>
            <a:lvl1pPr>
              <a:defRPr/>
            </a:lvl1pPr>
          </a:lstStyle>
          <a:p>
            <a:pPr>
              <a:defRPr/>
            </a:pPr>
            <a:endParaRPr lang="da-DK"/>
          </a:p>
        </p:txBody>
      </p:sp>
      <p:sp>
        <p:nvSpPr>
          <p:cNvPr id="6" name="Rectangle 5"/>
          <p:cNvSpPr>
            <a:spLocks noGrp="1" noChangeArrowheads="1"/>
          </p:cNvSpPr>
          <p:nvPr>
            <p:ph type="ftr" sz="quarter" idx="11"/>
          </p:nvPr>
        </p:nvSpPr>
        <p:spPr>
          <a:ln/>
        </p:spPr>
        <p:txBody>
          <a:bodyPr/>
          <a:lstStyle>
            <a:lvl1pPr>
              <a:defRPr/>
            </a:lvl1pPr>
          </a:lstStyle>
          <a:p>
            <a:pPr>
              <a:defRPr/>
            </a:pPr>
            <a:endParaRPr lang="da-DK"/>
          </a:p>
        </p:txBody>
      </p:sp>
      <p:sp>
        <p:nvSpPr>
          <p:cNvPr id="7" name="Rectangle 6"/>
          <p:cNvSpPr>
            <a:spLocks noGrp="1" noChangeArrowheads="1"/>
          </p:cNvSpPr>
          <p:nvPr>
            <p:ph type="sldNum" sz="quarter" idx="12"/>
          </p:nvPr>
        </p:nvSpPr>
        <p:spPr>
          <a:ln/>
        </p:spPr>
        <p:txBody>
          <a:bodyPr/>
          <a:lstStyle>
            <a:lvl1pPr>
              <a:defRPr/>
            </a:lvl1pPr>
          </a:lstStyle>
          <a:p>
            <a:pPr>
              <a:defRPr/>
            </a:pPr>
            <a:fld id="{66526FCD-3C69-4988-9901-F568C7C727E3}" type="slidenum">
              <a:rPr lang="da-DK"/>
              <a:pPr>
                <a:defRPr/>
              </a:pPr>
              <a:t>‹nr.›</a:t>
            </a:fld>
            <a:endParaRPr lang="da-DK"/>
          </a:p>
        </p:txBody>
      </p:sp>
    </p:spTree>
    <p:extLst>
      <p:ext uri="{BB962C8B-B14F-4D97-AF65-F5344CB8AC3E}">
        <p14:creationId xmlns:p14="http://schemas.microsoft.com/office/powerpoint/2010/main" val="189426427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itle Slide cyan">
    <p:spTree>
      <p:nvGrpSpPr>
        <p:cNvPr id="1" name=""/>
        <p:cNvGrpSpPr/>
        <p:nvPr/>
      </p:nvGrpSpPr>
      <p:grpSpPr>
        <a:xfrm>
          <a:off x="0" y="0"/>
          <a:ext cx="0" cy="0"/>
          <a:chOff x="0" y="0"/>
          <a:chExt cx="0" cy="0"/>
        </a:xfrm>
      </p:grpSpPr>
      <p:sp>
        <p:nvSpPr>
          <p:cNvPr id="17" name="Rectangle 16"/>
          <p:cNvSpPr/>
          <p:nvPr/>
        </p:nvSpPr>
        <p:spPr>
          <a:xfrm>
            <a:off x="0" y="4762500"/>
            <a:ext cx="9144000" cy="2095500"/>
          </a:xfrm>
          <a:prstGeom prst="rect">
            <a:avLst/>
          </a:pr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p:nvPicPr>
        <p:blipFill>
          <a:blip r:embed="rId2" cstate="print"/>
          <a:stretch>
            <a:fillRect/>
          </a:stretch>
        </p:blipFill>
        <p:spPr>
          <a:xfrm>
            <a:off x="171450" y="2082757"/>
            <a:ext cx="8972550" cy="4413293"/>
          </a:xfrm>
          <a:prstGeom prst="rect">
            <a:avLst/>
          </a:prstGeom>
        </p:spPr>
      </p:pic>
      <p:sp>
        <p:nvSpPr>
          <p:cNvPr id="12" name="Rectangle 11"/>
          <p:cNvSpPr/>
          <p:nvPr/>
        </p:nvSpPr>
        <p:spPr>
          <a:xfrm>
            <a:off x="0" y="3295649"/>
            <a:ext cx="7700400" cy="147637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69984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itle Slide petroleum blue">
    <p:spTree>
      <p:nvGrpSpPr>
        <p:cNvPr id="1" name=""/>
        <p:cNvGrpSpPr/>
        <p:nvPr/>
      </p:nvGrpSpPr>
      <p:grpSpPr>
        <a:xfrm>
          <a:off x="0" y="0"/>
          <a:ext cx="0" cy="0"/>
          <a:chOff x="0" y="0"/>
          <a:chExt cx="0" cy="0"/>
        </a:xfrm>
      </p:grpSpPr>
      <p:sp>
        <p:nvSpPr>
          <p:cNvPr id="17" name="Rectangle 16"/>
          <p:cNvSpPr/>
          <p:nvPr/>
        </p:nvSpPr>
        <p:spPr>
          <a:xfrm>
            <a:off x="0" y="4762500"/>
            <a:ext cx="9144000" cy="2095500"/>
          </a:xfrm>
          <a:prstGeom prst="rect">
            <a:avLst/>
          </a:prstGeom>
          <a:solidFill>
            <a:srgbClr val="006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p:nvPicPr>
        <p:blipFill>
          <a:blip r:embed="rId2" cstate="print"/>
          <a:stretch>
            <a:fillRect/>
          </a:stretch>
        </p:blipFill>
        <p:spPr>
          <a:xfrm>
            <a:off x="171450" y="2082757"/>
            <a:ext cx="8972550" cy="4413293"/>
          </a:xfrm>
          <a:prstGeom prst="rect">
            <a:avLst/>
          </a:prstGeom>
        </p:spPr>
      </p:pic>
      <p:sp>
        <p:nvSpPr>
          <p:cNvPr id="12" name="Rectangle 11"/>
          <p:cNvSpPr/>
          <p:nvPr/>
        </p:nvSpPr>
        <p:spPr>
          <a:xfrm>
            <a:off x="0" y="3295649"/>
            <a:ext cx="7700400" cy="1476375"/>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8968712"/>
      </p:ext>
    </p:extLst>
  </p:cSld>
  <p:clrMapOvr>
    <a:masterClrMapping/>
  </p:clrMapOvr>
  <p:transition spd="med">
    <p:wip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itle Slide green lemon">
    <p:spTree>
      <p:nvGrpSpPr>
        <p:cNvPr id="1" name=""/>
        <p:cNvGrpSpPr/>
        <p:nvPr/>
      </p:nvGrpSpPr>
      <p:grpSpPr>
        <a:xfrm>
          <a:off x="0" y="0"/>
          <a:ext cx="0" cy="0"/>
          <a:chOff x="0" y="0"/>
          <a:chExt cx="0" cy="0"/>
        </a:xfrm>
      </p:grpSpPr>
      <p:sp>
        <p:nvSpPr>
          <p:cNvPr id="17" name="Rectangle 16"/>
          <p:cNvSpPr/>
          <p:nvPr/>
        </p:nvSpPr>
        <p:spPr>
          <a:xfrm>
            <a:off x="0" y="4762500"/>
            <a:ext cx="9144000" cy="2095500"/>
          </a:xfrm>
          <a:prstGeom prst="rect">
            <a:avLst/>
          </a:prstGeom>
          <a:solidFill>
            <a:srgbClr val="B6C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p:nvPicPr>
        <p:blipFill>
          <a:blip r:embed="rId2" cstate="print"/>
          <a:stretch>
            <a:fillRect/>
          </a:stretch>
        </p:blipFill>
        <p:spPr>
          <a:xfrm>
            <a:off x="171450" y="2082757"/>
            <a:ext cx="8972550" cy="4413293"/>
          </a:xfrm>
          <a:prstGeom prst="rect">
            <a:avLst/>
          </a:prstGeom>
        </p:spPr>
      </p:pic>
      <p:sp>
        <p:nvSpPr>
          <p:cNvPr id="12" name="Rectangle 11"/>
          <p:cNvSpPr/>
          <p:nvPr/>
        </p:nvSpPr>
        <p:spPr>
          <a:xfrm>
            <a:off x="0" y="3295649"/>
            <a:ext cx="7700400" cy="1476375"/>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955959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itle Slide green lemon fresh">
    <p:spTree>
      <p:nvGrpSpPr>
        <p:cNvPr id="1" name=""/>
        <p:cNvGrpSpPr/>
        <p:nvPr/>
      </p:nvGrpSpPr>
      <p:grpSpPr>
        <a:xfrm>
          <a:off x="0" y="0"/>
          <a:ext cx="0" cy="0"/>
          <a:chOff x="0" y="0"/>
          <a:chExt cx="0" cy="0"/>
        </a:xfrm>
      </p:grpSpPr>
      <p:sp>
        <p:nvSpPr>
          <p:cNvPr id="17" name="Rectangle 16"/>
          <p:cNvSpPr/>
          <p:nvPr/>
        </p:nvSpPr>
        <p:spPr>
          <a:xfrm>
            <a:off x="0" y="4762500"/>
            <a:ext cx="9144000" cy="2095500"/>
          </a:xfrm>
          <a:prstGeom prst="rect">
            <a:avLst/>
          </a:prstGeom>
          <a:solidFill>
            <a:srgbClr val="A5C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p:nvPicPr>
        <p:blipFill>
          <a:blip r:embed="rId2" cstate="print"/>
          <a:stretch>
            <a:fillRect/>
          </a:stretch>
        </p:blipFill>
        <p:spPr>
          <a:xfrm>
            <a:off x="171450" y="2082757"/>
            <a:ext cx="8972550" cy="4413293"/>
          </a:xfrm>
          <a:prstGeom prst="rect">
            <a:avLst/>
          </a:prstGeom>
        </p:spPr>
      </p:pic>
      <p:sp>
        <p:nvSpPr>
          <p:cNvPr id="12" name="Rectangle 11"/>
          <p:cNvSpPr/>
          <p:nvPr/>
        </p:nvSpPr>
        <p:spPr>
          <a:xfrm>
            <a:off x="0" y="3295649"/>
            <a:ext cx="7700400" cy="1476375"/>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289210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itle Slide green loof">
    <p:spTree>
      <p:nvGrpSpPr>
        <p:cNvPr id="1" name=""/>
        <p:cNvGrpSpPr/>
        <p:nvPr/>
      </p:nvGrpSpPr>
      <p:grpSpPr>
        <a:xfrm>
          <a:off x="0" y="0"/>
          <a:ext cx="0" cy="0"/>
          <a:chOff x="0" y="0"/>
          <a:chExt cx="0" cy="0"/>
        </a:xfrm>
      </p:grpSpPr>
      <p:sp>
        <p:nvSpPr>
          <p:cNvPr id="17" name="Rectangle 16"/>
          <p:cNvSpPr/>
          <p:nvPr/>
        </p:nvSpPr>
        <p:spPr>
          <a:xfrm>
            <a:off x="0" y="4762500"/>
            <a:ext cx="9144000" cy="20955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p:nvPicPr>
        <p:blipFill>
          <a:blip r:embed="rId2" cstate="print"/>
          <a:stretch>
            <a:fillRect/>
          </a:stretch>
        </p:blipFill>
        <p:spPr>
          <a:xfrm>
            <a:off x="171450" y="2082757"/>
            <a:ext cx="8972550" cy="4413293"/>
          </a:xfrm>
          <a:prstGeom prst="rect">
            <a:avLst/>
          </a:prstGeom>
        </p:spPr>
      </p:pic>
      <p:sp>
        <p:nvSpPr>
          <p:cNvPr id="12" name="Rectangle 11"/>
          <p:cNvSpPr/>
          <p:nvPr/>
        </p:nvSpPr>
        <p:spPr>
          <a:xfrm>
            <a:off x="0" y="3295649"/>
            <a:ext cx="7700400" cy="1476375"/>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393038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itle Slide blue soft">
    <p:spTree>
      <p:nvGrpSpPr>
        <p:cNvPr id="1" name=""/>
        <p:cNvGrpSpPr/>
        <p:nvPr/>
      </p:nvGrpSpPr>
      <p:grpSpPr>
        <a:xfrm>
          <a:off x="0" y="0"/>
          <a:ext cx="0" cy="0"/>
          <a:chOff x="0" y="0"/>
          <a:chExt cx="0" cy="0"/>
        </a:xfrm>
      </p:grpSpPr>
      <p:sp>
        <p:nvSpPr>
          <p:cNvPr id="17" name="Rectangle 16"/>
          <p:cNvSpPr/>
          <p:nvPr/>
        </p:nvSpPr>
        <p:spPr>
          <a:xfrm>
            <a:off x="0" y="4762500"/>
            <a:ext cx="9144000" cy="2095500"/>
          </a:xfrm>
          <a:prstGeom prst="rect">
            <a:avLst/>
          </a:prstGeom>
          <a:solidFill>
            <a:srgbClr val="E4EE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p:nvPicPr>
        <p:blipFill>
          <a:blip r:embed="rId2" cstate="print"/>
          <a:stretch>
            <a:fillRect/>
          </a:stretch>
        </p:blipFill>
        <p:spPr>
          <a:xfrm>
            <a:off x="171450" y="2082757"/>
            <a:ext cx="8972550" cy="4413293"/>
          </a:xfrm>
          <a:prstGeom prst="rect">
            <a:avLst/>
          </a:prstGeom>
        </p:spPr>
      </p:pic>
      <p:sp>
        <p:nvSpPr>
          <p:cNvPr id="12" name="Rectangle 11"/>
          <p:cNvSpPr/>
          <p:nvPr/>
        </p:nvSpPr>
        <p:spPr>
          <a:xfrm>
            <a:off x="0" y="3295649"/>
            <a:ext cx="7700400" cy="1476375"/>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598704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itle Slide beige">
    <p:spTree>
      <p:nvGrpSpPr>
        <p:cNvPr id="1" name=""/>
        <p:cNvGrpSpPr/>
        <p:nvPr/>
      </p:nvGrpSpPr>
      <p:grpSpPr>
        <a:xfrm>
          <a:off x="0" y="0"/>
          <a:ext cx="0" cy="0"/>
          <a:chOff x="0" y="0"/>
          <a:chExt cx="0" cy="0"/>
        </a:xfrm>
      </p:grpSpPr>
      <p:sp>
        <p:nvSpPr>
          <p:cNvPr id="17" name="Rectangle 16"/>
          <p:cNvSpPr/>
          <p:nvPr/>
        </p:nvSpPr>
        <p:spPr>
          <a:xfrm>
            <a:off x="0" y="4762500"/>
            <a:ext cx="9144000" cy="2095500"/>
          </a:xfrm>
          <a:prstGeom prst="rect">
            <a:avLst/>
          </a:prstGeom>
          <a:solidFill>
            <a:srgbClr val="F1F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p:nvPicPr>
        <p:blipFill>
          <a:blip r:embed="rId2" cstate="print"/>
          <a:stretch>
            <a:fillRect/>
          </a:stretch>
        </p:blipFill>
        <p:spPr>
          <a:xfrm>
            <a:off x="171450" y="2082757"/>
            <a:ext cx="8972550" cy="4413293"/>
          </a:xfrm>
          <a:prstGeom prst="rect">
            <a:avLst/>
          </a:prstGeom>
        </p:spPr>
      </p:pic>
      <p:sp>
        <p:nvSpPr>
          <p:cNvPr id="12" name="Rectangle 11"/>
          <p:cNvSpPr/>
          <p:nvPr/>
        </p:nvSpPr>
        <p:spPr>
          <a:xfrm>
            <a:off x="0" y="3295649"/>
            <a:ext cx="7700400" cy="1476375"/>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984977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itle Slide blue ink">
    <p:spTree>
      <p:nvGrpSpPr>
        <p:cNvPr id="1" name=""/>
        <p:cNvGrpSpPr/>
        <p:nvPr/>
      </p:nvGrpSpPr>
      <p:grpSpPr>
        <a:xfrm>
          <a:off x="0" y="0"/>
          <a:ext cx="0" cy="0"/>
          <a:chOff x="0" y="0"/>
          <a:chExt cx="0" cy="0"/>
        </a:xfrm>
      </p:grpSpPr>
      <p:sp>
        <p:nvSpPr>
          <p:cNvPr id="17" name="Rectangle 16"/>
          <p:cNvSpPr/>
          <p:nvPr/>
        </p:nvSpPr>
        <p:spPr>
          <a:xfrm>
            <a:off x="0" y="4762500"/>
            <a:ext cx="9144000" cy="2095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p:nvPicPr>
        <p:blipFill>
          <a:blip r:embed="rId2" cstate="print"/>
          <a:stretch>
            <a:fillRect/>
          </a:stretch>
        </p:blipFill>
        <p:spPr>
          <a:xfrm>
            <a:off x="171450" y="2082757"/>
            <a:ext cx="8972550" cy="4413293"/>
          </a:xfrm>
          <a:prstGeom prst="rect">
            <a:avLst/>
          </a:prstGeom>
        </p:spPr>
      </p:pic>
      <p:sp>
        <p:nvSpPr>
          <p:cNvPr id="12" name="Rectangle 11"/>
          <p:cNvSpPr/>
          <p:nvPr/>
        </p:nvSpPr>
        <p:spPr>
          <a:xfrm>
            <a:off x="0" y="3295649"/>
            <a:ext cx="7700400" cy="1476375"/>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626400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itle Slide green den">
    <p:spTree>
      <p:nvGrpSpPr>
        <p:cNvPr id="1" name=""/>
        <p:cNvGrpSpPr/>
        <p:nvPr/>
      </p:nvGrpSpPr>
      <p:grpSpPr>
        <a:xfrm>
          <a:off x="0" y="0"/>
          <a:ext cx="0" cy="0"/>
          <a:chOff x="0" y="0"/>
          <a:chExt cx="0" cy="0"/>
        </a:xfrm>
      </p:grpSpPr>
      <p:sp>
        <p:nvSpPr>
          <p:cNvPr id="17" name="Rectangle 16"/>
          <p:cNvSpPr/>
          <p:nvPr/>
        </p:nvSpPr>
        <p:spPr>
          <a:xfrm>
            <a:off x="0" y="4762500"/>
            <a:ext cx="9144000" cy="2095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p:nvPicPr>
        <p:blipFill>
          <a:blip r:embed="rId2" cstate="print"/>
          <a:stretch>
            <a:fillRect/>
          </a:stretch>
        </p:blipFill>
        <p:spPr>
          <a:xfrm>
            <a:off x="171450" y="2082757"/>
            <a:ext cx="8972550" cy="4413293"/>
          </a:xfrm>
          <a:prstGeom prst="rect">
            <a:avLst/>
          </a:prstGeom>
        </p:spPr>
      </p:pic>
      <p:sp>
        <p:nvSpPr>
          <p:cNvPr id="12" name="Rectangle 11"/>
          <p:cNvSpPr/>
          <p:nvPr/>
        </p:nvSpPr>
        <p:spPr>
          <a:xfrm>
            <a:off x="0" y="3295649"/>
            <a:ext cx="7700400" cy="1476375"/>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499082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itle Slide green grass">
    <p:spTree>
      <p:nvGrpSpPr>
        <p:cNvPr id="1" name=""/>
        <p:cNvGrpSpPr/>
        <p:nvPr/>
      </p:nvGrpSpPr>
      <p:grpSpPr>
        <a:xfrm>
          <a:off x="0" y="0"/>
          <a:ext cx="0" cy="0"/>
          <a:chOff x="0" y="0"/>
          <a:chExt cx="0" cy="0"/>
        </a:xfrm>
      </p:grpSpPr>
      <p:sp>
        <p:nvSpPr>
          <p:cNvPr id="17" name="Rectangle 16"/>
          <p:cNvSpPr/>
          <p:nvPr/>
        </p:nvSpPr>
        <p:spPr>
          <a:xfrm>
            <a:off x="0" y="4762500"/>
            <a:ext cx="9144000" cy="2095500"/>
          </a:xfrm>
          <a:prstGeom prst="rect">
            <a:avLst/>
          </a:prstGeom>
          <a:solidFill>
            <a:srgbClr val="8099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p:nvPicPr>
        <p:blipFill>
          <a:blip r:embed="rId2" cstate="print"/>
          <a:stretch>
            <a:fillRect/>
          </a:stretch>
        </p:blipFill>
        <p:spPr>
          <a:xfrm>
            <a:off x="171450" y="2082757"/>
            <a:ext cx="8972550" cy="4413293"/>
          </a:xfrm>
          <a:prstGeom prst="rect">
            <a:avLst/>
          </a:prstGeom>
        </p:spPr>
      </p:pic>
      <p:sp>
        <p:nvSpPr>
          <p:cNvPr id="12" name="Rectangle 11"/>
          <p:cNvSpPr/>
          <p:nvPr/>
        </p:nvSpPr>
        <p:spPr>
          <a:xfrm>
            <a:off x="0" y="3295649"/>
            <a:ext cx="7700400" cy="1476375"/>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1881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lstStyle>
            <a:lvl1pPr algn="l">
              <a:defRPr sz="2000" b="1"/>
            </a:lvl1pPr>
          </a:lstStyle>
          <a:p>
            <a:r>
              <a:rPr lang="nl-NL"/>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059" indent="0">
              <a:buNone/>
              <a:defRPr sz="2800"/>
            </a:lvl2pPr>
            <a:lvl3pPr marL="914116" indent="0">
              <a:buNone/>
              <a:defRPr sz="2400"/>
            </a:lvl3pPr>
            <a:lvl4pPr marL="1371174" indent="0">
              <a:buNone/>
              <a:defRPr sz="2000"/>
            </a:lvl4pPr>
            <a:lvl5pPr marL="1828231" indent="0">
              <a:buNone/>
              <a:defRPr sz="2000"/>
            </a:lvl5pPr>
            <a:lvl6pPr marL="2285289" indent="0">
              <a:buNone/>
              <a:defRPr sz="2000"/>
            </a:lvl6pPr>
            <a:lvl7pPr marL="2742346" indent="0">
              <a:buNone/>
              <a:defRPr sz="2000"/>
            </a:lvl7pPr>
            <a:lvl8pPr marL="3199404" indent="0">
              <a:buNone/>
              <a:defRPr sz="2000"/>
            </a:lvl8pPr>
            <a:lvl9pPr marL="3656462" indent="0">
              <a:buNone/>
              <a:defRPr sz="2000"/>
            </a:lvl9pPr>
          </a:lstStyle>
          <a:p>
            <a:pPr lvl="0"/>
            <a:endParaRPr lang="nl-BE" noProof="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059" indent="0">
              <a:buNone/>
              <a:defRPr sz="1200"/>
            </a:lvl2pPr>
            <a:lvl3pPr marL="914116" indent="0">
              <a:buNone/>
              <a:defRPr sz="1000"/>
            </a:lvl3pPr>
            <a:lvl4pPr marL="1371174" indent="0">
              <a:buNone/>
              <a:defRPr sz="900"/>
            </a:lvl4pPr>
            <a:lvl5pPr marL="1828231" indent="0">
              <a:buNone/>
              <a:defRPr sz="900"/>
            </a:lvl5pPr>
            <a:lvl6pPr marL="2285289" indent="0">
              <a:buNone/>
              <a:defRPr sz="900"/>
            </a:lvl6pPr>
            <a:lvl7pPr marL="2742346" indent="0">
              <a:buNone/>
              <a:defRPr sz="900"/>
            </a:lvl7pPr>
            <a:lvl8pPr marL="3199404" indent="0">
              <a:buNone/>
              <a:defRPr sz="900"/>
            </a:lvl8pPr>
            <a:lvl9pPr marL="3656462" indent="0">
              <a:buNone/>
              <a:defRPr sz="900"/>
            </a:lvl9pPr>
          </a:lstStyle>
          <a:p>
            <a:pPr lvl="0"/>
            <a:r>
              <a:rPr lang="nl-NL"/>
              <a:t>Klik om de modelstijlen te bewerken</a:t>
            </a:r>
          </a:p>
        </p:txBody>
      </p:sp>
      <p:sp>
        <p:nvSpPr>
          <p:cNvPr id="5" name="Rectangle 4"/>
          <p:cNvSpPr>
            <a:spLocks noGrp="1" noChangeArrowheads="1"/>
          </p:cNvSpPr>
          <p:nvPr>
            <p:ph type="dt" sz="half" idx="10"/>
          </p:nvPr>
        </p:nvSpPr>
        <p:spPr>
          <a:ln/>
        </p:spPr>
        <p:txBody>
          <a:bodyPr/>
          <a:lstStyle>
            <a:lvl1pPr>
              <a:defRPr/>
            </a:lvl1pPr>
          </a:lstStyle>
          <a:p>
            <a:pPr>
              <a:defRPr/>
            </a:pPr>
            <a:endParaRPr lang="da-DK"/>
          </a:p>
        </p:txBody>
      </p:sp>
      <p:sp>
        <p:nvSpPr>
          <p:cNvPr id="6" name="Rectangle 5"/>
          <p:cNvSpPr>
            <a:spLocks noGrp="1" noChangeArrowheads="1"/>
          </p:cNvSpPr>
          <p:nvPr>
            <p:ph type="ftr" sz="quarter" idx="11"/>
          </p:nvPr>
        </p:nvSpPr>
        <p:spPr>
          <a:ln/>
        </p:spPr>
        <p:txBody>
          <a:bodyPr/>
          <a:lstStyle>
            <a:lvl1pPr>
              <a:defRPr/>
            </a:lvl1pPr>
          </a:lstStyle>
          <a:p>
            <a:pPr>
              <a:defRPr/>
            </a:pPr>
            <a:endParaRPr lang="da-DK"/>
          </a:p>
        </p:txBody>
      </p:sp>
      <p:sp>
        <p:nvSpPr>
          <p:cNvPr id="7" name="Rectangle 6"/>
          <p:cNvSpPr>
            <a:spLocks noGrp="1" noChangeArrowheads="1"/>
          </p:cNvSpPr>
          <p:nvPr>
            <p:ph type="sldNum" sz="quarter" idx="12"/>
          </p:nvPr>
        </p:nvSpPr>
        <p:spPr>
          <a:ln/>
        </p:spPr>
        <p:txBody>
          <a:bodyPr/>
          <a:lstStyle>
            <a:lvl1pPr>
              <a:defRPr/>
            </a:lvl1pPr>
          </a:lstStyle>
          <a:p>
            <a:pPr>
              <a:defRPr/>
            </a:pPr>
            <a:fld id="{4CCEDDC1-2771-48B1-A6DD-26A76077586E}" type="slidenum">
              <a:rPr lang="da-DK"/>
              <a:pPr>
                <a:defRPr/>
              </a:pPr>
              <a:t>‹nr.›</a:t>
            </a:fld>
            <a:endParaRPr lang="da-DK"/>
          </a:p>
        </p:txBody>
      </p:sp>
    </p:spTree>
    <p:extLst>
      <p:ext uri="{BB962C8B-B14F-4D97-AF65-F5344CB8AC3E}">
        <p14:creationId xmlns:p14="http://schemas.microsoft.com/office/powerpoint/2010/main" val="385696302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itle Slide purple">
    <p:spTree>
      <p:nvGrpSpPr>
        <p:cNvPr id="1" name=""/>
        <p:cNvGrpSpPr/>
        <p:nvPr/>
      </p:nvGrpSpPr>
      <p:grpSpPr>
        <a:xfrm>
          <a:off x="0" y="0"/>
          <a:ext cx="0" cy="0"/>
          <a:chOff x="0" y="0"/>
          <a:chExt cx="0" cy="0"/>
        </a:xfrm>
      </p:grpSpPr>
      <p:sp>
        <p:nvSpPr>
          <p:cNvPr id="17" name="Rectangle 16"/>
          <p:cNvSpPr/>
          <p:nvPr/>
        </p:nvSpPr>
        <p:spPr>
          <a:xfrm>
            <a:off x="0" y="4762500"/>
            <a:ext cx="9144000" cy="2095500"/>
          </a:xfrm>
          <a:prstGeom prst="rect">
            <a:avLst/>
          </a:prstGeom>
          <a:solidFill>
            <a:srgbClr val="7526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p:nvPicPr>
        <p:blipFill>
          <a:blip r:embed="rId2" cstate="print"/>
          <a:stretch>
            <a:fillRect/>
          </a:stretch>
        </p:blipFill>
        <p:spPr>
          <a:xfrm>
            <a:off x="171450" y="2082757"/>
            <a:ext cx="8972550" cy="4413293"/>
          </a:xfrm>
          <a:prstGeom prst="rect">
            <a:avLst/>
          </a:prstGeom>
        </p:spPr>
      </p:pic>
      <p:sp>
        <p:nvSpPr>
          <p:cNvPr id="12" name="Rectangle 11"/>
          <p:cNvSpPr/>
          <p:nvPr/>
        </p:nvSpPr>
        <p:spPr>
          <a:xfrm>
            <a:off x="0" y="3295649"/>
            <a:ext cx="7700400" cy="1476375"/>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018433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le Slide orange">
    <p:spTree>
      <p:nvGrpSpPr>
        <p:cNvPr id="1" name=""/>
        <p:cNvGrpSpPr/>
        <p:nvPr/>
      </p:nvGrpSpPr>
      <p:grpSpPr>
        <a:xfrm>
          <a:off x="0" y="0"/>
          <a:ext cx="0" cy="0"/>
          <a:chOff x="0" y="0"/>
          <a:chExt cx="0" cy="0"/>
        </a:xfrm>
      </p:grpSpPr>
      <p:sp>
        <p:nvSpPr>
          <p:cNvPr id="17" name="Rectangle 16"/>
          <p:cNvSpPr/>
          <p:nvPr/>
        </p:nvSpPr>
        <p:spPr>
          <a:xfrm>
            <a:off x="0" y="4762500"/>
            <a:ext cx="9144000" cy="2095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img_titleslide.png"/>
          <p:cNvPicPr>
            <a:picLocks noChangeAspect="1"/>
          </p:cNvPicPr>
          <p:nvPr/>
        </p:nvPicPr>
        <p:blipFill>
          <a:blip r:embed="rId2" cstate="print"/>
          <a:stretch>
            <a:fillRect/>
          </a:stretch>
        </p:blipFill>
        <p:spPr>
          <a:xfrm>
            <a:off x="171450" y="2082757"/>
            <a:ext cx="8972550" cy="4413293"/>
          </a:xfrm>
          <a:prstGeom prst="rect">
            <a:avLst/>
          </a:prstGeom>
        </p:spPr>
      </p:pic>
      <p:sp>
        <p:nvSpPr>
          <p:cNvPr id="12" name="Rectangle 11"/>
          <p:cNvSpPr/>
          <p:nvPr/>
        </p:nvSpPr>
        <p:spPr>
          <a:xfrm>
            <a:off x="0" y="3295649"/>
            <a:ext cx="7700400" cy="1476375"/>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p:cNvCxnSpPr/>
          <p:nvPr/>
        </p:nvCxnSpPr>
        <p:spPr>
          <a:xfrm>
            <a:off x="-4713" y="3280233"/>
            <a:ext cx="9143901" cy="5892"/>
          </a:xfrm>
          <a:prstGeom prst="line">
            <a:avLst/>
          </a:prstGeom>
          <a:ln w="25400" cmpd="sng">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13" y="4762500"/>
            <a:ext cx="9144000" cy="0"/>
          </a:xfrm>
          <a:prstGeom prst="line">
            <a:avLst/>
          </a:prstGeom>
          <a:ln w="25400" cmpd="sng">
            <a:solidFill>
              <a:schemeClr val="bg1"/>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170983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Empty 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479191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Empty Title Slide blu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478051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endParaRPr lang="nl-BE"/>
          </a:p>
        </p:txBody>
      </p:sp>
      <p:sp>
        <p:nvSpPr>
          <p:cNvPr id="3" name="Ondertitel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het opmaakprofiel van de modelondertitel te bewerken</a:t>
            </a:r>
            <a:endParaRPr lang="nl-BE"/>
          </a:p>
        </p:txBody>
      </p:sp>
      <p:sp>
        <p:nvSpPr>
          <p:cNvPr id="4" name="Tijdelijke aanduiding voor datum 3"/>
          <p:cNvSpPr>
            <a:spLocks noGrp="1"/>
          </p:cNvSpPr>
          <p:nvPr>
            <p:ph type="dt" sz="half" idx="10"/>
          </p:nvPr>
        </p:nvSpPr>
        <p:spPr>
          <a:xfrm>
            <a:off x="457200" y="6356350"/>
            <a:ext cx="2133600" cy="365125"/>
          </a:xfrm>
          <a:prstGeom prst="rect">
            <a:avLst/>
          </a:prstGeom>
        </p:spPr>
        <p:txBody>
          <a:bodyPr/>
          <a:lstStyle/>
          <a:p>
            <a:fld id="{F7971F3E-9F75-4B40-867F-9D1E0FD36AA7}" type="datetimeFigureOut">
              <a:rPr lang="nl-BE" smtClean="0"/>
              <a:pPr/>
              <a:t>30/10/2017</a:t>
            </a:fld>
            <a:endParaRPr lang="nl-BE"/>
          </a:p>
        </p:txBody>
      </p:sp>
      <p:sp>
        <p:nvSpPr>
          <p:cNvPr id="5" name="Tijdelijke aanduiding voor voettekst 4"/>
          <p:cNvSpPr>
            <a:spLocks noGrp="1"/>
          </p:cNvSpPr>
          <p:nvPr>
            <p:ph type="ftr" sz="quarter" idx="11"/>
          </p:nvPr>
        </p:nvSpPr>
        <p:spPr>
          <a:xfrm>
            <a:off x="3124200" y="6356350"/>
            <a:ext cx="2895600" cy="365125"/>
          </a:xfrm>
          <a:prstGeom prst="rect">
            <a:avLst/>
          </a:prstGeom>
        </p:spPr>
        <p:txBody>
          <a:bodyPr/>
          <a:lstStyle/>
          <a:p>
            <a:endParaRPr lang="nl-BE"/>
          </a:p>
        </p:txBody>
      </p:sp>
      <p:sp>
        <p:nvSpPr>
          <p:cNvPr id="6" name="Tijdelijke aanduiding voor dianummer 5"/>
          <p:cNvSpPr>
            <a:spLocks noGrp="1"/>
          </p:cNvSpPr>
          <p:nvPr>
            <p:ph type="sldNum" sz="quarter" idx="12"/>
          </p:nvPr>
        </p:nvSpPr>
        <p:spPr>
          <a:xfrm>
            <a:off x="6553200" y="6356350"/>
            <a:ext cx="2133600" cy="365125"/>
          </a:xfrm>
          <a:prstGeom prst="rect">
            <a:avLst/>
          </a:prstGeom>
        </p:spPr>
        <p:txBody>
          <a:bodyPr/>
          <a:lstStyle/>
          <a:p>
            <a:fld id="{79F61171-AFBE-4D69-BF03-1F39D7D69202}" type="slidenum">
              <a:rPr lang="nl-BE" smtClean="0"/>
              <a:pPr/>
              <a:t>‹nr.›</a:t>
            </a:fld>
            <a:endParaRPr lang="nl-BE"/>
          </a:p>
        </p:txBody>
      </p:sp>
    </p:spTree>
    <p:extLst>
      <p:ext uri="{BB962C8B-B14F-4D97-AF65-F5344CB8AC3E}">
        <p14:creationId xmlns:p14="http://schemas.microsoft.com/office/powerpoint/2010/main" val="247825983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pic>
        <p:nvPicPr>
          <p:cNvPr id="8" name="Picture 1" descr="H:\LAY-OUT\LAYOUT Pidpa\presentaties\PPt sjabloon nieuwe huisstijl 2012\voorblad-01-01.jpg">
            <a:extLst>
              <a:ext uri="{FF2B5EF4-FFF2-40B4-BE49-F238E27FC236}">
                <a16:creationId xmlns:a16="http://schemas.microsoft.com/office/drawing/2014/main" id="{9EEC647B-D8D1-406E-B5FE-6F444C61E4C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jdelijke aanduiding voor tekst 6"/>
          <p:cNvSpPr>
            <a:spLocks noGrp="1"/>
          </p:cNvSpPr>
          <p:nvPr>
            <p:ph type="body" sz="quarter" idx="11"/>
          </p:nvPr>
        </p:nvSpPr>
        <p:spPr>
          <a:xfrm>
            <a:off x="395536" y="2636912"/>
            <a:ext cx="3168352" cy="432370"/>
          </a:xfrm>
          <a:prstGeom prst="rect">
            <a:avLst/>
          </a:prstGeom>
        </p:spPr>
        <p:txBody>
          <a:bodyPr/>
          <a:lstStyle>
            <a:lvl1pPr>
              <a:buFontTx/>
              <a:buNone/>
              <a:defRPr sz="1400" baseline="0">
                <a:solidFill>
                  <a:schemeClr val="bg1"/>
                </a:solidFill>
                <a:latin typeface="+mj-lt"/>
              </a:defRPr>
            </a:lvl1pPr>
          </a:lstStyle>
          <a:p>
            <a:pPr lvl="0"/>
            <a:r>
              <a:rPr lang="nl-NL"/>
              <a:t>Klik om de modelstijlen te bewerken</a:t>
            </a:r>
          </a:p>
        </p:txBody>
      </p:sp>
      <p:sp>
        <p:nvSpPr>
          <p:cNvPr id="6" name="Tijdelijke aanduiding voor tekst 8"/>
          <p:cNvSpPr>
            <a:spLocks noGrp="1"/>
          </p:cNvSpPr>
          <p:nvPr>
            <p:ph type="body" sz="quarter" idx="12"/>
          </p:nvPr>
        </p:nvSpPr>
        <p:spPr>
          <a:xfrm>
            <a:off x="395536" y="1988840"/>
            <a:ext cx="8641208" cy="576263"/>
          </a:xfrm>
          <a:prstGeom prst="rect">
            <a:avLst/>
          </a:prstGeom>
        </p:spPr>
        <p:txBody>
          <a:bodyPr wrap="none"/>
          <a:lstStyle>
            <a:lvl1pPr>
              <a:buFontTx/>
              <a:buNone/>
              <a:defRPr sz="2800">
                <a:solidFill>
                  <a:schemeClr val="bg1"/>
                </a:solidFill>
                <a:latin typeface="+mj-lt"/>
              </a:defRPr>
            </a:lvl1pPr>
          </a:lstStyle>
          <a:p>
            <a:pPr lvl="0"/>
            <a:r>
              <a:rPr lang="nl-NL"/>
              <a:t>Klik om de modelstijlen te bewerken</a:t>
            </a:r>
          </a:p>
        </p:txBody>
      </p:sp>
      <p:sp>
        <p:nvSpPr>
          <p:cNvPr id="7" name="Titel 6"/>
          <p:cNvSpPr>
            <a:spLocks noGrp="1"/>
          </p:cNvSpPr>
          <p:nvPr>
            <p:ph type="title"/>
          </p:nvPr>
        </p:nvSpPr>
        <p:spPr>
          <a:xfrm>
            <a:off x="395536" y="764704"/>
            <a:ext cx="8640960" cy="1152128"/>
          </a:xfrm>
        </p:spPr>
        <p:txBody>
          <a:bodyPr>
            <a:noAutofit/>
          </a:bodyPr>
          <a:lstStyle>
            <a:lvl1pPr>
              <a:defRPr sz="4400" b="0">
                <a:solidFill>
                  <a:schemeClr val="bg1"/>
                </a:solidFill>
              </a:defRPr>
            </a:lvl1pPr>
          </a:lstStyle>
          <a:p>
            <a:r>
              <a:rPr lang="nl-NL"/>
              <a:t>Klik om de stijl te bewerken</a:t>
            </a:r>
            <a:endParaRPr lang="nl-BE" dirty="0"/>
          </a:p>
        </p:txBody>
      </p:sp>
    </p:spTree>
    <p:extLst>
      <p:ext uri="{BB962C8B-B14F-4D97-AF65-F5344CB8AC3E}">
        <p14:creationId xmlns:p14="http://schemas.microsoft.com/office/powerpoint/2010/main" val="229023961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ekstdia">
    <p:spTree>
      <p:nvGrpSpPr>
        <p:cNvPr id="1" name=""/>
        <p:cNvGrpSpPr/>
        <p:nvPr/>
      </p:nvGrpSpPr>
      <p:grpSpPr>
        <a:xfrm>
          <a:off x="0" y="0"/>
          <a:ext cx="0" cy="0"/>
          <a:chOff x="0" y="0"/>
          <a:chExt cx="0" cy="0"/>
        </a:xfrm>
      </p:grpSpPr>
      <p:sp>
        <p:nvSpPr>
          <p:cNvPr id="2" name="Titel 1"/>
          <p:cNvSpPr>
            <a:spLocks noGrp="1"/>
          </p:cNvSpPr>
          <p:nvPr>
            <p:ph type="title"/>
          </p:nvPr>
        </p:nvSpPr>
        <p:spPr>
          <a:xfrm>
            <a:off x="457200" y="260648"/>
            <a:ext cx="8229600" cy="576064"/>
          </a:xfrm>
        </p:spPr>
        <p:txBody>
          <a:bodyPr/>
          <a:lstStyle>
            <a:lvl1pPr>
              <a:defRPr/>
            </a:lvl1pPr>
          </a:lstStyle>
          <a:p>
            <a:r>
              <a:rPr lang="nl-NL"/>
              <a:t>Klik om de stijl te bewerken</a:t>
            </a:r>
            <a:endParaRPr lang="nl-BE" dirty="0"/>
          </a:p>
        </p:txBody>
      </p:sp>
      <p:sp>
        <p:nvSpPr>
          <p:cNvPr id="6" name="Tijdelijke aanduiding voor tekst 5"/>
          <p:cNvSpPr>
            <a:spLocks noGrp="1"/>
          </p:cNvSpPr>
          <p:nvPr>
            <p:ph type="body" sz="quarter" idx="12"/>
          </p:nvPr>
        </p:nvSpPr>
        <p:spPr>
          <a:xfrm>
            <a:off x="467544" y="1844824"/>
            <a:ext cx="8208912" cy="4320480"/>
          </a:xfrm>
        </p:spPr>
        <p:txBody>
          <a:bodyPr>
            <a:noAutofit/>
          </a:bodyPr>
          <a:lstStyle>
            <a:lvl1pPr>
              <a:defRPr/>
            </a:lvl1pPr>
            <a:lvl3pPr>
              <a:buFont typeface="Arial" pitchFamily="34" charset="0"/>
              <a:buChar char="•"/>
              <a:defRPr/>
            </a:lvl3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8" name="Tijdelijke aanduiding voor tekst 7"/>
          <p:cNvSpPr>
            <a:spLocks noGrp="1"/>
          </p:cNvSpPr>
          <p:nvPr>
            <p:ph type="body" sz="quarter" idx="14"/>
          </p:nvPr>
        </p:nvSpPr>
        <p:spPr>
          <a:xfrm>
            <a:off x="467544" y="836712"/>
            <a:ext cx="8208144" cy="504056"/>
          </a:xfrm>
        </p:spPr>
        <p:txBody>
          <a:bodyPr wrap="none" tIns="36000" bIns="36000"/>
          <a:lstStyle>
            <a:lvl1pPr>
              <a:buNone/>
              <a:defRPr b="1">
                <a:solidFill>
                  <a:schemeClr val="accent3">
                    <a:lumMod val="75000"/>
                  </a:schemeClr>
                </a:solidFill>
              </a:defRPr>
            </a:lvl1pPr>
          </a:lstStyle>
          <a:p>
            <a:pPr lvl="0"/>
            <a:r>
              <a:rPr lang="nl-NL"/>
              <a:t>Klik om de modelstijlen te bewerken</a:t>
            </a:r>
          </a:p>
        </p:txBody>
      </p:sp>
      <p:sp>
        <p:nvSpPr>
          <p:cNvPr id="7" name="Tijdelijke aanduiding voor tekst 7"/>
          <p:cNvSpPr>
            <a:spLocks noGrp="1"/>
          </p:cNvSpPr>
          <p:nvPr>
            <p:ph type="body" sz="quarter" idx="15"/>
          </p:nvPr>
        </p:nvSpPr>
        <p:spPr>
          <a:xfrm>
            <a:off x="467544" y="1340768"/>
            <a:ext cx="8208144" cy="504056"/>
          </a:xfrm>
        </p:spPr>
        <p:txBody>
          <a:bodyPr wrap="none" tIns="36000" bIns="36000"/>
          <a:lstStyle>
            <a:lvl1pPr>
              <a:buNone/>
              <a:defRPr sz="2400" b="1">
                <a:solidFill>
                  <a:schemeClr val="tx1"/>
                </a:solidFill>
              </a:defRPr>
            </a:lvl1pPr>
          </a:lstStyle>
          <a:p>
            <a:pPr lvl="0"/>
            <a:r>
              <a:rPr lang="nl-NL"/>
              <a:t>Klik om de modelstijlen te bewerken</a:t>
            </a:r>
          </a:p>
        </p:txBody>
      </p:sp>
      <p:sp>
        <p:nvSpPr>
          <p:cNvPr id="9" name="Tijdelijke aanduiding voor voettekst 4">
            <a:extLst>
              <a:ext uri="{FF2B5EF4-FFF2-40B4-BE49-F238E27FC236}">
                <a16:creationId xmlns:a16="http://schemas.microsoft.com/office/drawing/2014/main" id="{D4D3D339-8E81-4A26-8D70-A942F9F2EB9F}"/>
              </a:ext>
            </a:extLst>
          </p:cNvPr>
          <p:cNvSpPr>
            <a:spLocks noGrp="1"/>
          </p:cNvSpPr>
          <p:nvPr>
            <p:ph type="ftr" sz="quarter" idx="16"/>
          </p:nvPr>
        </p:nvSpPr>
        <p:spPr/>
        <p:txBody>
          <a:bodyPr/>
          <a:lstStyle>
            <a:lvl1pPr fontAlgn="base">
              <a:spcBef>
                <a:spcPct val="0"/>
              </a:spcBef>
              <a:spcAft>
                <a:spcPct val="0"/>
              </a:spcAft>
              <a:defRPr u="sng">
                <a:latin typeface="Arial" charset="0"/>
              </a:defRPr>
            </a:lvl1pPr>
          </a:lstStyle>
          <a:p>
            <a:pPr>
              <a:defRPr/>
            </a:pPr>
            <a:r>
              <a:rPr lang="nl-BE"/>
              <a:t>IBA's MEERHOUT 22/10/2013</a:t>
            </a:r>
          </a:p>
        </p:txBody>
      </p:sp>
    </p:spTree>
    <p:extLst>
      <p:ext uri="{BB962C8B-B14F-4D97-AF65-F5344CB8AC3E}">
        <p14:creationId xmlns:p14="http://schemas.microsoft.com/office/powerpoint/2010/main" val="169069375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dia met grafiek/illustrati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endParaRPr lang="nl-BE" dirty="0"/>
          </a:p>
        </p:txBody>
      </p:sp>
      <p:sp>
        <p:nvSpPr>
          <p:cNvPr id="5" name="Tijdelijke aanduiding voor inhoud 4"/>
          <p:cNvSpPr>
            <a:spLocks noGrp="1"/>
          </p:cNvSpPr>
          <p:nvPr>
            <p:ph sz="quarter" idx="11"/>
          </p:nvPr>
        </p:nvSpPr>
        <p:spPr>
          <a:xfrm>
            <a:off x="467544" y="1844824"/>
            <a:ext cx="8208911" cy="4320480"/>
          </a:xfrm>
        </p:spPr>
        <p:txBody>
          <a:bodyPr/>
          <a:lstStyle>
            <a:lvl3pPr>
              <a:buFont typeface="Arial" pitchFamily="34" charset="0"/>
              <a:buChar char="•"/>
              <a:defRPr/>
            </a:lvl3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
        <p:nvSpPr>
          <p:cNvPr id="7" name="Tijdelijke aanduiding voor tekst 7"/>
          <p:cNvSpPr>
            <a:spLocks noGrp="1"/>
          </p:cNvSpPr>
          <p:nvPr>
            <p:ph type="body" sz="quarter" idx="14"/>
          </p:nvPr>
        </p:nvSpPr>
        <p:spPr>
          <a:xfrm>
            <a:off x="467544" y="836712"/>
            <a:ext cx="8208144" cy="504056"/>
          </a:xfrm>
        </p:spPr>
        <p:txBody>
          <a:bodyPr wrap="none" tIns="36000" bIns="36000"/>
          <a:lstStyle>
            <a:lvl1pPr>
              <a:buNone/>
              <a:defRPr b="1">
                <a:solidFill>
                  <a:schemeClr val="accent3">
                    <a:lumMod val="75000"/>
                  </a:schemeClr>
                </a:solidFill>
              </a:defRPr>
            </a:lvl1pPr>
          </a:lstStyle>
          <a:p>
            <a:pPr lvl="0"/>
            <a:r>
              <a:rPr lang="nl-NL"/>
              <a:t>Klik om de modelstijlen te bewerken</a:t>
            </a:r>
          </a:p>
        </p:txBody>
      </p:sp>
      <p:sp>
        <p:nvSpPr>
          <p:cNvPr id="8" name="Tijdelijke aanduiding voor tekst 7"/>
          <p:cNvSpPr>
            <a:spLocks noGrp="1"/>
          </p:cNvSpPr>
          <p:nvPr>
            <p:ph type="body" sz="quarter" idx="15"/>
          </p:nvPr>
        </p:nvSpPr>
        <p:spPr>
          <a:xfrm>
            <a:off x="467544" y="1340768"/>
            <a:ext cx="8208144" cy="504056"/>
          </a:xfrm>
        </p:spPr>
        <p:txBody>
          <a:bodyPr wrap="none" tIns="36000" bIns="36000"/>
          <a:lstStyle>
            <a:lvl1pPr>
              <a:buNone/>
              <a:defRPr sz="2400" b="1">
                <a:solidFill>
                  <a:schemeClr val="tx1"/>
                </a:solidFill>
              </a:defRPr>
            </a:lvl1pPr>
          </a:lstStyle>
          <a:p>
            <a:pPr lvl="0"/>
            <a:r>
              <a:rPr lang="nl-NL"/>
              <a:t>Klik om de modelstijlen te bewerken</a:t>
            </a:r>
          </a:p>
        </p:txBody>
      </p:sp>
      <p:sp>
        <p:nvSpPr>
          <p:cNvPr id="6" name="Tijdelijke aanduiding voor voettekst 5">
            <a:extLst>
              <a:ext uri="{FF2B5EF4-FFF2-40B4-BE49-F238E27FC236}">
                <a16:creationId xmlns:a16="http://schemas.microsoft.com/office/drawing/2014/main" id="{C7AB1B62-01E3-40FA-9003-F2F73A85CFF6}"/>
              </a:ext>
            </a:extLst>
          </p:cNvPr>
          <p:cNvSpPr>
            <a:spLocks noGrp="1"/>
          </p:cNvSpPr>
          <p:nvPr>
            <p:ph type="ftr" sz="quarter" idx="16"/>
          </p:nvPr>
        </p:nvSpPr>
        <p:spPr/>
        <p:txBody>
          <a:bodyPr/>
          <a:lstStyle>
            <a:lvl1pPr fontAlgn="base">
              <a:spcBef>
                <a:spcPct val="0"/>
              </a:spcBef>
              <a:spcAft>
                <a:spcPct val="0"/>
              </a:spcAft>
              <a:defRPr u="sng">
                <a:latin typeface="Arial" charset="0"/>
              </a:defRPr>
            </a:lvl1pPr>
          </a:lstStyle>
          <a:p>
            <a:pPr>
              <a:defRPr/>
            </a:pPr>
            <a:r>
              <a:rPr lang="nl-BE"/>
              <a:t>IBA's MEERHOUT 22/10/2013</a:t>
            </a:r>
          </a:p>
        </p:txBody>
      </p:sp>
    </p:spTree>
    <p:extLst>
      <p:ext uri="{BB962C8B-B14F-4D97-AF65-F5344CB8AC3E}">
        <p14:creationId xmlns:p14="http://schemas.microsoft.com/office/powerpoint/2010/main" val="380327749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dirty="0"/>
          </a:p>
        </p:txBody>
      </p:sp>
      <p:sp>
        <p:nvSpPr>
          <p:cNvPr id="3" name="Tijdelijke aanduiding voor inhoud 2"/>
          <p:cNvSpPr>
            <a:spLocks noGrp="1"/>
          </p:cNvSpPr>
          <p:nvPr>
            <p:ph idx="1"/>
          </p:nvPr>
        </p:nvSpPr>
        <p:spPr/>
        <p:txBody>
          <a:bodyPr/>
          <a:lstStyle>
            <a:lvl1pPr>
              <a:defRPr>
                <a:solidFill>
                  <a:srgbClr val="CC3300"/>
                </a:solidFill>
              </a:defRPr>
            </a:lvl1pPr>
            <a:lvl2pPr marL="266700" indent="-266700">
              <a:defRPr/>
            </a:lvl2pPr>
            <a:lvl3pPr marL="622300" indent="-266700">
              <a:defRPr/>
            </a:lvl3pPr>
            <a:lvl4pPr marL="990600" indent="-368300">
              <a:defRPr/>
            </a:lvl4pPr>
            <a:lvl5pPr marL="1346200" indent="-26670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dirty="0"/>
          </a:p>
        </p:txBody>
      </p:sp>
      <p:sp>
        <p:nvSpPr>
          <p:cNvPr id="4" name="Rectangle 5">
            <a:extLst>
              <a:ext uri="{FF2B5EF4-FFF2-40B4-BE49-F238E27FC236}">
                <a16:creationId xmlns:a16="http://schemas.microsoft.com/office/drawing/2014/main" id="{4AE7172C-78F2-49A5-8153-78BF0C78DC35}"/>
              </a:ext>
            </a:extLst>
          </p:cNvPr>
          <p:cNvSpPr>
            <a:spLocks noGrp="1" noChangeArrowheads="1"/>
          </p:cNvSpPr>
          <p:nvPr>
            <p:ph type="ftr" sz="quarter" idx="10"/>
          </p:nvPr>
        </p:nvSpPr>
        <p:spPr/>
        <p:txBody>
          <a:bodyPr/>
          <a:lstStyle>
            <a:lvl1pPr>
              <a:defRPr/>
            </a:lvl1pPr>
          </a:lstStyle>
          <a:p>
            <a:pPr>
              <a:defRPr/>
            </a:pPr>
            <a:r>
              <a:rPr lang="nl-BE"/>
              <a:t>IBA's MEERHOUT 22/10/2013</a:t>
            </a:r>
          </a:p>
        </p:txBody>
      </p:sp>
      <p:sp>
        <p:nvSpPr>
          <p:cNvPr id="5" name="Rectangle 18">
            <a:extLst>
              <a:ext uri="{FF2B5EF4-FFF2-40B4-BE49-F238E27FC236}">
                <a16:creationId xmlns:a16="http://schemas.microsoft.com/office/drawing/2014/main" id="{628B93E1-6B7C-4178-AE8B-B8ACBF1CAC88}"/>
              </a:ext>
            </a:extLst>
          </p:cNvPr>
          <p:cNvSpPr>
            <a:spLocks noGrp="1" noChangeArrowheads="1"/>
          </p:cNvSpPr>
          <p:nvPr>
            <p:ph type="sldNum" sz="quarter" idx="11"/>
          </p:nvPr>
        </p:nvSpPr>
        <p:spPr>
          <a:xfrm>
            <a:off x="7956550" y="6389688"/>
            <a:ext cx="730250" cy="331787"/>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CC5A3869-34EE-4E36-B93F-F1BB688589D1}" type="slidenum">
              <a:rPr lang="nl-BE" altLang="nl-BE"/>
              <a:pPr>
                <a:defRPr/>
              </a:pPr>
              <a:t>‹nr.›</a:t>
            </a:fld>
            <a:endParaRPr lang="nl-BE" altLang="nl-BE"/>
          </a:p>
        </p:txBody>
      </p:sp>
    </p:spTree>
    <p:extLst>
      <p:ext uri="{BB962C8B-B14F-4D97-AF65-F5344CB8AC3E}">
        <p14:creationId xmlns:p14="http://schemas.microsoft.com/office/powerpoint/2010/main" val="384807368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_Titeldia">
    <p:spTree>
      <p:nvGrpSpPr>
        <p:cNvPr id="1" name=""/>
        <p:cNvGrpSpPr/>
        <p:nvPr/>
      </p:nvGrpSpPr>
      <p:grpSpPr>
        <a:xfrm>
          <a:off x="0" y="0"/>
          <a:ext cx="0" cy="0"/>
          <a:chOff x="0" y="0"/>
          <a:chExt cx="0" cy="0"/>
        </a:xfrm>
      </p:grpSpPr>
      <p:pic>
        <p:nvPicPr>
          <p:cNvPr id="8" name="Picture 1" descr="H:\LAY-OUT\LAYOUT Pidpa\presentaties\PPt sjabloon nieuwe huisstijl 2012\voorblad-01-01.jpg">
            <a:extLst>
              <a:ext uri="{FF2B5EF4-FFF2-40B4-BE49-F238E27FC236}">
                <a16:creationId xmlns:a16="http://schemas.microsoft.com/office/drawing/2014/main" id="{0EBDF158-D60C-4DA9-8294-347C10335CF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jdelijke aanduiding voor tekst 6"/>
          <p:cNvSpPr>
            <a:spLocks noGrp="1"/>
          </p:cNvSpPr>
          <p:nvPr>
            <p:ph type="body" sz="quarter" idx="11"/>
          </p:nvPr>
        </p:nvSpPr>
        <p:spPr>
          <a:xfrm>
            <a:off x="395536" y="2636912"/>
            <a:ext cx="3168352" cy="432370"/>
          </a:xfrm>
          <a:prstGeom prst="rect">
            <a:avLst/>
          </a:prstGeom>
        </p:spPr>
        <p:txBody>
          <a:bodyPr/>
          <a:lstStyle>
            <a:lvl1pPr>
              <a:buFontTx/>
              <a:buNone/>
              <a:defRPr sz="1400" baseline="0">
                <a:solidFill>
                  <a:schemeClr val="bg1"/>
                </a:solidFill>
                <a:latin typeface="+mj-lt"/>
              </a:defRPr>
            </a:lvl1pPr>
          </a:lstStyle>
          <a:p>
            <a:pPr lvl="0"/>
            <a:r>
              <a:rPr lang="nl-NL"/>
              <a:t>Klik om de modelstijlen te bewerken</a:t>
            </a:r>
          </a:p>
        </p:txBody>
      </p:sp>
      <p:sp>
        <p:nvSpPr>
          <p:cNvPr id="6" name="Tijdelijke aanduiding voor tekst 8"/>
          <p:cNvSpPr>
            <a:spLocks noGrp="1"/>
          </p:cNvSpPr>
          <p:nvPr>
            <p:ph type="body" sz="quarter" idx="12"/>
          </p:nvPr>
        </p:nvSpPr>
        <p:spPr>
          <a:xfrm>
            <a:off x="395536" y="1988840"/>
            <a:ext cx="8641208" cy="576263"/>
          </a:xfrm>
          <a:prstGeom prst="rect">
            <a:avLst/>
          </a:prstGeom>
        </p:spPr>
        <p:txBody>
          <a:bodyPr wrap="none"/>
          <a:lstStyle>
            <a:lvl1pPr>
              <a:buFontTx/>
              <a:buNone/>
              <a:defRPr sz="2800">
                <a:solidFill>
                  <a:schemeClr val="bg1"/>
                </a:solidFill>
                <a:latin typeface="+mj-lt"/>
              </a:defRPr>
            </a:lvl1pPr>
          </a:lstStyle>
          <a:p>
            <a:pPr lvl="0"/>
            <a:r>
              <a:rPr lang="nl-NL"/>
              <a:t>Klik om de modelstijlen te bewerken</a:t>
            </a:r>
          </a:p>
        </p:txBody>
      </p:sp>
      <p:sp>
        <p:nvSpPr>
          <p:cNvPr id="7" name="Titel 6"/>
          <p:cNvSpPr>
            <a:spLocks noGrp="1"/>
          </p:cNvSpPr>
          <p:nvPr>
            <p:ph type="title"/>
          </p:nvPr>
        </p:nvSpPr>
        <p:spPr>
          <a:xfrm>
            <a:off x="395536" y="764704"/>
            <a:ext cx="8640960" cy="1152128"/>
          </a:xfrm>
        </p:spPr>
        <p:txBody>
          <a:bodyPr>
            <a:noAutofit/>
          </a:bodyPr>
          <a:lstStyle>
            <a:lvl1pPr>
              <a:defRPr sz="4400" b="0">
                <a:solidFill>
                  <a:schemeClr val="bg1"/>
                </a:solidFill>
              </a:defRPr>
            </a:lvl1pPr>
          </a:lstStyle>
          <a:p>
            <a:r>
              <a:rPr lang="nl-NL"/>
              <a:t>Klik om de stijl te bewerken</a:t>
            </a:r>
            <a:endParaRPr lang="nl-BE" dirty="0"/>
          </a:p>
        </p:txBody>
      </p:sp>
    </p:spTree>
    <p:extLst>
      <p:ext uri="{BB962C8B-B14F-4D97-AF65-F5344CB8AC3E}">
        <p14:creationId xmlns:p14="http://schemas.microsoft.com/office/powerpoint/2010/main" val="930029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97.xml"/><Relationship Id="rId7" Type="http://schemas.openxmlformats.org/officeDocument/2006/relationships/image" Target="../media/image9.jpeg"/><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theme" Target="../theme/theme10.xml"/><Relationship Id="rId5" Type="http://schemas.openxmlformats.org/officeDocument/2006/relationships/slideLayout" Target="../slideLayouts/slideLayout99.xml"/><Relationship Id="rId4" Type="http://schemas.openxmlformats.org/officeDocument/2006/relationships/slideLayout" Target="../slideLayouts/slideLayout9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6.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7.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8.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7.xml"/><Relationship Id="rId7" Type="http://schemas.openxmlformats.org/officeDocument/2006/relationships/image" Target="../media/image9.jpeg"/><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theme" Target="../theme/theme5.xml"/><Relationship Id="rId5" Type="http://schemas.openxmlformats.org/officeDocument/2006/relationships/slideLayout" Target="../slideLayouts/slideLayout49.xml"/><Relationship Id="rId4"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52.xml"/><Relationship Id="rId7" Type="http://schemas.openxmlformats.org/officeDocument/2006/relationships/image" Target="../media/image12.png"/><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theme" Target="../theme/theme6.xml"/><Relationship Id="rId10" Type="http://schemas.openxmlformats.org/officeDocument/2006/relationships/image" Target="../media/image15.png"/><Relationship Id="rId4" Type="http://schemas.openxmlformats.org/officeDocument/2006/relationships/slideLayout" Target="../slideLayouts/slideLayout53.xml"/><Relationship Id="rId9" Type="http://schemas.openxmlformats.org/officeDocument/2006/relationships/image" Target="../media/image14.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image" Target="../media/image17.jpeg"/><Relationship Id="rId18" Type="http://schemas.openxmlformats.org/officeDocument/2006/relationships/image" Target="../media/image22.jpeg"/><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7.xml"/><Relationship Id="rId17" Type="http://schemas.openxmlformats.org/officeDocument/2006/relationships/image" Target="../media/image21.jpeg"/><Relationship Id="rId2" Type="http://schemas.openxmlformats.org/officeDocument/2006/relationships/slideLayout" Target="../slideLayouts/slideLayout55.xml"/><Relationship Id="rId16" Type="http://schemas.openxmlformats.org/officeDocument/2006/relationships/image" Target="../media/image20.jpeg"/><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image" Target="../media/image19.jpeg"/><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image" Target="../media/image18.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6" Type="http://schemas.openxmlformats.org/officeDocument/2006/relationships/image" Target="../media/image28.jpeg"/><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image" Target="../media/image27.png"/><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theme" Target="../theme/theme9.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10" Type="http://schemas.openxmlformats.org/officeDocument/2006/relationships/slideLayout" Target="../slideLayouts/slideLayout87.xml"/><Relationship Id="rId19" Type="http://schemas.openxmlformats.org/officeDocument/2006/relationships/image" Target="../media/image31.jpeg"/><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8" descr="glos_nete"/>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5584825"/>
            <a:ext cx="9147175"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4"/>
          <p:cNvSpPr>
            <a:spLocks noGrp="1" noChangeArrowheads="1"/>
          </p:cNvSpPr>
          <p:nvPr>
            <p:ph type="dt" sz="half" idx="2"/>
          </p:nvPr>
        </p:nvSpPr>
        <p:spPr bwMode="auto">
          <a:xfrm>
            <a:off x="0" y="6510338"/>
            <a:ext cx="2590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10" tIns="45706" rIns="91410" bIns="45706" numCol="1" anchor="b" anchorCtr="0" compatLnSpc="1">
            <a:prstTxWarp prst="textNoShape">
              <a:avLst/>
            </a:prstTxWarp>
          </a:bodyPr>
          <a:lstStyle>
            <a:lvl1pPr>
              <a:defRPr sz="900"/>
            </a:lvl1pPr>
          </a:lstStyle>
          <a:p>
            <a:pPr>
              <a:defRPr/>
            </a:pPr>
            <a:endParaRPr lang="da-DK"/>
          </a:p>
        </p:txBody>
      </p:sp>
      <p:sp>
        <p:nvSpPr>
          <p:cNvPr id="1029" name="Rectangle 5"/>
          <p:cNvSpPr>
            <a:spLocks noGrp="1" noChangeArrowheads="1"/>
          </p:cNvSpPr>
          <p:nvPr>
            <p:ph type="ftr" sz="quarter" idx="3"/>
          </p:nvPr>
        </p:nvSpPr>
        <p:spPr bwMode="auto">
          <a:xfrm>
            <a:off x="3124200" y="6510338"/>
            <a:ext cx="28956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10" tIns="45706" rIns="91410" bIns="45706" numCol="1" anchor="b" anchorCtr="0" compatLnSpc="1">
            <a:prstTxWarp prst="textNoShape">
              <a:avLst/>
            </a:prstTxWarp>
          </a:bodyPr>
          <a:lstStyle>
            <a:lvl1pPr algn="ctr">
              <a:defRPr sz="900"/>
            </a:lvl1pPr>
          </a:lstStyle>
          <a:p>
            <a:pPr>
              <a:defRPr/>
            </a:pPr>
            <a:endParaRPr lang="da-DK"/>
          </a:p>
        </p:txBody>
      </p:sp>
      <p:sp>
        <p:nvSpPr>
          <p:cNvPr id="1030" name="Rectangle 6"/>
          <p:cNvSpPr>
            <a:spLocks noGrp="1" noChangeArrowheads="1"/>
          </p:cNvSpPr>
          <p:nvPr>
            <p:ph type="sldNum" sz="quarter" idx="4"/>
          </p:nvPr>
        </p:nvSpPr>
        <p:spPr bwMode="auto">
          <a:xfrm>
            <a:off x="6553200" y="6510338"/>
            <a:ext cx="2590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10" tIns="45706" rIns="91410" bIns="45706" numCol="1" anchor="b" anchorCtr="0" compatLnSpc="1">
            <a:prstTxWarp prst="textNoShape">
              <a:avLst/>
            </a:prstTxWarp>
          </a:bodyPr>
          <a:lstStyle>
            <a:lvl1pPr algn="r">
              <a:defRPr sz="900"/>
            </a:lvl1pPr>
          </a:lstStyle>
          <a:p>
            <a:pPr>
              <a:defRPr/>
            </a:pPr>
            <a:fld id="{CA7F2A2A-4F4B-4AB4-B902-E1E3C582AEFC}" type="slidenum">
              <a:rPr lang="da-DK"/>
              <a:pPr>
                <a:defRPr/>
              </a:pPr>
              <a:t>‹nr.›</a:t>
            </a:fld>
            <a:endParaRPr lang="da-DK"/>
          </a:p>
        </p:txBody>
      </p:sp>
      <p:sp>
        <p:nvSpPr>
          <p:cNvPr id="2" name="Rectangle 2"/>
          <p:cNvSpPr>
            <a:spLocks noGrp="1" noChangeArrowheads="1"/>
          </p:cNvSpPr>
          <p:nvPr>
            <p:ph type="title"/>
          </p:nvPr>
        </p:nvSpPr>
        <p:spPr bwMode="auto">
          <a:xfrm>
            <a:off x="685800" y="152400"/>
            <a:ext cx="777240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10" tIns="45706" rIns="91410" bIns="45706" numCol="1" anchor="b" anchorCtr="0" compatLnSpc="1">
            <a:prstTxWarp prst="textNoShape">
              <a:avLst/>
            </a:prstTxWarp>
          </a:bodyPr>
          <a:lstStyle/>
          <a:p>
            <a:pPr lvl="0"/>
            <a:r>
              <a:rPr lang="nl-NL" altLang="nl-BE"/>
              <a:t>Titelstijl van model bewerken</a:t>
            </a:r>
          </a:p>
        </p:txBody>
      </p:sp>
      <p:sp>
        <p:nvSpPr>
          <p:cNvPr id="1031" name="Rectangle 3"/>
          <p:cNvSpPr>
            <a:spLocks noGrp="1" noChangeArrowheads="1"/>
          </p:cNvSpPr>
          <p:nvPr>
            <p:ph type="body" idx="1"/>
          </p:nvPr>
        </p:nvSpPr>
        <p:spPr bwMode="auto">
          <a:xfrm>
            <a:off x="685800" y="1371600"/>
            <a:ext cx="7772400"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10" tIns="45706" rIns="91410" bIns="45706" numCol="1" anchor="t" anchorCtr="0" compatLnSpc="1">
            <a:prstTxWarp prst="textNoShape">
              <a:avLst/>
            </a:prstTxWarp>
          </a:bodyPr>
          <a:lstStyle/>
          <a:p>
            <a:pPr lvl="0"/>
            <a:r>
              <a:rPr lang="nl-NL" altLang="nl-BE"/>
              <a:t>Klik om de tekststijl van het model te bewerken</a:t>
            </a:r>
          </a:p>
          <a:p>
            <a:pPr lvl="1"/>
            <a:r>
              <a:rPr lang="nl-NL" altLang="nl-BE"/>
              <a:t>Tweede niveau</a:t>
            </a:r>
          </a:p>
          <a:p>
            <a:pPr lvl="2"/>
            <a:r>
              <a:rPr lang="nl-NL" altLang="nl-BE"/>
              <a:t>Derde niveau</a:t>
            </a:r>
          </a:p>
          <a:p>
            <a:pPr lvl="3"/>
            <a:r>
              <a:rPr lang="nl-NL" altLang="nl-BE"/>
              <a:t>Vierde niveau</a:t>
            </a:r>
          </a:p>
          <a:p>
            <a:pPr lvl="4"/>
            <a:r>
              <a:rPr lang="nl-NL" altLang="nl-BE"/>
              <a:t>Vijfde niveau</a:t>
            </a:r>
          </a:p>
        </p:txBody>
      </p:sp>
    </p:spTree>
  </p:cSld>
  <p:clrMap bg1="lt1" tx1="dk1" bg2="lt2" tx2="dk2" accent1="accent1" accent2="accent2" accent3="accent3" accent4="accent4" accent5="accent5" accent6="accent6" hlink="hlink" folHlink="folHlink"/>
  <p:sldLayoutIdLst>
    <p:sldLayoutId id="2147484792" r:id="rId1"/>
    <p:sldLayoutId id="2147484750" r:id="rId2"/>
    <p:sldLayoutId id="2147484751" r:id="rId3"/>
    <p:sldLayoutId id="2147484752" r:id="rId4"/>
    <p:sldLayoutId id="2147484753" r:id="rId5"/>
    <p:sldLayoutId id="2147484754" r:id="rId6"/>
    <p:sldLayoutId id="2147484755" r:id="rId7"/>
    <p:sldLayoutId id="2147484756" r:id="rId8"/>
    <p:sldLayoutId id="2147484757" r:id="rId9"/>
    <p:sldLayoutId id="2147484758" r:id="rId10"/>
    <p:sldLayoutId id="2147484759" r:id="rId11"/>
  </p:sldLayoutIdLst>
  <p:txStyles>
    <p:titleStyle>
      <a:lvl1pPr algn="l" rtl="0" eaLnBrk="0" fontAlgn="base" hangingPunct="0">
        <a:lnSpc>
          <a:spcPts val="3200"/>
        </a:lnSpc>
        <a:spcBef>
          <a:spcPct val="0"/>
        </a:spcBef>
        <a:spcAft>
          <a:spcPct val="0"/>
        </a:spcAft>
        <a:defRPr sz="2800" b="1">
          <a:solidFill>
            <a:schemeClr val="accent2"/>
          </a:solidFill>
          <a:latin typeface="+mj-lt"/>
          <a:ea typeface="+mj-ea"/>
          <a:cs typeface="+mj-cs"/>
        </a:defRPr>
      </a:lvl1pPr>
      <a:lvl2pPr algn="l" rtl="0" eaLnBrk="0" fontAlgn="base" hangingPunct="0">
        <a:lnSpc>
          <a:spcPts val="3200"/>
        </a:lnSpc>
        <a:spcBef>
          <a:spcPct val="0"/>
        </a:spcBef>
        <a:spcAft>
          <a:spcPct val="0"/>
        </a:spcAft>
        <a:defRPr sz="2800" b="1">
          <a:solidFill>
            <a:schemeClr val="accent2"/>
          </a:solidFill>
          <a:latin typeface="Arial" charset="0"/>
          <a:ea typeface="ＭＳ Ｐゴシック" pitchFamily="34" charset="-128"/>
        </a:defRPr>
      </a:lvl2pPr>
      <a:lvl3pPr algn="l" rtl="0" eaLnBrk="0" fontAlgn="base" hangingPunct="0">
        <a:lnSpc>
          <a:spcPts val="3200"/>
        </a:lnSpc>
        <a:spcBef>
          <a:spcPct val="0"/>
        </a:spcBef>
        <a:spcAft>
          <a:spcPct val="0"/>
        </a:spcAft>
        <a:defRPr sz="2800" b="1">
          <a:solidFill>
            <a:schemeClr val="accent2"/>
          </a:solidFill>
          <a:latin typeface="Arial" charset="0"/>
          <a:ea typeface="ＭＳ Ｐゴシック" pitchFamily="34" charset="-128"/>
        </a:defRPr>
      </a:lvl3pPr>
      <a:lvl4pPr algn="l" rtl="0" eaLnBrk="0" fontAlgn="base" hangingPunct="0">
        <a:lnSpc>
          <a:spcPts val="3200"/>
        </a:lnSpc>
        <a:spcBef>
          <a:spcPct val="0"/>
        </a:spcBef>
        <a:spcAft>
          <a:spcPct val="0"/>
        </a:spcAft>
        <a:defRPr sz="2800" b="1">
          <a:solidFill>
            <a:schemeClr val="accent2"/>
          </a:solidFill>
          <a:latin typeface="Arial" charset="0"/>
          <a:ea typeface="ＭＳ Ｐゴシック" pitchFamily="34" charset="-128"/>
        </a:defRPr>
      </a:lvl4pPr>
      <a:lvl5pPr algn="l" rtl="0" eaLnBrk="0" fontAlgn="base" hangingPunct="0">
        <a:lnSpc>
          <a:spcPts val="3200"/>
        </a:lnSpc>
        <a:spcBef>
          <a:spcPct val="0"/>
        </a:spcBef>
        <a:spcAft>
          <a:spcPct val="0"/>
        </a:spcAft>
        <a:defRPr sz="2800" b="1">
          <a:solidFill>
            <a:schemeClr val="accent2"/>
          </a:solidFill>
          <a:latin typeface="Arial" charset="0"/>
          <a:ea typeface="ＭＳ Ｐゴシック" pitchFamily="34" charset="-128"/>
        </a:defRPr>
      </a:lvl5pPr>
      <a:lvl6pPr marL="457059" algn="l" rtl="0" fontAlgn="base">
        <a:lnSpc>
          <a:spcPts val="3198"/>
        </a:lnSpc>
        <a:spcBef>
          <a:spcPct val="0"/>
        </a:spcBef>
        <a:spcAft>
          <a:spcPct val="0"/>
        </a:spcAft>
        <a:defRPr sz="2800" b="1">
          <a:solidFill>
            <a:schemeClr val="accent2"/>
          </a:solidFill>
          <a:latin typeface="Arial" charset="0"/>
          <a:ea typeface="ＭＳ Ｐゴシック" pitchFamily="34" charset="-128"/>
        </a:defRPr>
      </a:lvl6pPr>
      <a:lvl7pPr marL="914116" algn="l" rtl="0" fontAlgn="base">
        <a:lnSpc>
          <a:spcPts val="3198"/>
        </a:lnSpc>
        <a:spcBef>
          <a:spcPct val="0"/>
        </a:spcBef>
        <a:spcAft>
          <a:spcPct val="0"/>
        </a:spcAft>
        <a:defRPr sz="2800" b="1">
          <a:solidFill>
            <a:schemeClr val="accent2"/>
          </a:solidFill>
          <a:latin typeface="Arial" charset="0"/>
          <a:ea typeface="ＭＳ Ｐゴシック" pitchFamily="34" charset="-128"/>
        </a:defRPr>
      </a:lvl7pPr>
      <a:lvl8pPr marL="1371174" algn="l" rtl="0" fontAlgn="base">
        <a:lnSpc>
          <a:spcPts val="3198"/>
        </a:lnSpc>
        <a:spcBef>
          <a:spcPct val="0"/>
        </a:spcBef>
        <a:spcAft>
          <a:spcPct val="0"/>
        </a:spcAft>
        <a:defRPr sz="2800" b="1">
          <a:solidFill>
            <a:schemeClr val="accent2"/>
          </a:solidFill>
          <a:latin typeface="Arial" charset="0"/>
          <a:ea typeface="ＭＳ Ｐゴシック" pitchFamily="34" charset="-128"/>
        </a:defRPr>
      </a:lvl8pPr>
      <a:lvl9pPr marL="1828231" algn="l" rtl="0" fontAlgn="base">
        <a:lnSpc>
          <a:spcPts val="3198"/>
        </a:lnSpc>
        <a:spcBef>
          <a:spcPct val="0"/>
        </a:spcBef>
        <a:spcAft>
          <a:spcPct val="0"/>
        </a:spcAft>
        <a:defRPr sz="2800" b="1">
          <a:solidFill>
            <a:schemeClr val="accent2"/>
          </a:solidFill>
          <a:latin typeface="Arial" charset="0"/>
          <a:ea typeface="ＭＳ Ｐゴシック" pitchFamily="34" charset="-128"/>
        </a:defRPr>
      </a:lvl9pPr>
    </p:titleStyle>
    <p:bodyStyle>
      <a:lvl1pPr marL="341313" indent="-341313" algn="l" rtl="0" eaLnBrk="0" fontAlgn="base" hangingPunct="0">
        <a:lnSpc>
          <a:spcPts val="3200"/>
        </a:lnSpc>
        <a:spcBef>
          <a:spcPct val="0"/>
        </a:spcBef>
        <a:spcAft>
          <a:spcPct val="0"/>
        </a:spcAft>
        <a:buClr>
          <a:schemeClr val="accent2"/>
        </a:buClr>
        <a:buChar char="•"/>
        <a:defRPr sz="2400">
          <a:solidFill>
            <a:schemeClr val="tx1"/>
          </a:solidFill>
          <a:latin typeface="+mn-lt"/>
          <a:ea typeface="+mn-ea"/>
          <a:cs typeface="+mn-cs"/>
        </a:defRPr>
      </a:lvl1pPr>
      <a:lvl2pPr marL="741363" indent="-284163" algn="l" rtl="0" eaLnBrk="0" fontAlgn="base" hangingPunct="0">
        <a:lnSpc>
          <a:spcPts val="3200"/>
        </a:lnSpc>
        <a:spcBef>
          <a:spcPct val="0"/>
        </a:spcBef>
        <a:spcAft>
          <a:spcPct val="0"/>
        </a:spcAft>
        <a:buChar char="–"/>
        <a:defRPr sz="2000">
          <a:solidFill>
            <a:schemeClr val="tx1"/>
          </a:solidFill>
          <a:latin typeface="+mn-lt"/>
          <a:ea typeface="+mn-ea"/>
        </a:defRPr>
      </a:lvl2pPr>
      <a:lvl3pPr marL="1141413" indent="-227013" algn="l" rtl="0" eaLnBrk="0" fontAlgn="base" hangingPunct="0">
        <a:lnSpc>
          <a:spcPts val="3200"/>
        </a:lnSpc>
        <a:spcBef>
          <a:spcPct val="0"/>
        </a:spcBef>
        <a:spcAft>
          <a:spcPct val="0"/>
        </a:spcAft>
        <a:buClr>
          <a:schemeClr val="accent2"/>
        </a:buClr>
        <a:buChar char="•"/>
        <a:defRPr sz="2000">
          <a:solidFill>
            <a:schemeClr val="tx1"/>
          </a:solidFill>
          <a:latin typeface="+mn-lt"/>
          <a:ea typeface="+mn-ea"/>
        </a:defRPr>
      </a:lvl3pPr>
      <a:lvl4pPr marL="1598613" indent="-227013" algn="l" rtl="0" eaLnBrk="0" fontAlgn="base" hangingPunct="0">
        <a:lnSpc>
          <a:spcPts val="3200"/>
        </a:lnSpc>
        <a:spcBef>
          <a:spcPct val="0"/>
        </a:spcBef>
        <a:spcAft>
          <a:spcPct val="0"/>
        </a:spcAft>
        <a:buChar char="–"/>
        <a:defRPr sz="2000">
          <a:solidFill>
            <a:schemeClr val="tx1"/>
          </a:solidFill>
          <a:latin typeface="+mn-lt"/>
          <a:ea typeface="+mn-ea"/>
        </a:defRPr>
      </a:lvl4pPr>
      <a:lvl5pPr marL="2055813" indent="-227013" algn="l" rtl="0" eaLnBrk="0" fontAlgn="base" hangingPunct="0">
        <a:lnSpc>
          <a:spcPts val="3200"/>
        </a:lnSpc>
        <a:spcBef>
          <a:spcPct val="0"/>
        </a:spcBef>
        <a:spcAft>
          <a:spcPct val="0"/>
        </a:spcAft>
        <a:buClr>
          <a:schemeClr val="accent2"/>
        </a:buClr>
        <a:buFont typeface="Times" pitchFamily="18" charset="0"/>
        <a:buChar char="•"/>
        <a:defRPr sz="2000">
          <a:solidFill>
            <a:schemeClr val="tx1"/>
          </a:solidFill>
          <a:latin typeface="+mn-lt"/>
          <a:ea typeface="+mn-ea"/>
        </a:defRPr>
      </a:lvl5pPr>
      <a:lvl6pPr marL="2513818" indent="-228529" algn="l" rtl="0" fontAlgn="base">
        <a:lnSpc>
          <a:spcPts val="3198"/>
        </a:lnSpc>
        <a:spcBef>
          <a:spcPct val="0"/>
        </a:spcBef>
        <a:spcAft>
          <a:spcPct val="0"/>
        </a:spcAft>
        <a:buClr>
          <a:schemeClr val="accent2"/>
        </a:buClr>
        <a:buFont typeface="Times" pitchFamily="18" charset="0"/>
        <a:buChar char="•"/>
        <a:defRPr sz="2000">
          <a:solidFill>
            <a:schemeClr val="tx1"/>
          </a:solidFill>
          <a:latin typeface="+mn-lt"/>
          <a:ea typeface="+mn-ea"/>
        </a:defRPr>
      </a:lvl6pPr>
      <a:lvl7pPr marL="2970876" indent="-228529" algn="l" rtl="0" fontAlgn="base">
        <a:lnSpc>
          <a:spcPts val="3198"/>
        </a:lnSpc>
        <a:spcBef>
          <a:spcPct val="0"/>
        </a:spcBef>
        <a:spcAft>
          <a:spcPct val="0"/>
        </a:spcAft>
        <a:buClr>
          <a:schemeClr val="accent2"/>
        </a:buClr>
        <a:buFont typeface="Times" pitchFamily="18" charset="0"/>
        <a:buChar char="•"/>
        <a:defRPr sz="2000">
          <a:solidFill>
            <a:schemeClr val="tx1"/>
          </a:solidFill>
          <a:latin typeface="+mn-lt"/>
          <a:ea typeface="+mn-ea"/>
        </a:defRPr>
      </a:lvl7pPr>
      <a:lvl8pPr marL="3427934" indent="-228529" algn="l" rtl="0" fontAlgn="base">
        <a:lnSpc>
          <a:spcPts val="3198"/>
        </a:lnSpc>
        <a:spcBef>
          <a:spcPct val="0"/>
        </a:spcBef>
        <a:spcAft>
          <a:spcPct val="0"/>
        </a:spcAft>
        <a:buClr>
          <a:schemeClr val="accent2"/>
        </a:buClr>
        <a:buFont typeface="Times" pitchFamily="18" charset="0"/>
        <a:buChar char="•"/>
        <a:defRPr sz="2000">
          <a:solidFill>
            <a:schemeClr val="tx1"/>
          </a:solidFill>
          <a:latin typeface="+mn-lt"/>
          <a:ea typeface="+mn-ea"/>
        </a:defRPr>
      </a:lvl8pPr>
      <a:lvl9pPr marL="3884991" indent="-228529" algn="l" rtl="0" fontAlgn="base">
        <a:lnSpc>
          <a:spcPts val="3198"/>
        </a:lnSpc>
        <a:spcBef>
          <a:spcPct val="0"/>
        </a:spcBef>
        <a:spcAft>
          <a:spcPct val="0"/>
        </a:spcAft>
        <a:buClr>
          <a:schemeClr val="accent2"/>
        </a:buClr>
        <a:buFont typeface="Times" pitchFamily="18" charset="0"/>
        <a:buChar char="•"/>
        <a:defRPr sz="2000">
          <a:solidFill>
            <a:schemeClr val="tx1"/>
          </a:solidFill>
          <a:latin typeface="+mn-lt"/>
          <a:ea typeface="+mn-ea"/>
        </a:defRPr>
      </a:lvl9pPr>
    </p:bodyStyle>
    <p:otherStyle>
      <a:defPPr>
        <a:defRPr lang="nl-BE"/>
      </a:defPPr>
      <a:lvl1pPr marL="0" algn="l" defTabSz="914116" rtl="0" eaLnBrk="1" latinLnBrk="0" hangingPunct="1">
        <a:defRPr sz="1800" kern="1200">
          <a:solidFill>
            <a:schemeClr val="tx1"/>
          </a:solidFill>
          <a:latin typeface="+mn-lt"/>
          <a:ea typeface="+mn-ea"/>
          <a:cs typeface="+mn-cs"/>
        </a:defRPr>
      </a:lvl1pPr>
      <a:lvl2pPr marL="457059" algn="l" defTabSz="914116" rtl="0" eaLnBrk="1" latinLnBrk="0" hangingPunct="1">
        <a:defRPr sz="1800" kern="1200">
          <a:solidFill>
            <a:schemeClr val="tx1"/>
          </a:solidFill>
          <a:latin typeface="+mn-lt"/>
          <a:ea typeface="+mn-ea"/>
          <a:cs typeface="+mn-cs"/>
        </a:defRPr>
      </a:lvl2pPr>
      <a:lvl3pPr marL="914116" algn="l" defTabSz="914116" rtl="0" eaLnBrk="1" latinLnBrk="0" hangingPunct="1">
        <a:defRPr sz="1800" kern="1200">
          <a:solidFill>
            <a:schemeClr val="tx1"/>
          </a:solidFill>
          <a:latin typeface="+mn-lt"/>
          <a:ea typeface="+mn-ea"/>
          <a:cs typeface="+mn-cs"/>
        </a:defRPr>
      </a:lvl3pPr>
      <a:lvl4pPr marL="1371174" algn="l" defTabSz="914116" rtl="0" eaLnBrk="1" latinLnBrk="0" hangingPunct="1">
        <a:defRPr sz="1800" kern="1200">
          <a:solidFill>
            <a:schemeClr val="tx1"/>
          </a:solidFill>
          <a:latin typeface="+mn-lt"/>
          <a:ea typeface="+mn-ea"/>
          <a:cs typeface="+mn-cs"/>
        </a:defRPr>
      </a:lvl4pPr>
      <a:lvl5pPr marL="1828231" algn="l" defTabSz="914116" rtl="0" eaLnBrk="1" latinLnBrk="0" hangingPunct="1">
        <a:defRPr sz="1800" kern="1200">
          <a:solidFill>
            <a:schemeClr val="tx1"/>
          </a:solidFill>
          <a:latin typeface="+mn-lt"/>
          <a:ea typeface="+mn-ea"/>
          <a:cs typeface="+mn-cs"/>
        </a:defRPr>
      </a:lvl5pPr>
      <a:lvl6pPr marL="2285289" algn="l" defTabSz="914116" rtl="0" eaLnBrk="1" latinLnBrk="0" hangingPunct="1">
        <a:defRPr sz="1800" kern="1200">
          <a:solidFill>
            <a:schemeClr val="tx1"/>
          </a:solidFill>
          <a:latin typeface="+mn-lt"/>
          <a:ea typeface="+mn-ea"/>
          <a:cs typeface="+mn-cs"/>
        </a:defRPr>
      </a:lvl6pPr>
      <a:lvl7pPr marL="2742346" algn="l" defTabSz="914116" rtl="0" eaLnBrk="1" latinLnBrk="0" hangingPunct="1">
        <a:defRPr sz="1800" kern="1200">
          <a:solidFill>
            <a:schemeClr val="tx1"/>
          </a:solidFill>
          <a:latin typeface="+mn-lt"/>
          <a:ea typeface="+mn-ea"/>
          <a:cs typeface="+mn-cs"/>
        </a:defRPr>
      </a:lvl7pPr>
      <a:lvl8pPr marL="3199404" algn="l" defTabSz="914116" rtl="0" eaLnBrk="1" latinLnBrk="0" hangingPunct="1">
        <a:defRPr sz="1800" kern="1200">
          <a:solidFill>
            <a:schemeClr val="tx1"/>
          </a:solidFill>
          <a:latin typeface="+mn-lt"/>
          <a:ea typeface="+mn-ea"/>
          <a:cs typeface="+mn-cs"/>
        </a:defRPr>
      </a:lvl8pPr>
      <a:lvl9pPr marL="3656462" algn="l" defTabSz="914116"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3" descr="H:\LAY-OUT\LAYOUT Pidpa\presentaties\PPt sjabloon nieuwe huisstijl 2012\voorblad-02-02.jpg">
            <a:extLst>
              <a:ext uri="{FF2B5EF4-FFF2-40B4-BE49-F238E27FC236}">
                <a16:creationId xmlns:a16="http://schemas.microsoft.com/office/drawing/2014/main" id="{D835BD5C-6403-49BE-AFC1-2065C085C64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jdelijke aanduiding voor titel 1">
            <a:extLst>
              <a:ext uri="{FF2B5EF4-FFF2-40B4-BE49-F238E27FC236}">
                <a16:creationId xmlns:a16="http://schemas.microsoft.com/office/drawing/2014/main" id="{B9A3DA3C-14DE-4388-82C3-FF7D1CFC1474}"/>
              </a:ext>
            </a:extLst>
          </p:cNvPr>
          <p:cNvSpPr>
            <a:spLocks noGrp="1"/>
          </p:cNvSpPr>
          <p:nvPr>
            <p:ph type="title"/>
          </p:nvPr>
        </p:nvSpPr>
        <p:spPr bwMode="auto">
          <a:xfrm>
            <a:off x="457200" y="188913"/>
            <a:ext cx="82296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36000" rIns="91440" bIns="36000" numCol="1" anchor="b" anchorCtr="0" compatLnSpc="1">
            <a:prstTxWarp prst="textNoShape">
              <a:avLst/>
            </a:prstTxWarp>
          </a:bodyPr>
          <a:lstStyle/>
          <a:p>
            <a:pPr lvl="0"/>
            <a:r>
              <a:rPr lang="nl-NL" altLang="nl-BE"/>
              <a:t>Klik om de titel in te voegen</a:t>
            </a:r>
            <a:endParaRPr lang="nl-BE" altLang="nl-BE"/>
          </a:p>
        </p:txBody>
      </p:sp>
      <p:sp>
        <p:nvSpPr>
          <p:cNvPr id="1028" name="Tijdelijke aanduiding voor tekst 2">
            <a:extLst>
              <a:ext uri="{FF2B5EF4-FFF2-40B4-BE49-F238E27FC236}">
                <a16:creationId xmlns:a16="http://schemas.microsoft.com/office/drawing/2014/main" id="{1C570F92-31C0-4EAE-8928-10CC1BBDD5B7}"/>
              </a:ext>
            </a:extLst>
          </p:cNvPr>
          <p:cNvSpPr>
            <a:spLocks noGrp="1"/>
          </p:cNvSpPr>
          <p:nvPr>
            <p:ph type="body" idx="1"/>
          </p:nvPr>
        </p:nvSpPr>
        <p:spPr bwMode="auto">
          <a:xfrm>
            <a:off x="457200" y="1844675"/>
            <a:ext cx="8229600" cy="428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BE"/>
              <a:t>Klik om de tekst te bewerken</a:t>
            </a:r>
          </a:p>
          <a:p>
            <a:pPr lvl="1"/>
            <a:r>
              <a:rPr lang="nl-NL" altLang="nl-BE"/>
              <a:t>Tweede niveau</a:t>
            </a:r>
          </a:p>
          <a:p>
            <a:pPr lvl="2"/>
            <a:r>
              <a:rPr lang="nl-NL" altLang="nl-BE"/>
              <a:t>Derde niveau</a:t>
            </a:r>
          </a:p>
          <a:p>
            <a:pPr lvl="3"/>
            <a:r>
              <a:rPr lang="nl-NL" altLang="nl-BE"/>
              <a:t>Vierde niveau</a:t>
            </a:r>
          </a:p>
          <a:p>
            <a:pPr lvl="4"/>
            <a:r>
              <a:rPr lang="nl-NL" altLang="nl-BE"/>
              <a:t>Vijfde niveau</a:t>
            </a:r>
          </a:p>
        </p:txBody>
      </p:sp>
      <p:sp>
        <p:nvSpPr>
          <p:cNvPr id="2053" name="Tekstvak 7">
            <a:extLst>
              <a:ext uri="{FF2B5EF4-FFF2-40B4-BE49-F238E27FC236}">
                <a16:creationId xmlns:a16="http://schemas.microsoft.com/office/drawing/2014/main" id="{A941D3A2-E803-47E1-B0E3-84EF8B59AC78}"/>
              </a:ext>
            </a:extLst>
          </p:cNvPr>
          <p:cNvSpPr txBox="1">
            <a:spLocks noChangeArrowheads="1"/>
          </p:cNvSpPr>
          <p:nvPr/>
        </p:nvSpPr>
        <p:spPr bwMode="auto">
          <a:xfrm>
            <a:off x="4643438" y="6524625"/>
            <a:ext cx="7207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eaLnBrk="1" hangingPunct="1">
              <a:defRPr/>
            </a:pPr>
            <a:fld id="{5D121229-4B71-4A6E-A9F4-778774B065A9}" type="slidenum">
              <a:rPr lang="nl-BE" altLang="nl-BE" sz="1100" smtClean="0">
                <a:solidFill>
                  <a:srgbClr val="FFFFFF"/>
                </a:solidFill>
              </a:rPr>
              <a:pPr algn="r" eaLnBrk="1" hangingPunct="1">
                <a:defRPr/>
              </a:pPr>
              <a:t>‹nr.›</a:t>
            </a:fld>
            <a:endParaRPr lang="nl-BE" altLang="nl-BE" sz="1100">
              <a:solidFill>
                <a:srgbClr val="FFFFFF"/>
              </a:solidFill>
            </a:endParaRPr>
          </a:p>
        </p:txBody>
      </p:sp>
      <p:sp>
        <p:nvSpPr>
          <p:cNvPr id="10" name="Tijdelijke aanduiding voor voettekst 9">
            <a:extLst>
              <a:ext uri="{FF2B5EF4-FFF2-40B4-BE49-F238E27FC236}">
                <a16:creationId xmlns:a16="http://schemas.microsoft.com/office/drawing/2014/main" id="{25BE81B0-0823-4325-9CB7-F4EF2659B240}"/>
              </a:ext>
            </a:extLst>
          </p:cNvPr>
          <p:cNvSpPr>
            <a:spLocks noGrp="1"/>
          </p:cNvSpPr>
          <p:nvPr>
            <p:ph type="ftr" sz="quarter" idx="3"/>
          </p:nvPr>
        </p:nvSpPr>
        <p:spPr>
          <a:xfrm>
            <a:off x="468313" y="6492875"/>
            <a:ext cx="2879725" cy="365125"/>
          </a:xfrm>
          <a:prstGeom prst="rect">
            <a:avLst/>
          </a:prstGeom>
        </p:spPr>
        <p:txBody>
          <a:bodyPr vert="horz" lIns="91440" tIns="45720" rIns="91440" bIns="45720" rtlCol="0" anchor="ctr"/>
          <a:lstStyle>
            <a:lvl1pPr algn="l" eaLnBrk="1" fontAlgn="auto" hangingPunct="1">
              <a:spcBef>
                <a:spcPts val="0"/>
              </a:spcBef>
              <a:spcAft>
                <a:spcPts val="0"/>
              </a:spcAft>
              <a:defRPr sz="1100" u="none">
                <a:solidFill>
                  <a:srgbClr val="FFFFFF"/>
                </a:solidFill>
                <a:latin typeface="Calibri"/>
                <a:cs typeface="+mn-cs"/>
              </a:defRPr>
            </a:lvl1pPr>
          </a:lstStyle>
          <a:p>
            <a:pPr>
              <a:defRPr/>
            </a:pPr>
            <a:r>
              <a:rPr lang="nl-BE"/>
              <a:t>IBA's MEERHOUT 22/10/2013</a:t>
            </a:r>
          </a:p>
        </p:txBody>
      </p:sp>
    </p:spTree>
    <p:extLst>
      <p:ext uri="{BB962C8B-B14F-4D97-AF65-F5344CB8AC3E}">
        <p14:creationId xmlns:p14="http://schemas.microsoft.com/office/powerpoint/2010/main" val="3226890793"/>
      </p:ext>
    </p:extLst>
  </p:cSld>
  <p:clrMap bg1="lt1" tx1="dk1" bg2="lt2" tx2="dk2" accent1="accent1" accent2="accent2" accent3="accent3" accent4="accent4" accent5="accent5" accent6="accent6" hlink="hlink" folHlink="folHlink"/>
  <p:sldLayoutIdLst>
    <p:sldLayoutId id="2147484869" r:id="rId1"/>
    <p:sldLayoutId id="2147484870" r:id="rId2"/>
    <p:sldLayoutId id="2147484871" r:id="rId3"/>
    <p:sldLayoutId id="2147484872" r:id="rId4"/>
    <p:sldLayoutId id="2147484873" r:id="rId5"/>
  </p:sldLayoutIdLst>
  <p:hf sldNum="0" hdr="0" dt="0"/>
  <p:txStyles>
    <p:titleStyle>
      <a:lvl1pPr algn="l" rtl="0" eaLnBrk="0" fontAlgn="base" hangingPunct="0">
        <a:spcBef>
          <a:spcPct val="0"/>
        </a:spcBef>
        <a:spcAft>
          <a:spcPct val="0"/>
        </a:spcAft>
        <a:defRPr sz="3200" b="1" kern="1200">
          <a:solidFill>
            <a:srgbClr val="1E75AF"/>
          </a:solidFill>
          <a:latin typeface="+mj-lt"/>
          <a:ea typeface="+mj-ea"/>
          <a:cs typeface="+mj-cs"/>
        </a:defRPr>
      </a:lvl1pPr>
      <a:lvl2pPr algn="l" rtl="0" eaLnBrk="0" fontAlgn="base" hangingPunct="0">
        <a:spcBef>
          <a:spcPct val="0"/>
        </a:spcBef>
        <a:spcAft>
          <a:spcPct val="0"/>
        </a:spcAft>
        <a:defRPr sz="3200" b="1">
          <a:solidFill>
            <a:srgbClr val="1E75AF"/>
          </a:solidFill>
          <a:latin typeface="Calibri" pitchFamily="34" charset="0"/>
        </a:defRPr>
      </a:lvl2pPr>
      <a:lvl3pPr algn="l" rtl="0" eaLnBrk="0" fontAlgn="base" hangingPunct="0">
        <a:spcBef>
          <a:spcPct val="0"/>
        </a:spcBef>
        <a:spcAft>
          <a:spcPct val="0"/>
        </a:spcAft>
        <a:defRPr sz="3200" b="1">
          <a:solidFill>
            <a:srgbClr val="1E75AF"/>
          </a:solidFill>
          <a:latin typeface="Calibri" pitchFamily="34" charset="0"/>
        </a:defRPr>
      </a:lvl3pPr>
      <a:lvl4pPr algn="l" rtl="0" eaLnBrk="0" fontAlgn="base" hangingPunct="0">
        <a:spcBef>
          <a:spcPct val="0"/>
        </a:spcBef>
        <a:spcAft>
          <a:spcPct val="0"/>
        </a:spcAft>
        <a:defRPr sz="3200" b="1">
          <a:solidFill>
            <a:srgbClr val="1E75AF"/>
          </a:solidFill>
          <a:latin typeface="Calibri" pitchFamily="34" charset="0"/>
        </a:defRPr>
      </a:lvl4pPr>
      <a:lvl5pPr algn="l" rtl="0" eaLnBrk="0" fontAlgn="base" hangingPunct="0">
        <a:spcBef>
          <a:spcPct val="0"/>
        </a:spcBef>
        <a:spcAft>
          <a:spcPct val="0"/>
        </a:spcAft>
        <a:defRPr sz="3200" b="1">
          <a:solidFill>
            <a:srgbClr val="1E75AF"/>
          </a:solidFill>
          <a:latin typeface="Calibri" pitchFamily="34" charset="0"/>
        </a:defRPr>
      </a:lvl5pPr>
      <a:lvl6pPr marL="457200" algn="l" rtl="0" fontAlgn="base">
        <a:spcBef>
          <a:spcPct val="0"/>
        </a:spcBef>
        <a:spcAft>
          <a:spcPct val="0"/>
        </a:spcAft>
        <a:defRPr sz="3200" b="1">
          <a:solidFill>
            <a:srgbClr val="1E75AF"/>
          </a:solidFill>
          <a:latin typeface="Calibri" pitchFamily="34" charset="0"/>
        </a:defRPr>
      </a:lvl6pPr>
      <a:lvl7pPr marL="914400" algn="l" rtl="0" fontAlgn="base">
        <a:spcBef>
          <a:spcPct val="0"/>
        </a:spcBef>
        <a:spcAft>
          <a:spcPct val="0"/>
        </a:spcAft>
        <a:defRPr sz="3200" b="1">
          <a:solidFill>
            <a:srgbClr val="1E75AF"/>
          </a:solidFill>
          <a:latin typeface="Calibri" pitchFamily="34" charset="0"/>
        </a:defRPr>
      </a:lvl7pPr>
      <a:lvl8pPr marL="1371600" algn="l" rtl="0" fontAlgn="base">
        <a:spcBef>
          <a:spcPct val="0"/>
        </a:spcBef>
        <a:spcAft>
          <a:spcPct val="0"/>
        </a:spcAft>
        <a:defRPr sz="3200" b="1">
          <a:solidFill>
            <a:srgbClr val="1E75AF"/>
          </a:solidFill>
          <a:latin typeface="Calibri" pitchFamily="34" charset="0"/>
        </a:defRPr>
      </a:lvl8pPr>
      <a:lvl9pPr marL="1828800" algn="l" rtl="0" fontAlgn="base">
        <a:spcBef>
          <a:spcPct val="0"/>
        </a:spcBef>
        <a:spcAft>
          <a:spcPct val="0"/>
        </a:spcAft>
        <a:defRPr sz="3200" b="1">
          <a:solidFill>
            <a:srgbClr val="1E75AF"/>
          </a:solidFill>
          <a:latin typeface="Calibri" pitchFamily="34" charset="0"/>
        </a:defRPr>
      </a:lvl9pPr>
    </p:titleStyle>
    <p:bodyStyle>
      <a:lvl1pPr marL="342900" indent="-342900" algn="l" rtl="0" eaLnBrk="0" fontAlgn="base" hangingPunct="0">
        <a:spcBef>
          <a:spcPct val="20000"/>
        </a:spcBef>
        <a:spcAft>
          <a:spcPct val="0"/>
        </a:spcAft>
        <a:buClr>
          <a:schemeClr val="bg2"/>
        </a:buClr>
        <a:buFont typeface="Arial" panose="020B0604020202020204" pitchFamily="34" charset="0"/>
        <a:buChar char="•"/>
        <a:defRPr sz="2800" kern="1200">
          <a:solidFill>
            <a:schemeClr val="tx1"/>
          </a:solidFill>
          <a:latin typeface="+mn-lt"/>
          <a:ea typeface="+mn-ea"/>
          <a:cs typeface="+mn-cs"/>
        </a:defRPr>
      </a:lvl1pPr>
      <a:lvl2pPr marL="623888" indent="-265113"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982663" indent="-265113"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255713" indent="-27305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4pPr>
      <a:lvl5pPr marL="1614488" indent="-273050" algn="l" rtl="0" eaLnBrk="0" fontAlgn="base" hangingPunct="0">
        <a:spcBef>
          <a:spcPct val="20000"/>
        </a:spcBef>
        <a:spcAft>
          <a:spcPct val="0"/>
        </a:spcAft>
        <a:buFont typeface="Courier New" panose="02070309020205020404" pitchFamily="49" charset="0"/>
        <a:buChar char="o"/>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6" descr="ppt1dirk"/>
          <p:cNvPicPr>
            <a:picLocks noChangeAspect="1" noChangeArrowheads="1"/>
          </p:cNvPicPr>
          <p:nvPr userDrawn="1"/>
        </p:nvPicPr>
        <p:blipFill>
          <a:blip r:embed="rId13">
            <a:extLst>
              <a:ext uri="{28A0092B-C50C-407E-A947-70E740481C1C}">
                <a14:useLocalDpi xmlns:a14="http://schemas.microsoft.com/office/drawing/2010/main" val="0"/>
              </a:ext>
            </a:extLst>
          </a:blip>
          <a:srcRect r="6281"/>
          <a:stretch>
            <a:fillRect/>
          </a:stretch>
        </p:blipFill>
        <p:spPr bwMode="auto">
          <a:xfrm>
            <a:off x="0" y="0"/>
            <a:ext cx="9144000" cy="689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2" descr="ppt1dirk"/>
          <p:cNvPicPr>
            <a:picLocks noChangeAspect="1" noChangeArrowheads="1"/>
          </p:cNvPicPr>
          <p:nvPr/>
        </p:nvPicPr>
        <p:blipFill>
          <a:blip r:embed="rId13">
            <a:extLst>
              <a:ext uri="{28A0092B-C50C-407E-A947-70E740481C1C}">
                <a14:useLocalDpi xmlns:a14="http://schemas.microsoft.com/office/drawing/2010/main" val="0"/>
              </a:ext>
            </a:extLst>
          </a:blip>
          <a:srcRect r="6281"/>
          <a:stretch>
            <a:fillRect/>
          </a:stretch>
        </p:blipFill>
        <p:spPr bwMode="auto">
          <a:xfrm>
            <a:off x="0" y="0"/>
            <a:ext cx="9144000" cy="689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Rectangle 3"/>
          <p:cNvSpPr>
            <a:spLocks noGrp="1" noChangeArrowheads="1"/>
          </p:cNvSpPr>
          <p:nvPr>
            <p:ph type="title"/>
          </p:nvPr>
        </p:nvSpPr>
        <p:spPr bwMode="auto">
          <a:xfrm>
            <a:off x="2339975" y="274638"/>
            <a:ext cx="63468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0" tIns="45706" rIns="91410" bIns="45706" numCol="1" anchor="ctr" anchorCtr="0" compatLnSpc="1">
            <a:prstTxWarp prst="textNoShape">
              <a:avLst/>
            </a:prstTxWarp>
          </a:bodyPr>
          <a:lstStyle/>
          <a:p>
            <a:pPr lvl="0"/>
            <a:r>
              <a:rPr lang="nl-NL" altLang="nl-BE"/>
              <a:t>Klik om het opmaakprofiel te bewerken</a:t>
            </a:r>
          </a:p>
        </p:txBody>
      </p:sp>
      <p:sp>
        <p:nvSpPr>
          <p:cNvPr id="2053" name="Rectangle 4"/>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0" tIns="45706" rIns="91410" bIns="45706" numCol="1" anchor="t" anchorCtr="0" compatLnSpc="1">
            <a:prstTxWarp prst="textNoShape">
              <a:avLst/>
            </a:prstTxWarp>
          </a:bodyPr>
          <a:lstStyle/>
          <a:p>
            <a:pPr lvl="0"/>
            <a:r>
              <a:rPr lang="nl-NL" altLang="nl-BE"/>
              <a:t>Klik om de opmaakprofielen van de modeltekst te bewerken</a:t>
            </a:r>
          </a:p>
          <a:p>
            <a:pPr lvl="1"/>
            <a:r>
              <a:rPr lang="nl-NL" altLang="nl-BE"/>
              <a:t>Tweede niveau</a:t>
            </a:r>
          </a:p>
          <a:p>
            <a:pPr lvl="2"/>
            <a:r>
              <a:rPr lang="nl-NL" altLang="nl-BE"/>
              <a:t>Derde niveau</a:t>
            </a:r>
          </a:p>
          <a:p>
            <a:pPr lvl="3"/>
            <a:r>
              <a:rPr lang="nl-NL" altLang="nl-BE"/>
              <a:t>Vierde niveau</a:t>
            </a:r>
          </a:p>
          <a:p>
            <a:pPr lvl="4"/>
            <a:r>
              <a:rPr lang="nl-NL" altLang="nl-BE"/>
              <a:t>Vijfde niveau</a:t>
            </a:r>
          </a:p>
        </p:txBody>
      </p:sp>
    </p:spTree>
  </p:cSld>
  <p:clrMap bg1="lt1" tx1="dk1" bg2="lt2" tx2="dk2" accent1="accent1" accent2="accent2" accent3="accent3" accent4="accent4" accent5="accent5" accent6="accent6" hlink="hlink" folHlink="folHlink"/>
  <p:sldLayoutIdLst>
    <p:sldLayoutId id="2147484793" r:id="rId1"/>
    <p:sldLayoutId id="2147484760" r:id="rId2"/>
    <p:sldLayoutId id="2147484761" r:id="rId3"/>
    <p:sldLayoutId id="2147484762" r:id="rId4"/>
    <p:sldLayoutId id="2147484763" r:id="rId5"/>
    <p:sldLayoutId id="2147484764" r:id="rId6"/>
    <p:sldLayoutId id="2147484765" r:id="rId7"/>
    <p:sldLayoutId id="2147484766" r:id="rId8"/>
    <p:sldLayoutId id="2147484767" r:id="rId9"/>
    <p:sldLayoutId id="2147484768" r:id="rId10"/>
    <p:sldLayoutId id="2147484769" r:id="rId11"/>
  </p:sldLayoutIdLst>
  <p:txStyles>
    <p:titleStyle>
      <a:lvl1pPr algn="ctr" rtl="0" eaLnBrk="0" fontAlgn="base" hangingPunct="0">
        <a:spcBef>
          <a:spcPct val="0"/>
        </a:spcBef>
        <a:spcAft>
          <a:spcPct val="0"/>
        </a:spcAft>
        <a:defRPr sz="3600">
          <a:solidFill>
            <a:srgbClr val="0267AB"/>
          </a:solidFill>
          <a:latin typeface="+mj-lt"/>
          <a:ea typeface="+mj-ea"/>
          <a:cs typeface="+mj-cs"/>
        </a:defRPr>
      </a:lvl1pPr>
      <a:lvl2pPr algn="ctr" rtl="0" eaLnBrk="0" fontAlgn="base" hangingPunct="0">
        <a:spcBef>
          <a:spcPct val="0"/>
        </a:spcBef>
        <a:spcAft>
          <a:spcPct val="0"/>
        </a:spcAft>
        <a:defRPr sz="3600">
          <a:solidFill>
            <a:srgbClr val="0267AB"/>
          </a:solidFill>
          <a:latin typeface="Arial" charset="0"/>
        </a:defRPr>
      </a:lvl2pPr>
      <a:lvl3pPr algn="ctr" rtl="0" eaLnBrk="0" fontAlgn="base" hangingPunct="0">
        <a:spcBef>
          <a:spcPct val="0"/>
        </a:spcBef>
        <a:spcAft>
          <a:spcPct val="0"/>
        </a:spcAft>
        <a:defRPr sz="3600">
          <a:solidFill>
            <a:srgbClr val="0267AB"/>
          </a:solidFill>
          <a:latin typeface="Arial" charset="0"/>
        </a:defRPr>
      </a:lvl3pPr>
      <a:lvl4pPr algn="ctr" rtl="0" eaLnBrk="0" fontAlgn="base" hangingPunct="0">
        <a:spcBef>
          <a:spcPct val="0"/>
        </a:spcBef>
        <a:spcAft>
          <a:spcPct val="0"/>
        </a:spcAft>
        <a:defRPr sz="3600">
          <a:solidFill>
            <a:srgbClr val="0267AB"/>
          </a:solidFill>
          <a:latin typeface="Arial" charset="0"/>
        </a:defRPr>
      </a:lvl4pPr>
      <a:lvl5pPr algn="ctr" rtl="0" eaLnBrk="0" fontAlgn="base" hangingPunct="0">
        <a:spcBef>
          <a:spcPct val="0"/>
        </a:spcBef>
        <a:spcAft>
          <a:spcPct val="0"/>
        </a:spcAft>
        <a:defRPr sz="3600">
          <a:solidFill>
            <a:srgbClr val="0267AB"/>
          </a:solidFill>
          <a:latin typeface="Arial" charset="0"/>
        </a:defRPr>
      </a:lvl5pPr>
      <a:lvl6pPr marL="457059" algn="ctr" rtl="0" fontAlgn="base">
        <a:spcBef>
          <a:spcPct val="0"/>
        </a:spcBef>
        <a:spcAft>
          <a:spcPct val="0"/>
        </a:spcAft>
        <a:defRPr sz="3600">
          <a:solidFill>
            <a:srgbClr val="0267AB"/>
          </a:solidFill>
          <a:latin typeface="Arial" charset="0"/>
        </a:defRPr>
      </a:lvl6pPr>
      <a:lvl7pPr marL="914116" algn="ctr" rtl="0" fontAlgn="base">
        <a:spcBef>
          <a:spcPct val="0"/>
        </a:spcBef>
        <a:spcAft>
          <a:spcPct val="0"/>
        </a:spcAft>
        <a:defRPr sz="3600">
          <a:solidFill>
            <a:srgbClr val="0267AB"/>
          </a:solidFill>
          <a:latin typeface="Arial" charset="0"/>
        </a:defRPr>
      </a:lvl7pPr>
      <a:lvl8pPr marL="1371174" algn="ctr" rtl="0" fontAlgn="base">
        <a:spcBef>
          <a:spcPct val="0"/>
        </a:spcBef>
        <a:spcAft>
          <a:spcPct val="0"/>
        </a:spcAft>
        <a:defRPr sz="3600">
          <a:solidFill>
            <a:srgbClr val="0267AB"/>
          </a:solidFill>
          <a:latin typeface="Arial" charset="0"/>
        </a:defRPr>
      </a:lvl8pPr>
      <a:lvl9pPr marL="1828231" algn="ctr" rtl="0" fontAlgn="base">
        <a:spcBef>
          <a:spcPct val="0"/>
        </a:spcBef>
        <a:spcAft>
          <a:spcPct val="0"/>
        </a:spcAft>
        <a:defRPr sz="3600">
          <a:solidFill>
            <a:srgbClr val="0267AB"/>
          </a:solidFill>
          <a:latin typeface="Arial" charset="0"/>
        </a:defRPr>
      </a:lvl9pPr>
    </p:titleStyle>
    <p:bodyStyle>
      <a:lvl1pPr marL="341313" indent="-341313" algn="l" rtl="0" eaLnBrk="0" fontAlgn="base" hangingPunct="0">
        <a:spcBef>
          <a:spcPct val="20000"/>
        </a:spcBef>
        <a:spcAft>
          <a:spcPct val="0"/>
        </a:spcAft>
        <a:buClr>
          <a:schemeClr val="folHlink"/>
        </a:buClr>
        <a:buChar char="•"/>
        <a:defRPr sz="2400">
          <a:solidFill>
            <a:schemeClr val="tx1"/>
          </a:solidFill>
          <a:latin typeface="+mn-lt"/>
          <a:ea typeface="+mn-ea"/>
          <a:cs typeface="+mn-cs"/>
        </a:defRPr>
      </a:lvl1pPr>
      <a:lvl2pPr marL="741363" indent="-284163" algn="l" rtl="0" eaLnBrk="0" fontAlgn="base" hangingPunct="0">
        <a:spcBef>
          <a:spcPct val="20000"/>
        </a:spcBef>
        <a:spcAft>
          <a:spcPct val="0"/>
        </a:spcAft>
        <a:buClr>
          <a:schemeClr val="folHlink"/>
        </a:buClr>
        <a:buChar char="•"/>
        <a:defRPr sz="2200">
          <a:solidFill>
            <a:schemeClr val="tx1"/>
          </a:solidFill>
          <a:latin typeface="+mn-lt"/>
        </a:defRPr>
      </a:lvl2pPr>
      <a:lvl3pPr marL="1141413" indent="-227013" algn="l" rtl="0" eaLnBrk="0" fontAlgn="base" hangingPunct="0">
        <a:spcBef>
          <a:spcPct val="20000"/>
        </a:spcBef>
        <a:spcAft>
          <a:spcPct val="0"/>
        </a:spcAft>
        <a:buClr>
          <a:schemeClr val="folHlink"/>
        </a:buClr>
        <a:buChar char="•"/>
        <a:defRPr sz="2400">
          <a:solidFill>
            <a:schemeClr val="tx1"/>
          </a:solidFill>
          <a:latin typeface="+mn-lt"/>
        </a:defRPr>
      </a:lvl3pPr>
      <a:lvl4pPr marL="1598613" indent="-227013" algn="l" rtl="0" eaLnBrk="0" fontAlgn="base" hangingPunct="0">
        <a:spcBef>
          <a:spcPct val="20000"/>
        </a:spcBef>
        <a:spcAft>
          <a:spcPct val="0"/>
        </a:spcAft>
        <a:buClr>
          <a:schemeClr val="folHlink"/>
        </a:buClr>
        <a:buChar char="•"/>
        <a:defRPr sz="2000">
          <a:solidFill>
            <a:schemeClr val="tx1"/>
          </a:solidFill>
          <a:latin typeface="+mn-lt"/>
        </a:defRPr>
      </a:lvl4pPr>
      <a:lvl5pPr marL="2055813" indent="-227013" algn="l" rtl="0" eaLnBrk="0" fontAlgn="base" hangingPunct="0">
        <a:spcBef>
          <a:spcPct val="20000"/>
        </a:spcBef>
        <a:spcAft>
          <a:spcPct val="0"/>
        </a:spcAft>
        <a:buClr>
          <a:schemeClr val="folHlink"/>
        </a:buClr>
        <a:buChar char="•"/>
        <a:defRPr sz="2000">
          <a:solidFill>
            <a:schemeClr val="tx1"/>
          </a:solidFill>
          <a:latin typeface="+mn-lt"/>
        </a:defRPr>
      </a:lvl5pPr>
      <a:lvl6pPr marL="2513818" indent="-228529" algn="l" rtl="0" fontAlgn="base">
        <a:spcBef>
          <a:spcPct val="20000"/>
        </a:spcBef>
        <a:spcAft>
          <a:spcPct val="0"/>
        </a:spcAft>
        <a:buClr>
          <a:schemeClr val="folHlink"/>
        </a:buClr>
        <a:buChar char="•"/>
        <a:defRPr sz="2000">
          <a:solidFill>
            <a:schemeClr val="tx1"/>
          </a:solidFill>
          <a:latin typeface="+mn-lt"/>
        </a:defRPr>
      </a:lvl6pPr>
      <a:lvl7pPr marL="2970876" indent="-228529" algn="l" rtl="0" fontAlgn="base">
        <a:spcBef>
          <a:spcPct val="20000"/>
        </a:spcBef>
        <a:spcAft>
          <a:spcPct val="0"/>
        </a:spcAft>
        <a:buClr>
          <a:schemeClr val="folHlink"/>
        </a:buClr>
        <a:buChar char="•"/>
        <a:defRPr sz="2000">
          <a:solidFill>
            <a:schemeClr val="tx1"/>
          </a:solidFill>
          <a:latin typeface="+mn-lt"/>
        </a:defRPr>
      </a:lvl7pPr>
      <a:lvl8pPr marL="3427934" indent="-228529" algn="l" rtl="0" fontAlgn="base">
        <a:spcBef>
          <a:spcPct val="20000"/>
        </a:spcBef>
        <a:spcAft>
          <a:spcPct val="0"/>
        </a:spcAft>
        <a:buClr>
          <a:schemeClr val="folHlink"/>
        </a:buClr>
        <a:buChar char="•"/>
        <a:defRPr sz="2000">
          <a:solidFill>
            <a:schemeClr val="tx1"/>
          </a:solidFill>
          <a:latin typeface="+mn-lt"/>
        </a:defRPr>
      </a:lvl8pPr>
      <a:lvl9pPr marL="3884991" indent="-228529" algn="l" rtl="0" fontAlgn="base">
        <a:spcBef>
          <a:spcPct val="20000"/>
        </a:spcBef>
        <a:spcAft>
          <a:spcPct val="0"/>
        </a:spcAft>
        <a:buClr>
          <a:schemeClr val="folHlink"/>
        </a:buClr>
        <a:buChar char="•"/>
        <a:defRPr sz="2000">
          <a:solidFill>
            <a:schemeClr val="tx1"/>
          </a:solidFill>
          <a:latin typeface="+mn-lt"/>
        </a:defRPr>
      </a:lvl9pPr>
    </p:bodyStyle>
    <p:otherStyle>
      <a:defPPr>
        <a:defRPr lang="nl-BE"/>
      </a:defPPr>
      <a:lvl1pPr marL="0" algn="l" defTabSz="914116" rtl="0" eaLnBrk="1" latinLnBrk="0" hangingPunct="1">
        <a:defRPr sz="1800" kern="1200">
          <a:solidFill>
            <a:schemeClr val="tx1"/>
          </a:solidFill>
          <a:latin typeface="+mn-lt"/>
          <a:ea typeface="+mn-ea"/>
          <a:cs typeface="+mn-cs"/>
        </a:defRPr>
      </a:lvl1pPr>
      <a:lvl2pPr marL="457059" algn="l" defTabSz="914116" rtl="0" eaLnBrk="1" latinLnBrk="0" hangingPunct="1">
        <a:defRPr sz="1800" kern="1200">
          <a:solidFill>
            <a:schemeClr val="tx1"/>
          </a:solidFill>
          <a:latin typeface="+mn-lt"/>
          <a:ea typeface="+mn-ea"/>
          <a:cs typeface="+mn-cs"/>
        </a:defRPr>
      </a:lvl2pPr>
      <a:lvl3pPr marL="914116" algn="l" defTabSz="914116" rtl="0" eaLnBrk="1" latinLnBrk="0" hangingPunct="1">
        <a:defRPr sz="1800" kern="1200">
          <a:solidFill>
            <a:schemeClr val="tx1"/>
          </a:solidFill>
          <a:latin typeface="+mn-lt"/>
          <a:ea typeface="+mn-ea"/>
          <a:cs typeface="+mn-cs"/>
        </a:defRPr>
      </a:lvl3pPr>
      <a:lvl4pPr marL="1371174" algn="l" defTabSz="914116" rtl="0" eaLnBrk="1" latinLnBrk="0" hangingPunct="1">
        <a:defRPr sz="1800" kern="1200">
          <a:solidFill>
            <a:schemeClr val="tx1"/>
          </a:solidFill>
          <a:latin typeface="+mn-lt"/>
          <a:ea typeface="+mn-ea"/>
          <a:cs typeface="+mn-cs"/>
        </a:defRPr>
      </a:lvl4pPr>
      <a:lvl5pPr marL="1828231" algn="l" defTabSz="914116" rtl="0" eaLnBrk="1" latinLnBrk="0" hangingPunct="1">
        <a:defRPr sz="1800" kern="1200">
          <a:solidFill>
            <a:schemeClr val="tx1"/>
          </a:solidFill>
          <a:latin typeface="+mn-lt"/>
          <a:ea typeface="+mn-ea"/>
          <a:cs typeface="+mn-cs"/>
        </a:defRPr>
      </a:lvl5pPr>
      <a:lvl6pPr marL="2285289" algn="l" defTabSz="914116" rtl="0" eaLnBrk="1" latinLnBrk="0" hangingPunct="1">
        <a:defRPr sz="1800" kern="1200">
          <a:solidFill>
            <a:schemeClr val="tx1"/>
          </a:solidFill>
          <a:latin typeface="+mn-lt"/>
          <a:ea typeface="+mn-ea"/>
          <a:cs typeface="+mn-cs"/>
        </a:defRPr>
      </a:lvl6pPr>
      <a:lvl7pPr marL="2742346" algn="l" defTabSz="914116" rtl="0" eaLnBrk="1" latinLnBrk="0" hangingPunct="1">
        <a:defRPr sz="1800" kern="1200">
          <a:solidFill>
            <a:schemeClr val="tx1"/>
          </a:solidFill>
          <a:latin typeface="+mn-lt"/>
          <a:ea typeface="+mn-ea"/>
          <a:cs typeface="+mn-cs"/>
        </a:defRPr>
      </a:lvl7pPr>
      <a:lvl8pPr marL="3199404" algn="l" defTabSz="914116" rtl="0" eaLnBrk="1" latinLnBrk="0" hangingPunct="1">
        <a:defRPr sz="1800" kern="1200">
          <a:solidFill>
            <a:schemeClr val="tx1"/>
          </a:solidFill>
          <a:latin typeface="+mn-lt"/>
          <a:ea typeface="+mn-ea"/>
          <a:cs typeface="+mn-cs"/>
        </a:defRPr>
      </a:lvl8pPr>
      <a:lvl9pPr marL="3656462" algn="l" defTabSz="91411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2" descr="TITELBLOK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descr="ACHTERGROND DIA"/>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5967413"/>
            <a:ext cx="9144000" cy="89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Rectangle 4"/>
          <p:cNvSpPr>
            <a:spLocks noGrp="1" noChangeArrowheads="1"/>
          </p:cNvSpPr>
          <p:nvPr>
            <p:ph type="title"/>
          </p:nvPr>
        </p:nvSpPr>
        <p:spPr bwMode="auto">
          <a:xfrm>
            <a:off x="179388" y="0"/>
            <a:ext cx="8785225"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0" tIns="45706" rIns="91410" bIns="45706" numCol="1" anchor="b" anchorCtr="0" compatLnSpc="1">
            <a:prstTxWarp prst="textNoShape">
              <a:avLst/>
            </a:prstTxWarp>
          </a:bodyPr>
          <a:lstStyle/>
          <a:p>
            <a:pPr lvl="0"/>
            <a:r>
              <a:rPr lang="nl-NL" altLang="nl-BE"/>
              <a:t>Klik om het opmaakprofiel te bewerken</a:t>
            </a:r>
          </a:p>
        </p:txBody>
      </p:sp>
      <p:sp>
        <p:nvSpPr>
          <p:cNvPr id="3077" name="Rectangle 5"/>
          <p:cNvSpPr>
            <a:spLocks noGrp="1" noChangeArrowheads="1"/>
          </p:cNvSpPr>
          <p:nvPr>
            <p:ph type="body" idx="1"/>
          </p:nvPr>
        </p:nvSpPr>
        <p:spPr bwMode="auto">
          <a:xfrm>
            <a:off x="179388" y="1557338"/>
            <a:ext cx="8785225" cy="453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0" tIns="45706" rIns="91410" bIns="45706" numCol="1" anchor="t" anchorCtr="0" compatLnSpc="1">
            <a:prstTxWarp prst="textNoShape">
              <a:avLst/>
            </a:prstTxWarp>
          </a:bodyPr>
          <a:lstStyle/>
          <a:p>
            <a:pPr lvl="0"/>
            <a:r>
              <a:rPr lang="nl-NL" altLang="nl-BE"/>
              <a:t>Klik om de opmaakprofielen van de modeltekst te bewerken</a:t>
            </a:r>
          </a:p>
          <a:p>
            <a:pPr lvl="1"/>
            <a:r>
              <a:rPr lang="nl-NL" altLang="nl-BE"/>
              <a:t>Tweede niveau</a:t>
            </a:r>
          </a:p>
          <a:p>
            <a:pPr lvl="2"/>
            <a:r>
              <a:rPr lang="nl-NL" altLang="nl-BE"/>
              <a:t>Derde niveau</a:t>
            </a:r>
          </a:p>
          <a:p>
            <a:pPr lvl="3"/>
            <a:r>
              <a:rPr lang="nl-NL" altLang="nl-BE"/>
              <a:t>Vierde niveau</a:t>
            </a:r>
          </a:p>
          <a:p>
            <a:pPr lvl="4"/>
            <a:r>
              <a:rPr lang="nl-NL" altLang="nl-BE"/>
              <a:t>Vijfde niveau</a:t>
            </a:r>
          </a:p>
        </p:txBody>
      </p:sp>
      <p:sp>
        <p:nvSpPr>
          <p:cNvPr id="22534" name="Rectangle 6"/>
          <p:cNvSpPr>
            <a:spLocks noGrp="1" noChangeArrowheads="1"/>
          </p:cNvSpPr>
          <p:nvPr>
            <p:ph type="dt" sz="half" idx="2"/>
          </p:nvPr>
        </p:nvSpPr>
        <p:spPr bwMode="auto">
          <a:xfrm>
            <a:off x="0" y="6400800"/>
            <a:ext cx="2133600" cy="457200"/>
          </a:xfrm>
          <a:prstGeom prst="rect">
            <a:avLst/>
          </a:prstGeom>
          <a:noFill/>
          <a:ln w="9525">
            <a:noFill/>
            <a:miter lim="800000"/>
            <a:headEnd/>
            <a:tailEnd/>
          </a:ln>
          <a:effectLst/>
        </p:spPr>
        <p:txBody>
          <a:bodyPr vert="horz" wrap="square" lIns="91410" tIns="45706" rIns="91410" bIns="45706" numCol="1" anchor="b" anchorCtr="0" compatLnSpc="1">
            <a:prstTxWarp prst="textNoShape">
              <a:avLst/>
            </a:prstTxWarp>
          </a:bodyPr>
          <a:lstStyle>
            <a:lvl1pPr eaLnBrk="1" hangingPunct="1">
              <a:defRPr sz="1000">
                <a:latin typeface="+mn-lt"/>
                <a:ea typeface="+mn-ea"/>
              </a:defRPr>
            </a:lvl1pPr>
          </a:lstStyle>
          <a:p>
            <a:pPr>
              <a:defRPr/>
            </a:pPr>
            <a:endParaRPr lang="nl-NL"/>
          </a:p>
        </p:txBody>
      </p:sp>
      <p:sp>
        <p:nvSpPr>
          <p:cNvPr id="22535" name="Rectangle 7"/>
          <p:cNvSpPr>
            <a:spLocks noGrp="1" noChangeArrowheads="1"/>
          </p:cNvSpPr>
          <p:nvPr>
            <p:ph type="sldNum" sz="quarter" idx="4"/>
          </p:nvPr>
        </p:nvSpPr>
        <p:spPr bwMode="auto">
          <a:xfrm>
            <a:off x="7010400" y="6400800"/>
            <a:ext cx="2133600" cy="457200"/>
          </a:xfrm>
          <a:prstGeom prst="rect">
            <a:avLst/>
          </a:prstGeom>
          <a:noFill/>
          <a:ln w="9525">
            <a:noFill/>
            <a:miter lim="800000"/>
            <a:headEnd/>
            <a:tailEnd/>
          </a:ln>
          <a:effectLst/>
        </p:spPr>
        <p:txBody>
          <a:bodyPr vert="horz" wrap="square" lIns="91410" tIns="45706" rIns="91410" bIns="45706" numCol="1" anchor="b" anchorCtr="0" compatLnSpc="1">
            <a:prstTxWarp prst="textNoShape">
              <a:avLst/>
            </a:prstTxWarp>
          </a:bodyPr>
          <a:lstStyle>
            <a:lvl1pPr algn="r" eaLnBrk="1" hangingPunct="1">
              <a:defRPr sz="1000">
                <a:latin typeface="+mn-lt"/>
                <a:ea typeface="+mn-ea"/>
              </a:defRPr>
            </a:lvl1pPr>
          </a:lstStyle>
          <a:p>
            <a:pPr>
              <a:defRPr/>
            </a:pPr>
            <a:fld id="{2DD4E125-55B1-4AF4-BD89-3B6A58C68AD1}" type="slidenum">
              <a:rPr lang="nl-NL"/>
              <a:pPr>
                <a:defRPr/>
              </a:pPr>
              <a:t>‹nr.›</a:t>
            </a:fld>
            <a:endParaRPr lang="nl-NL"/>
          </a:p>
        </p:txBody>
      </p:sp>
      <p:sp>
        <p:nvSpPr>
          <p:cNvPr id="22536" name="Rectangle 8"/>
          <p:cNvSpPr>
            <a:spLocks noGrp="1" noChangeArrowheads="1"/>
          </p:cNvSpPr>
          <p:nvPr>
            <p:ph type="ftr" sz="quarter" idx="3"/>
          </p:nvPr>
        </p:nvSpPr>
        <p:spPr bwMode="auto">
          <a:xfrm>
            <a:off x="2124075" y="6400800"/>
            <a:ext cx="4032250" cy="457200"/>
          </a:xfrm>
          <a:prstGeom prst="rect">
            <a:avLst/>
          </a:prstGeom>
          <a:noFill/>
          <a:ln w="9525">
            <a:noFill/>
            <a:miter lim="800000"/>
            <a:headEnd/>
            <a:tailEnd/>
          </a:ln>
          <a:effectLst/>
        </p:spPr>
        <p:txBody>
          <a:bodyPr vert="horz" wrap="square" lIns="91410" tIns="45706" rIns="91410" bIns="45706" numCol="1" anchor="b" anchorCtr="0" compatLnSpc="1">
            <a:prstTxWarp prst="textNoShape">
              <a:avLst/>
            </a:prstTxWarp>
          </a:bodyPr>
          <a:lstStyle>
            <a:lvl1pPr algn="r" eaLnBrk="1" hangingPunct="1">
              <a:defRPr sz="1000">
                <a:latin typeface="+mn-lt"/>
                <a:ea typeface="+mn-ea"/>
              </a:defRPr>
            </a:lvl1pPr>
          </a:lstStyle>
          <a:p>
            <a:pPr>
              <a:defRPr/>
            </a:pPr>
            <a:r>
              <a:rPr lang="nl-NL"/>
              <a:t>test</a:t>
            </a:r>
          </a:p>
        </p:txBody>
      </p:sp>
    </p:spTree>
  </p:cSld>
  <p:clrMap bg1="lt1" tx1="dk1" bg2="lt2" tx2="dk2" accent1="accent1" accent2="accent2" accent3="accent3" accent4="accent4" accent5="accent5" accent6="accent6" hlink="hlink" folHlink="folHlink"/>
  <p:sldLayoutIdLst>
    <p:sldLayoutId id="2147484770" r:id="rId1"/>
    <p:sldLayoutId id="2147484771" r:id="rId2"/>
    <p:sldLayoutId id="2147484772" r:id="rId3"/>
    <p:sldLayoutId id="2147484773" r:id="rId4"/>
    <p:sldLayoutId id="2147484774" r:id="rId5"/>
    <p:sldLayoutId id="2147484775" r:id="rId6"/>
    <p:sldLayoutId id="2147484776" r:id="rId7"/>
    <p:sldLayoutId id="2147484777" r:id="rId8"/>
    <p:sldLayoutId id="2147484778" r:id="rId9"/>
    <p:sldLayoutId id="2147484779" r:id="rId10"/>
    <p:sldLayoutId id="2147484780" r:id="rId11"/>
  </p:sldLayoutIdLst>
  <p:hf sldNum="0" hdr="0" dt="0"/>
  <p:txStyles>
    <p:titleStyle>
      <a:lvl1pPr algn="ctr" rtl="0" eaLnBrk="0" fontAlgn="base" hangingPunct="0">
        <a:spcBef>
          <a:spcPct val="0"/>
        </a:spcBef>
        <a:spcAft>
          <a:spcPct val="0"/>
        </a:spcAft>
        <a:defRPr sz="3000" b="1">
          <a:solidFill>
            <a:schemeClr val="tx2"/>
          </a:solidFill>
          <a:latin typeface="+mj-lt"/>
          <a:ea typeface="+mj-ea"/>
          <a:cs typeface="+mj-cs"/>
        </a:defRPr>
      </a:lvl1pPr>
      <a:lvl2pPr algn="ctr" rtl="0" eaLnBrk="0" fontAlgn="base" hangingPunct="0">
        <a:spcBef>
          <a:spcPct val="0"/>
        </a:spcBef>
        <a:spcAft>
          <a:spcPct val="0"/>
        </a:spcAft>
        <a:defRPr sz="3000" b="1">
          <a:solidFill>
            <a:schemeClr val="tx2"/>
          </a:solidFill>
          <a:latin typeface="Trebuchet MS" pitchFamily="34" charset="0"/>
        </a:defRPr>
      </a:lvl2pPr>
      <a:lvl3pPr algn="ctr" rtl="0" eaLnBrk="0" fontAlgn="base" hangingPunct="0">
        <a:spcBef>
          <a:spcPct val="0"/>
        </a:spcBef>
        <a:spcAft>
          <a:spcPct val="0"/>
        </a:spcAft>
        <a:defRPr sz="3000" b="1">
          <a:solidFill>
            <a:schemeClr val="tx2"/>
          </a:solidFill>
          <a:latin typeface="Trebuchet MS" pitchFamily="34" charset="0"/>
        </a:defRPr>
      </a:lvl3pPr>
      <a:lvl4pPr algn="ctr" rtl="0" eaLnBrk="0" fontAlgn="base" hangingPunct="0">
        <a:spcBef>
          <a:spcPct val="0"/>
        </a:spcBef>
        <a:spcAft>
          <a:spcPct val="0"/>
        </a:spcAft>
        <a:defRPr sz="3000" b="1">
          <a:solidFill>
            <a:schemeClr val="tx2"/>
          </a:solidFill>
          <a:latin typeface="Trebuchet MS" pitchFamily="34" charset="0"/>
        </a:defRPr>
      </a:lvl4pPr>
      <a:lvl5pPr algn="ctr" rtl="0" eaLnBrk="0" fontAlgn="base" hangingPunct="0">
        <a:spcBef>
          <a:spcPct val="0"/>
        </a:spcBef>
        <a:spcAft>
          <a:spcPct val="0"/>
        </a:spcAft>
        <a:defRPr sz="3000" b="1">
          <a:solidFill>
            <a:schemeClr val="tx2"/>
          </a:solidFill>
          <a:latin typeface="Trebuchet MS" pitchFamily="34" charset="0"/>
        </a:defRPr>
      </a:lvl5pPr>
      <a:lvl6pPr marL="457059" algn="ctr" rtl="0" eaLnBrk="0" fontAlgn="base" hangingPunct="0">
        <a:spcBef>
          <a:spcPct val="0"/>
        </a:spcBef>
        <a:spcAft>
          <a:spcPct val="0"/>
        </a:spcAft>
        <a:defRPr sz="3000" b="1">
          <a:solidFill>
            <a:schemeClr val="tx2"/>
          </a:solidFill>
          <a:latin typeface="Trebuchet MS" pitchFamily="34" charset="0"/>
        </a:defRPr>
      </a:lvl6pPr>
      <a:lvl7pPr marL="914116" algn="ctr" rtl="0" eaLnBrk="0" fontAlgn="base" hangingPunct="0">
        <a:spcBef>
          <a:spcPct val="0"/>
        </a:spcBef>
        <a:spcAft>
          <a:spcPct val="0"/>
        </a:spcAft>
        <a:defRPr sz="3000" b="1">
          <a:solidFill>
            <a:schemeClr val="tx2"/>
          </a:solidFill>
          <a:latin typeface="Trebuchet MS" pitchFamily="34" charset="0"/>
        </a:defRPr>
      </a:lvl7pPr>
      <a:lvl8pPr marL="1371174" algn="ctr" rtl="0" eaLnBrk="0" fontAlgn="base" hangingPunct="0">
        <a:spcBef>
          <a:spcPct val="0"/>
        </a:spcBef>
        <a:spcAft>
          <a:spcPct val="0"/>
        </a:spcAft>
        <a:defRPr sz="3000" b="1">
          <a:solidFill>
            <a:schemeClr val="tx2"/>
          </a:solidFill>
          <a:latin typeface="Trebuchet MS" pitchFamily="34" charset="0"/>
        </a:defRPr>
      </a:lvl8pPr>
      <a:lvl9pPr marL="1828231" algn="ctr" rtl="0" eaLnBrk="0" fontAlgn="base" hangingPunct="0">
        <a:spcBef>
          <a:spcPct val="0"/>
        </a:spcBef>
        <a:spcAft>
          <a:spcPct val="0"/>
        </a:spcAft>
        <a:defRPr sz="3000" b="1">
          <a:solidFill>
            <a:schemeClr val="tx2"/>
          </a:solidFill>
          <a:latin typeface="Trebuchet MS" pitchFamily="34" charset="0"/>
        </a:defRPr>
      </a:lvl9pPr>
    </p:titleStyle>
    <p:bodyStyle>
      <a:lvl1pPr marL="341313" indent="-341313" algn="l" rtl="0" eaLnBrk="0" fontAlgn="base" hangingPunct="0">
        <a:spcBef>
          <a:spcPct val="20000"/>
        </a:spcBef>
        <a:spcAft>
          <a:spcPct val="0"/>
        </a:spcAft>
        <a:buClr>
          <a:schemeClr val="hlink"/>
        </a:buClr>
        <a:buFont typeface="Wingdings" charset="2"/>
        <a:buChar char="n"/>
        <a:defRPr sz="2400">
          <a:solidFill>
            <a:schemeClr val="tx1"/>
          </a:solidFill>
          <a:latin typeface="+mn-lt"/>
          <a:ea typeface="+mn-ea"/>
          <a:cs typeface="+mn-cs"/>
        </a:defRPr>
      </a:lvl1pPr>
      <a:lvl2pPr marL="741363" indent="-284163" algn="l" rtl="0" eaLnBrk="0" fontAlgn="base" hangingPunct="0">
        <a:spcBef>
          <a:spcPct val="20000"/>
        </a:spcBef>
        <a:spcAft>
          <a:spcPct val="0"/>
        </a:spcAft>
        <a:buClr>
          <a:schemeClr val="accent1"/>
        </a:buClr>
        <a:buFont typeface="Wingdings" charset="2"/>
        <a:buChar char="n"/>
        <a:defRPr sz="2000">
          <a:solidFill>
            <a:schemeClr val="tx1"/>
          </a:solidFill>
          <a:latin typeface="+mn-lt"/>
        </a:defRPr>
      </a:lvl2pPr>
      <a:lvl3pPr marL="1141413" indent="-227013" algn="l" rtl="0" eaLnBrk="0" fontAlgn="base" hangingPunct="0">
        <a:spcBef>
          <a:spcPct val="20000"/>
        </a:spcBef>
        <a:spcAft>
          <a:spcPct val="0"/>
        </a:spcAft>
        <a:buClr>
          <a:schemeClr val="bg2"/>
        </a:buClr>
        <a:buFont typeface="Wingdings" charset="2"/>
        <a:buChar char="n"/>
        <a:defRPr>
          <a:solidFill>
            <a:schemeClr val="tx1"/>
          </a:solidFill>
          <a:latin typeface="+mn-lt"/>
        </a:defRPr>
      </a:lvl3pPr>
      <a:lvl4pPr marL="1598613" indent="-227013" algn="l" rtl="0" eaLnBrk="0" fontAlgn="base" hangingPunct="0">
        <a:spcBef>
          <a:spcPct val="20000"/>
        </a:spcBef>
        <a:spcAft>
          <a:spcPct val="0"/>
        </a:spcAft>
        <a:buClr>
          <a:schemeClr val="accent1"/>
        </a:buClr>
        <a:buFont typeface="Wingdings" charset="2"/>
        <a:buChar char="n"/>
        <a:defRPr sz="1600">
          <a:solidFill>
            <a:schemeClr val="tx1"/>
          </a:solidFill>
          <a:latin typeface="+mn-lt"/>
        </a:defRPr>
      </a:lvl4pPr>
      <a:lvl5pPr marL="2055813" indent="-227013" algn="l" rtl="0" eaLnBrk="0" fontAlgn="base" hangingPunct="0">
        <a:spcBef>
          <a:spcPct val="20000"/>
        </a:spcBef>
        <a:spcAft>
          <a:spcPct val="0"/>
        </a:spcAft>
        <a:buClr>
          <a:schemeClr val="hlink"/>
        </a:buClr>
        <a:buFont typeface="Wingdings" charset="2"/>
        <a:buChar char="n"/>
        <a:defRPr sz="1600">
          <a:solidFill>
            <a:schemeClr val="tx1"/>
          </a:solidFill>
          <a:latin typeface="+mn-lt"/>
        </a:defRPr>
      </a:lvl5pPr>
      <a:lvl6pPr marL="2513818" indent="-228529" algn="l" rtl="0" eaLnBrk="0" fontAlgn="base" hangingPunct="0">
        <a:spcBef>
          <a:spcPct val="20000"/>
        </a:spcBef>
        <a:spcAft>
          <a:spcPct val="0"/>
        </a:spcAft>
        <a:buClr>
          <a:schemeClr val="hlink"/>
        </a:buClr>
        <a:buFont typeface="Wingdings" pitchFamily="2" charset="2"/>
        <a:buChar char="n"/>
        <a:defRPr sz="1600">
          <a:solidFill>
            <a:schemeClr val="tx1"/>
          </a:solidFill>
          <a:latin typeface="+mn-lt"/>
        </a:defRPr>
      </a:lvl6pPr>
      <a:lvl7pPr marL="2970876" indent="-228529" algn="l" rtl="0" eaLnBrk="0" fontAlgn="base" hangingPunct="0">
        <a:spcBef>
          <a:spcPct val="20000"/>
        </a:spcBef>
        <a:spcAft>
          <a:spcPct val="0"/>
        </a:spcAft>
        <a:buClr>
          <a:schemeClr val="hlink"/>
        </a:buClr>
        <a:buFont typeface="Wingdings" pitchFamily="2" charset="2"/>
        <a:buChar char="n"/>
        <a:defRPr sz="1600">
          <a:solidFill>
            <a:schemeClr val="tx1"/>
          </a:solidFill>
          <a:latin typeface="+mn-lt"/>
        </a:defRPr>
      </a:lvl7pPr>
      <a:lvl8pPr marL="3427934" indent="-228529" algn="l" rtl="0" eaLnBrk="0" fontAlgn="base" hangingPunct="0">
        <a:spcBef>
          <a:spcPct val="20000"/>
        </a:spcBef>
        <a:spcAft>
          <a:spcPct val="0"/>
        </a:spcAft>
        <a:buClr>
          <a:schemeClr val="hlink"/>
        </a:buClr>
        <a:buFont typeface="Wingdings" pitchFamily="2" charset="2"/>
        <a:buChar char="n"/>
        <a:defRPr sz="1600">
          <a:solidFill>
            <a:schemeClr val="tx1"/>
          </a:solidFill>
          <a:latin typeface="+mn-lt"/>
        </a:defRPr>
      </a:lvl8pPr>
      <a:lvl9pPr marL="3884991" indent="-228529" algn="l" rtl="0" eaLnBrk="0" fontAlgn="base" hangingPunct="0">
        <a:spcBef>
          <a:spcPct val="20000"/>
        </a:spcBef>
        <a:spcAft>
          <a:spcPct val="0"/>
        </a:spcAft>
        <a:buClr>
          <a:schemeClr val="hlink"/>
        </a:buClr>
        <a:buFont typeface="Wingdings" pitchFamily="2" charset="2"/>
        <a:buChar char="n"/>
        <a:defRPr sz="1600">
          <a:solidFill>
            <a:schemeClr val="tx1"/>
          </a:solidFill>
          <a:latin typeface="+mn-lt"/>
        </a:defRPr>
      </a:lvl9pPr>
    </p:bodyStyle>
    <p:otherStyle>
      <a:defPPr>
        <a:defRPr lang="nl-BE"/>
      </a:defPPr>
      <a:lvl1pPr marL="0" algn="l" defTabSz="914116" rtl="0" eaLnBrk="1" latinLnBrk="0" hangingPunct="1">
        <a:defRPr sz="1800" kern="1200">
          <a:solidFill>
            <a:schemeClr val="tx1"/>
          </a:solidFill>
          <a:latin typeface="+mn-lt"/>
          <a:ea typeface="+mn-ea"/>
          <a:cs typeface="+mn-cs"/>
        </a:defRPr>
      </a:lvl1pPr>
      <a:lvl2pPr marL="457059" algn="l" defTabSz="914116" rtl="0" eaLnBrk="1" latinLnBrk="0" hangingPunct="1">
        <a:defRPr sz="1800" kern="1200">
          <a:solidFill>
            <a:schemeClr val="tx1"/>
          </a:solidFill>
          <a:latin typeface="+mn-lt"/>
          <a:ea typeface="+mn-ea"/>
          <a:cs typeface="+mn-cs"/>
        </a:defRPr>
      </a:lvl2pPr>
      <a:lvl3pPr marL="914116" algn="l" defTabSz="914116" rtl="0" eaLnBrk="1" latinLnBrk="0" hangingPunct="1">
        <a:defRPr sz="1800" kern="1200">
          <a:solidFill>
            <a:schemeClr val="tx1"/>
          </a:solidFill>
          <a:latin typeface="+mn-lt"/>
          <a:ea typeface="+mn-ea"/>
          <a:cs typeface="+mn-cs"/>
        </a:defRPr>
      </a:lvl3pPr>
      <a:lvl4pPr marL="1371174" algn="l" defTabSz="914116" rtl="0" eaLnBrk="1" latinLnBrk="0" hangingPunct="1">
        <a:defRPr sz="1800" kern="1200">
          <a:solidFill>
            <a:schemeClr val="tx1"/>
          </a:solidFill>
          <a:latin typeface="+mn-lt"/>
          <a:ea typeface="+mn-ea"/>
          <a:cs typeface="+mn-cs"/>
        </a:defRPr>
      </a:lvl4pPr>
      <a:lvl5pPr marL="1828231" algn="l" defTabSz="914116" rtl="0" eaLnBrk="1" latinLnBrk="0" hangingPunct="1">
        <a:defRPr sz="1800" kern="1200">
          <a:solidFill>
            <a:schemeClr val="tx1"/>
          </a:solidFill>
          <a:latin typeface="+mn-lt"/>
          <a:ea typeface="+mn-ea"/>
          <a:cs typeface="+mn-cs"/>
        </a:defRPr>
      </a:lvl5pPr>
      <a:lvl6pPr marL="2285289" algn="l" defTabSz="914116" rtl="0" eaLnBrk="1" latinLnBrk="0" hangingPunct="1">
        <a:defRPr sz="1800" kern="1200">
          <a:solidFill>
            <a:schemeClr val="tx1"/>
          </a:solidFill>
          <a:latin typeface="+mn-lt"/>
          <a:ea typeface="+mn-ea"/>
          <a:cs typeface="+mn-cs"/>
        </a:defRPr>
      </a:lvl6pPr>
      <a:lvl7pPr marL="2742346" algn="l" defTabSz="914116" rtl="0" eaLnBrk="1" latinLnBrk="0" hangingPunct="1">
        <a:defRPr sz="1800" kern="1200">
          <a:solidFill>
            <a:schemeClr val="tx1"/>
          </a:solidFill>
          <a:latin typeface="+mn-lt"/>
          <a:ea typeface="+mn-ea"/>
          <a:cs typeface="+mn-cs"/>
        </a:defRPr>
      </a:lvl7pPr>
      <a:lvl8pPr marL="3199404" algn="l" defTabSz="914116" rtl="0" eaLnBrk="1" latinLnBrk="0" hangingPunct="1">
        <a:defRPr sz="1800" kern="1200">
          <a:solidFill>
            <a:schemeClr val="tx1"/>
          </a:solidFill>
          <a:latin typeface="+mn-lt"/>
          <a:ea typeface="+mn-ea"/>
          <a:cs typeface="+mn-cs"/>
        </a:defRPr>
      </a:lvl8pPr>
      <a:lvl9pPr marL="3656462" algn="l" defTabSz="91411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5" descr="ACHTERGROND TUSSENDIA_DEF"/>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4"/>
          <p:cNvSpPr>
            <a:spLocks noGrp="1" noChangeArrowheads="1"/>
          </p:cNvSpPr>
          <p:nvPr>
            <p:ph type="title"/>
          </p:nvPr>
        </p:nvSpPr>
        <p:spPr bwMode="auto">
          <a:xfrm>
            <a:off x="179388" y="0"/>
            <a:ext cx="8785225"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0" tIns="45706" rIns="91410" bIns="45706" numCol="1" anchor="b" anchorCtr="0" compatLnSpc="1">
            <a:prstTxWarp prst="textNoShape">
              <a:avLst/>
            </a:prstTxWarp>
          </a:bodyPr>
          <a:lstStyle/>
          <a:p>
            <a:pPr lvl="0"/>
            <a:r>
              <a:rPr lang="nl-NL" altLang="nl-BE"/>
              <a:t>Klik om het opmaakprofiel te bewerken</a:t>
            </a:r>
          </a:p>
        </p:txBody>
      </p:sp>
      <p:sp>
        <p:nvSpPr>
          <p:cNvPr id="4100" name="Rectangle 5"/>
          <p:cNvSpPr>
            <a:spLocks noGrp="1" noChangeArrowheads="1"/>
          </p:cNvSpPr>
          <p:nvPr>
            <p:ph type="body" idx="1"/>
          </p:nvPr>
        </p:nvSpPr>
        <p:spPr bwMode="auto">
          <a:xfrm>
            <a:off x="179388" y="1557338"/>
            <a:ext cx="8785225" cy="453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0" tIns="45706" rIns="91410" bIns="45706" numCol="1" anchor="t" anchorCtr="0" compatLnSpc="1">
            <a:prstTxWarp prst="textNoShape">
              <a:avLst/>
            </a:prstTxWarp>
          </a:bodyPr>
          <a:lstStyle/>
          <a:p>
            <a:pPr lvl="0"/>
            <a:r>
              <a:rPr lang="nl-NL" altLang="nl-BE"/>
              <a:t>Klik om de opmaakprofielen van de modeltekst te bewerken</a:t>
            </a:r>
          </a:p>
          <a:p>
            <a:pPr lvl="1"/>
            <a:r>
              <a:rPr lang="nl-NL" altLang="nl-BE"/>
              <a:t>Tweede niveau</a:t>
            </a:r>
          </a:p>
          <a:p>
            <a:pPr lvl="2"/>
            <a:r>
              <a:rPr lang="nl-NL" altLang="nl-BE"/>
              <a:t>Derde niveau</a:t>
            </a:r>
          </a:p>
          <a:p>
            <a:pPr lvl="3"/>
            <a:r>
              <a:rPr lang="nl-NL" altLang="nl-BE"/>
              <a:t>Vierde niveau</a:t>
            </a:r>
          </a:p>
          <a:p>
            <a:pPr lvl="4"/>
            <a:r>
              <a:rPr lang="nl-NL" altLang="nl-BE"/>
              <a:t>Vijfde niveau</a:t>
            </a:r>
          </a:p>
        </p:txBody>
      </p:sp>
    </p:spTree>
  </p:cSld>
  <p:clrMap bg1="lt1" tx1="dk1" bg2="lt2" tx2="dk2" accent1="accent1" accent2="accent2" accent3="accent3" accent4="accent4" accent5="accent5" accent6="accent6" hlink="hlink" folHlink="folHlink"/>
  <p:sldLayoutIdLst>
    <p:sldLayoutId id="2147484781" r:id="rId1"/>
    <p:sldLayoutId id="2147484782" r:id="rId2"/>
    <p:sldLayoutId id="2147484783" r:id="rId3"/>
    <p:sldLayoutId id="2147484784" r:id="rId4"/>
    <p:sldLayoutId id="2147484785" r:id="rId5"/>
    <p:sldLayoutId id="2147484786" r:id="rId6"/>
    <p:sldLayoutId id="2147484787" r:id="rId7"/>
    <p:sldLayoutId id="2147484788" r:id="rId8"/>
    <p:sldLayoutId id="2147484789" r:id="rId9"/>
    <p:sldLayoutId id="2147484790" r:id="rId10"/>
    <p:sldLayoutId id="2147484791" r:id="rId11"/>
  </p:sldLayoutIdLst>
  <p:txStyles>
    <p:titleStyle>
      <a:lvl1pPr algn="ctr" rtl="0" eaLnBrk="0" fontAlgn="base" hangingPunct="0">
        <a:spcBef>
          <a:spcPct val="0"/>
        </a:spcBef>
        <a:spcAft>
          <a:spcPct val="0"/>
        </a:spcAft>
        <a:defRPr sz="3000" b="1">
          <a:solidFill>
            <a:schemeClr val="tx2"/>
          </a:solidFill>
          <a:latin typeface="+mj-lt"/>
          <a:ea typeface="+mj-ea"/>
          <a:cs typeface="+mj-cs"/>
        </a:defRPr>
      </a:lvl1pPr>
      <a:lvl2pPr algn="ctr" rtl="0" eaLnBrk="0" fontAlgn="base" hangingPunct="0">
        <a:spcBef>
          <a:spcPct val="0"/>
        </a:spcBef>
        <a:spcAft>
          <a:spcPct val="0"/>
        </a:spcAft>
        <a:defRPr sz="3000" b="1">
          <a:solidFill>
            <a:schemeClr val="tx2"/>
          </a:solidFill>
          <a:latin typeface="Trebuchet MS" pitchFamily="34" charset="0"/>
        </a:defRPr>
      </a:lvl2pPr>
      <a:lvl3pPr algn="ctr" rtl="0" eaLnBrk="0" fontAlgn="base" hangingPunct="0">
        <a:spcBef>
          <a:spcPct val="0"/>
        </a:spcBef>
        <a:spcAft>
          <a:spcPct val="0"/>
        </a:spcAft>
        <a:defRPr sz="3000" b="1">
          <a:solidFill>
            <a:schemeClr val="tx2"/>
          </a:solidFill>
          <a:latin typeface="Trebuchet MS" pitchFamily="34" charset="0"/>
        </a:defRPr>
      </a:lvl3pPr>
      <a:lvl4pPr algn="ctr" rtl="0" eaLnBrk="0" fontAlgn="base" hangingPunct="0">
        <a:spcBef>
          <a:spcPct val="0"/>
        </a:spcBef>
        <a:spcAft>
          <a:spcPct val="0"/>
        </a:spcAft>
        <a:defRPr sz="3000" b="1">
          <a:solidFill>
            <a:schemeClr val="tx2"/>
          </a:solidFill>
          <a:latin typeface="Trebuchet MS" pitchFamily="34" charset="0"/>
        </a:defRPr>
      </a:lvl4pPr>
      <a:lvl5pPr algn="ctr" rtl="0" eaLnBrk="0" fontAlgn="base" hangingPunct="0">
        <a:spcBef>
          <a:spcPct val="0"/>
        </a:spcBef>
        <a:spcAft>
          <a:spcPct val="0"/>
        </a:spcAft>
        <a:defRPr sz="3000" b="1">
          <a:solidFill>
            <a:schemeClr val="tx2"/>
          </a:solidFill>
          <a:latin typeface="Trebuchet MS" pitchFamily="34" charset="0"/>
        </a:defRPr>
      </a:lvl5pPr>
      <a:lvl6pPr marL="457059" algn="ctr" rtl="0" eaLnBrk="0" fontAlgn="base" hangingPunct="0">
        <a:spcBef>
          <a:spcPct val="0"/>
        </a:spcBef>
        <a:spcAft>
          <a:spcPct val="0"/>
        </a:spcAft>
        <a:defRPr sz="3000" b="1">
          <a:solidFill>
            <a:schemeClr val="tx2"/>
          </a:solidFill>
          <a:latin typeface="Trebuchet MS" pitchFamily="34" charset="0"/>
        </a:defRPr>
      </a:lvl6pPr>
      <a:lvl7pPr marL="914116" algn="ctr" rtl="0" eaLnBrk="0" fontAlgn="base" hangingPunct="0">
        <a:spcBef>
          <a:spcPct val="0"/>
        </a:spcBef>
        <a:spcAft>
          <a:spcPct val="0"/>
        </a:spcAft>
        <a:defRPr sz="3000" b="1">
          <a:solidFill>
            <a:schemeClr val="tx2"/>
          </a:solidFill>
          <a:latin typeface="Trebuchet MS" pitchFamily="34" charset="0"/>
        </a:defRPr>
      </a:lvl7pPr>
      <a:lvl8pPr marL="1371174" algn="ctr" rtl="0" eaLnBrk="0" fontAlgn="base" hangingPunct="0">
        <a:spcBef>
          <a:spcPct val="0"/>
        </a:spcBef>
        <a:spcAft>
          <a:spcPct val="0"/>
        </a:spcAft>
        <a:defRPr sz="3000" b="1">
          <a:solidFill>
            <a:schemeClr val="tx2"/>
          </a:solidFill>
          <a:latin typeface="Trebuchet MS" pitchFamily="34" charset="0"/>
        </a:defRPr>
      </a:lvl8pPr>
      <a:lvl9pPr marL="1828231" algn="ctr" rtl="0" eaLnBrk="0" fontAlgn="base" hangingPunct="0">
        <a:spcBef>
          <a:spcPct val="0"/>
        </a:spcBef>
        <a:spcAft>
          <a:spcPct val="0"/>
        </a:spcAft>
        <a:defRPr sz="3000" b="1">
          <a:solidFill>
            <a:schemeClr val="tx2"/>
          </a:solidFill>
          <a:latin typeface="Trebuchet MS" pitchFamily="34" charset="0"/>
        </a:defRPr>
      </a:lvl9pPr>
    </p:titleStyle>
    <p:bodyStyle>
      <a:lvl1pPr marL="341313" indent="-341313" algn="l" rtl="0" eaLnBrk="0" fontAlgn="base" hangingPunct="0">
        <a:spcBef>
          <a:spcPct val="20000"/>
        </a:spcBef>
        <a:spcAft>
          <a:spcPct val="0"/>
        </a:spcAft>
        <a:buClr>
          <a:schemeClr val="hlink"/>
        </a:buClr>
        <a:buFont typeface="Wingdings" charset="2"/>
        <a:buChar char="n"/>
        <a:defRPr sz="2400">
          <a:solidFill>
            <a:schemeClr val="tx1"/>
          </a:solidFill>
          <a:latin typeface="+mn-lt"/>
          <a:ea typeface="+mn-ea"/>
          <a:cs typeface="+mn-cs"/>
        </a:defRPr>
      </a:lvl1pPr>
      <a:lvl2pPr marL="741363" indent="-284163" algn="l" rtl="0" eaLnBrk="0" fontAlgn="base" hangingPunct="0">
        <a:spcBef>
          <a:spcPct val="20000"/>
        </a:spcBef>
        <a:spcAft>
          <a:spcPct val="0"/>
        </a:spcAft>
        <a:buClr>
          <a:schemeClr val="accent1"/>
        </a:buClr>
        <a:buFont typeface="Wingdings" charset="2"/>
        <a:buChar char="n"/>
        <a:defRPr sz="2000">
          <a:solidFill>
            <a:schemeClr val="tx1"/>
          </a:solidFill>
          <a:latin typeface="+mn-lt"/>
        </a:defRPr>
      </a:lvl2pPr>
      <a:lvl3pPr marL="1141413" indent="-227013" algn="l" rtl="0" eaLnBrk="0" fontAlgn="base" hangingPunct="0">
        <a:spcBef>
          <a:spcPct val="20000"/>
        </a:spcBef>
        <a:spcAft>
          <a:spcPct val="0"/>
        </a:spcAft>
        <a:buClr>
          <a:schemeClr val="bg2"/>
        </a:buClr>
        <a:buFont typeface="Wingdings" charset="2"/>
        <a:buChar char="n"/>
        <a:defRPr>
          <a:solidFill>
            <a:schemeClr val="tx1"/>
          </a:solidFill>
          <a:latin typeface="+mn-lt"/>
        </a:defRPr>
      </a:lvl3pPr>
      <a:lvl4pPr marL="1598613" indent="-227013" algn="l" rtl="0" eaLnBrk="0" fontAlgn="base" hangingPunct="0">
        <a:spcBef>
          <a:spcPct val="20000"/>
        </a:spcBef>
        <a:spcAft>
          <a:spcPct val="0"/>
        </a:spcAft>
        <a:buClr>
          <a:schemeClr val="accent1"/>
        </a:buClr>
        <a:buFont typeface="Wingdings" charset="2"/>
        <a:buChar char="n"/>
        <a:defRPr sz="1600">
          <a:solidFill>
            <a:schemeClr val="tx1"/>
          </a:solidFill>
          <a:latin typeface="+mn-lt"/>
        </a:defRPr>
      </a:lvl4pPr>
      <a:lvl5pPr marL="2055813" indent="-227013" algn="l" rtl="0" eaLnBrk="0" fontAlgn="base" hangingPunct="0">
        <a:spcBef>
          <a:spcPct val="20000"/>
        </a:spcBef>
        <a:spcAft>
          <a:spcPct val="0"/>
        </a:spcAft>
        <a:buClr>
          <a:schemeClr val="hlink"/>
        </a:buClr>
        <a:buFont typeface="Wingdings" charset="2"/>
        <a:buChar char="n"/>
        <a:defRPr sz="1600">
          <a:solidFill>
            <a:schemeClr val="tx1"/>
          </a:solidFill>
          <a:latin typeface="+mn-lt"/>
        </a:defRPr>
      </a:lvl5pPr>
      <a:lvl6pPr marL="2513818" indent="-228529" algn="l" rtl="0" eaLnBrk="0" fontAlgn="base" hangingPunct="0">
        <a:spcBef>
          <a:spcPct val="20000"/>
        </a:spcBef>
        <a:spcAft>
          <a:spcPct val="0"/>
        </a:spcAft>
        <a:buClr>
          <a:schemeClr val="hlink"/>
        </a:buClr>
        <a:buFont typeface="Wingdings" pitchFamily="2" charset="2"/>
        <a:buChar char="n"/>
        <a:defRPr sz="1600">
          <a:solidFill>
            <a:schemeClr val="tx1"/>
          </a:solidFill>
          <a:latin typeface="+mn-lt"/>
        </a:defRPr>
      </a:lvl6pPr>
      <a:lvl7pPr marL="2970876" indent="-228529" algn="l" rtl="0" eaLnBrk="0" fontAlgn="base" hangingPunct="0">
        <a:spcBef>
          <a:spcPct val="20000"/>
        </a:spcBef>
        <a:spcAft>
          <a:spcPct val="0"/>
        </a:spcAft>
        <a:buClr>
          <a:schemeClr val="hlink"/>
        </a:buClr>
        <a:buFont typeface="Wingdings" pitchFamily="2" charset="2"/>
        <a:buChar char="n"/>
        <a:defRPr sz="1600">
          <a:solidFill>
            <a:schemeClr val="tx1"/>
          </a:solidFill>
          <a:latin typeface="+mn-lt"/>
        </a:defRPr>
      </a:lvl7pPr>
      <a:lvl8pPr marL="3427934" indent="-228529" algn="l" rtl="0" eaLnBrk="0" fontAlgn="base" hangingPunct="0">
        <a:spcBef>
          <a:spcPct val="20000"/>
        </a:spcBef>
        <a:spcAft>
          <a:spcPct val="0"/>
        </a:spcAft>
        <a:buClr>
          <a:schemeClr val="hlink"/>
        </a:buClr>
        <a:buFont typeface="Wingdings" pitchFamily="2" charset="2"/>
        <a:buChar char="n"/>
        <a:defRPr sz="1600">
          <a:solidFill>
            <a:schemeClr val="tx1"/>
          </a:solidFill>
          <a:latin typeface="+mn-lt"/>
        </a:defRPr>
      </a:lvl8pPr>
      <a:lvl9pPr marL="3884991" indent="-228529" algn="l" rtl="0" eaLnBrk="0" fontAlgn="base" hangingPunct="0">
        <a:spcBef>
          <a:spcPct val="20000"/>
        </a:spcBef>
        <a:spcAft>
          <a:spcPct val="0"/>
        </a:spcAft>
        <a:buClr>
          <a:schemeClr val="hlink"/>
        </a:buClr>
        <a:buFont typeface="Wingdings" pitchFamily="2" charset="2"/>
        <a:buChar char="n"/>
        <a:defRPr sz="1600">
          <a:solidFill>
            <a:schemeClr val="tx1"/>
          </a:solidFill>
          <a:latin typeface="+mn-lt"/>
        </a:defRPr>
      </a:lvl9pPr>
    </p:bodyStyle>
    <p:otherStyle>
      <a:defPPr>
        <a:defRPr lang="nl-BE"/>
      </a:defPPr>
      <a:lvl1pPr marL="0" algn="l" defTabSz="914116" rtl="0" eaLnBrk="1" latinLnBrk="0" hangingPunct="1">
        <a:defRPr sz="1800" kern="1200">
          <a:solidFill>
            <a:schemeClr val="tx1"/>
          </a:solidFill>
          <a:latin typeface="+mn-lt"/>
          <a:ea typeface="+mn-ea"/>
          <a:cs typeface="+mn-cs"/>
        </a:defRPr>
      </a:lvl1pPr>
      <a:lvl2pPr marL="457059" algn="l" defTabSz="914116" rtl="0" eaLnBrk="1" latinLnBrk="0" hangingPunct="1">
        <a:defRPr sz="1800" kern="1200">
          <a:solidFill>
            <a:schemeClr val="tx1"/>
          </a:solidFill>
          <a:latin typeface="+mn-lt"/>
          <a:ea typeface="+mn-ea"/>
          <a:cs typeface="+mn-cs"/>
        </a:defRPr>
      </a:lvl2pPr>
      <a:lvl3pPr marL="914116" algn="l" defTabSz="914116" rtl="0" eaLnBrk="1" latinLnBrk="0" hangingPunct="1">
        <a:defRPr sz="1800" kern="1200">
          <a:solidFill>
            <a:schemeClr val="tx1"/>
          </a:solidFill>
          <a:latin typeface="+mn-lt"/>
          <a:ea typeface="+mn-ea"/>
          <a:cs typeface="+mn-cs"/>
        </a:defRPr>
      </a:lvl3pPr>
      <a:lvl4pPr marL="1371174" algn="l" defTabSz="914116" rtl="0" eaLnBrk="1" latinLnBrk="0" hangingPunct="1">
        <a:defRPr sz="1800" kern="1200">
          <a:solidFill>
            <a:schemeClr val="tx1"/>
          </a:solidFill>
          <a:latin typeface="+mn-lt"/>
          <a:ea typeface="+mn-ea"/>
          <a:cs typeface="+mn-cs"/>
        </a:defRPr>
      </a:lvl4pPr>
      <a:lvl5pPr marL="1828231" algn="l" defTabSz="914116" rtl="0" eaLnBrk="1" latinLnBrk="0" hangingPunct="1">
        <a:defRPr sz="1800" kern="1200">
          <a:solidFill>
            <a:schemeClr val="tx1"/>
          </a:solidFill>
          <a:latin typeface="+mn-lt"/>
          <a:ea typeface="+mn-ea"/>
          <a:cs typeface="+mn-cs"/>
        </a:defRPr>
      </a:lvl5pPr>
      <a:lvl6pPr marL="2285289" algn="l" defTabSz="914116" rtl="0" eaLnBrk="1" latinLnBrk="0" hangingPunct="1">
        <a:defRPr sz="1800" kern="1200">
          <a:solidFill>
            <a:schemeClr val="tx1"/>
          </a:solidFill>
          <a:latin typeface="+mn-lt"/>
          <a:ea typeface="+mn-ea"/>
          <a:cs typeface="+mn-cs"/>
        </a:defRPr>
      </a:lvl6pPr>
      <a:lvl7pPr marL="2742346" algn="l" defTabSz="914116" rtl="0" eaLnBrk="1" latinLnBrk="0" hangingPunct="1">
        <a:defRPr sz="1800" kern="1200">
          <a:solidFill>
            <a:schemeClr val="tx1"/>
          </a:solidFill>
          <a:latin typeface="+mn-lt"/>
          <a:ea typeface="+mn-ea"/>
          <a:cs typeface="+mn-cs"/>
        </a:defRPr>
      </a:lvl7pPr>
      <a:lvl8pPr marL="3199404" algn="l" defTabSz="914116" rtl="0" eaLnBrk="1" latinLnBrk="0" hangingPunct="1">
        <a:defRPr sz="1800" kern="1200">
          <a:solidFill>
            <a:schemeClr val="tx1"/>
          </a:solidFill>
          <a:latin typeface="+mn-lt"/>
          <a:ea typeface="+mn-ea"/>
          <a:cs typeface="+mn-cs"/>
        </a:defRPr>
      </a:lvl8pPr>
      <a:lvl9pPr marL="3656462" algn="l" defTabSz="91411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3" descr="H:\LAY-OUT\LAYOUT Pidpa\presentaties\PPt sjabloon nieuwe huisstijl 2012\voorblad-02-0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jdelijke aanduiding voor titel 1"/>
          <p:cNvSpPr>
            <a:spLocks noGrp="1"/>
          </p:cNvSpPr>
          <p:nvPr>
            <p:ph type="title"/>
          </p:nvPr>
        </p:nvSpPr>
        <p:spPr bwMode="auto">
          <a:xfrm>
            <a:off x="457200" y="188913"/>
            <a:ext cx="82296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36000" rIns="91440" bIns="36000" numCol="1" anchor="b" anchorCtr="0" compatLnSpc="1">
            <a:prstTxWarp prst="textNoShape">
              <a:avLst/>
            </a:prstTxWarp>
          </a:bodyPr>
          <a:lstStyle/>
          <a:p>
            <a:pPr lvl="0"/>
            <a:r>
              <a:rPr lang="nl-NL" altLang="nl-BE"/>
              <a:t>Klik om de titel in te voegen</a:t>
            </a:r>
            <a:endParaRPr lang="nl-BE" altLang="nl-BE"/>
          </a:p>
        </p:txBody>
      </p:sp>
      <p:sp>
        <p:nvSpPr>
          <p:cNvPr id="1028" name="Tijdelijke aanduiding voor tekst 2"/>
          <p:cNvSpPr>
            <a:spLocks noGrp="1"/>
          </p:cNvSpPr>
          <p:nvPr>
            <p:ph type="body" idx="1"/>
          </p:nvPr>
        </p:nvSpPr>
        <p:spPr bwMode="auto">
          <a:xfrm>
            <a:off x="457200" y="908050"/>
            <a:ext cx="8229600" cy="521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altLang="nl-BE"/>
              <a:t>Klik om de tekst te bewerken</a:t>
            </a:r>
          </a:p>
          <a:p>
            <a:pPr lvl="1"/>
            <a:r>
              <a:rPr lang="nl-NL" altLang="nl-BE"/>
              <a:t>Tweede niveau</a:t>
            </a:r>
          </a:p>
          <a:p>
            <a:pPr lvl="2"/>
            <a:r>
              <a:rPr lang="nl-NL" altLang="nl-BE"/>
              <a:t>Derde niveau</a:t>
            </a:r>
          </a:p>
          <a:p>
            <a:pPr lvl="3"/>
            <a:r>
              <a:rPr lang="nl-NL" altLang="nl-BE"/>
              <a:t>Vierde niveau</a:t>
            </a:r>
          </a:p>
          <a:p>
            <a:pPr lvl="4"/>
            <a:r>
              <a:rPr lang="nl-NL" altLang="nl-BE"/>
              <a:t>Vijfde niveau</a:t>
            </a:r>
          </a:p>
        </p:txBody>
      </p:sp>
      <p:sp>
        <p:nvSpPr>
          <p:cNvPr id="1029" name="Tekstvak 7"/>
          <p:cNvSpPr txBox="1">
            <a:spLocks noChangeArrowheads="1"/>
          </p:cNvSpPr>
          <p:nvPr/>
        </p:nvSpPr>
        <p:spPr bwMode="auto">
          <a:xfrm>
            <a:off x="4643438" y="6524625"/>
            <a:ext cx="7207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a:defRPr/>
            </a:pPr>
            <a:fld id="{7FBFE2AB-AD69-4977-AB04-7507839D4D9C}" type="slidenum">
              <a:rPr lang="nl-BE" altLang="nl-BE" sz="1100" smtClean="0">
                <a:solidFill>
                  <a:schemeClr val="bg1"/>
                </a:solidFill>
              </a:rPr>
              <a:pPr algn="r">
                <a:defRPr/>
              </a:pPr>
              <a:t>‹nr.›</a:t>
            </a:fld>
            <a:endParaRPr lang="nl-BE" altLang="nl-BE" sz="1100">
              <a:solidFill>
                <a:schemeClr val="bg1"/>
              </a:solidFill>
            </a:endParaRPr>
          </a:p>
        </p:txBody>
      </p:sp>
      <p:sp>
        <p:nvSpPr>
          <p:cNvPr id="10" name="Tijdelijke aanduiding voor voettekst 9"/>
          <p:cNvSpPr>
            <a:spLocks noGrp="1"/>
          </p:cNvSpPr>
          <p:nvPr>
            <p:ph type="ftr" sz="quarter" idx="3"/>
          </p:nvPr>
        </p:nvSpPr>
        <p:spPr>
          <a:xfrm>
            <a:off x="468313" y="6492875"/>
            <a:ext cx="2879725" cy="365125"/>
          </a:xfrm>
          <a:prstGeom prst="rect">
            <a:avLst/>
          </a:prstGeom>
        </p:spPr>
        <p:txBody>
          <a:bodyPr vert="horz" lIns="91440" tIns="45720" rIns="91440" bIns="45720" rtlCol="0" anchor="ctr"/>
          <a:lstStyle>
            <a:lvl1pPr algn="l" fontAlgn="auto">
              <a:spcBef>
                <a:spcPts val="0"/>
              </a:spcBef>
              <a:spcAft>
                <a:spcPts val="0"/>
              </a:spcAft>
              <a:defRPr sz="1100">
                <a:solidFill>
                  <a:schemeClr val="bg1"/>
                </a:solidFill>
                <a:latin typeface="+mn-lt"/>
                <a:cs typeface="+mn-cs"/>
              </a:defRPr>
            </a:lvl1pPr>
          </a:lstStyle>
          <a:p>
            <a:pPr>
              <a:defRPr/>
            </a:pPr>
            <a:r>
              <a:rPr lang="nl-BE"/>
              <a:t>1331467 - toelichting Pidpa MER WW Herentals</a:t>
            </a:r>
            <a:endParaRPr lang="nl-BE" dirty="0"/>
          </a:p>
        </p:txBody>
      </p:sp>
    </p:spTree>
    <p:extLst>
      <p:ext uri="{BB962C8B-B14F-4D97-AF65-F5344CB8AC3E}">
        <p14:creationId xmlns:p14="http://schemas.microsoft.com/office/powerpoint/2010/main" val="1378874545"/>
      </p:ext>
    </p:extLst>
  </p:cSld>
  <p:clrMap bg1="lt1" tx1="dk1" bg2="lt2" tx2="dk2" accent1="accent1" accent2="accent2" accent3="accent3" accent4="accent4" accent5="accent5" accent6="accent6" hlink="hlink" folHlink="folHlink"/>
  <p:sldLayoutIdLst>
    <p:sldLayoutId id="2147484798" r:id="rId1"/>
    <p:sldLayoutId id="2147484799" r:id="rId2"/>
    <p:sldLayoutId id="2147484800" r:id="rId3"/>
    <p:sldLayoutId id="2147484801" r:id="rId4"/>
    <p:sldLayoutId id="2147484802" r:id="rId5"/>
  </p:sldLayoutIdLst>
  <p:hf sldNum="0" hdr="0" dt="0"/>
  <p:txStyles>
    <p:titleStyle>
      <a:lvl1pPr algn="l" rtl="0" eaLnBrk="0" fontAlgn="base" hangingPunct="0">
        <a:spcBef>
          <a:spcPct val="0"/>
        </a:spcBef>
        <a:spcAft>
          <a:spcPct val="0"/>
        </a:spcAft>
        <a:defRPr sz="3200" b="1" kern="1200">
          <a:solidFill>
            <a:srgbClr val="1E75AF"/>
          </a:solidFill>
          <a:latin typeface="+mj-lt"/>
          <a:ea typeface="+mj-ea"/>
          <a:cs typeface="+mj-cs"/>
        </a:defRPr>
      </a:lvl1pPr>
      <a:lvl2pPr algn="l" rtl="0" eaLnBrk="0" fontAlgn="base" hangingPunct="0">
        <a:spcBef>
          <a:spcPct val="0"/>
        </a:spcBef>
        <a:spcAft>
          <a:spcPct val="0"/>
        </a:spcAft>
        <a:defRPr sz="3200" b="1">
          <a:solidFill>
            <a:srgbClr val="1E75AF"/>
          </a:solidFill>
          <a:latin typeface="Calibri" pitchFamily="34" charset="0"/>
        </a:defRPr>
      </a:lvl2pPr>
      <a:lvl3pPr algn="l" rtl="0" eaLnBrk="0" fontAlgn="base" hangingPunct="0">
        <a:spcBef>
          <a:spcPct val="0"/>
        </a:spcBef>
        <a:spcAft>
          <a:spcPct val="0"/>
        </a:spcAft>
        <a:defRPr sz="3200" b="1">
          <a:solidFill>
            <a:srgbClr val="1E75AF"/>
          </a:solidFill>
          <a:latin typeface="Calibri" pitchFamily="34" charset="0"/>
        </a:defRPr>
      </a:lvl3pPr>
      <a:lvl4pPr algn="l" rtl="0" eaLnBrk="0" fontAlgn="base" hangingPunct="0">
        <a:spcBef>
          <a:spcPct val="0"/>
        </a:spcBef>
        <a:spcAft>
          <a:spcPct val="0"/>
        </a:spcAft>
        <a:defRPr sz="3200" b="1">
          <a:solidFill>
            <a:srgbClr val="1E75AF"/>
          </a:solidFill>
          <a:latin typeface="Calibri" pitchFamily="34" charset="0"/>
        </a:defRPr>
      </a:lvl4pPr>
      <a:lvl5pPr algn="l" rtl="0" eaLnBrk="0" fontAlgn="base" hangingPunct="0">
        <a:spcBef>
          <a:spcPct val="0"/>
        </a:spcBef>
        <a:spcAft>
          <a:spcPct val="0"/>
        </a:spcAft>
        <a:defRPr sz="3200" b="1">
          <a:solidFill>
            <a:srgbClr val="1E75AF"/>
          </a:solidFill>
          <a:latin typeface="Calibri" pitchFamily="34" charset="0"/>
        </a:defRPr>
      </a:lvl5pPr>
      <a:lvl6pPr marL="457200" algn="l" rtl="0" fontAlgn="base">
        <a:spcBef>
          <a:spcPct val="0"/>
        </a:spcBef>
        <a:spcAft>
          <a:spcPct val="0"/>
        </a:spcAft>
        <a:defRPr sz="3200" b="1">
          <a:solidFill>
            <a:srgbClr val="1E75AF"/>
          </a:solidFill>
          <a:latin typeface="Calibri" pitchFamily="34" charset="0"/>
        </a:defRPr>
      </a:lvl6pPr>
      <a:lvl7pPr marL="914400" algn="l" rtl="0" fontAlgn="base">
        <a:spcBef>
          <a:spcPct val="0"/>
        </a:spcBef>
        <a:spcAft>
          <a:spcPct val="0"/>
        </a:spcAft>
        <a:defRPr sz="3200" b="1">
          <a:solidFill>
            <a:srgbClr val="1E75AF"/>
          </a:solidFill>
          <a:latin typeface="Calibri" pitchFamily="34" charset="0"/>
        </a:defRPr>
      </a:lvl7pPr>
      <a:lvl8pPr marL="1371600" algn="l" rtl="0" fontAlgn="base">
        <a:spcBef>
          <a:spcPct val="0"/>
        </a:spcBef>
        <a:spcAft>
          <a:spcPct val="0"/>
        </a:spcAft>
        <a:defRPr sz="3200" b="1">
          <a:solidFill>
            <a:srgbClr val="1E75AF"/>
          </a:solidFill>
          <a:latin typeface="Calibri" pitchFamily="34" charset="0"/>
        </a:defRPr>
      </a:lvl8pPr>
      <a:lvl9pPr marL="1828800" algn="l" rtl="0" fontAlgn="base">
        <a:spcBef>
          <a:spcPct val="0"/>
        </a:spcBef>
        <a:spcAft>
          <a:spcPct val="0"/>
        </a:spcAft>
        <a:defRPr sz="3200" b="1">
          <a:solidFill>
            <a:srgbClr val="1E75AF"/>
          </a:solidFill>
          <a:latin typeface="Calibri" pitchFamily="34" charset="0"/>
        </a:defRPr>
      </a:lvl9pPr>
    </p:titleStyle>
    <p:bodyStyle>
      <a:lvl1pPr marL="342900" indent="-342900" algn="l" rtl="0" eaLnBrk="0" fontAlgn="base" hangingPunct="0">
        <a:spcBef>
          <a:spcPct val="20000"/>
        </a:spcBef>
        <a:spcAft>
          <a:spcPct val="0"/>
        </a:spcAft>
        <a:buClr>
          <a:schemeClr val="bg2"/>
        </a:buClr>
        <a:buFont typeface="Arial" charset="0"/>
        <a:buChar char="•"/>
        <a:defRPr sz="2800" kern="1200">
          <a:solidFill>
            <a:schemeClr val="tx1"/>
          </a:solidFill>
          <a:latin typeface="+mn-lt"/>
          <a:ea typeface="+mn-ea"/>
          <a:cs typeface="+mn-cs"/>
        </a:defRPr>
      </a:lvl1pPr>
      <a:lvl2pPr marL="623888" indent="-265113"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982663" indent="-2651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255713" indent="-273050" algn="l" rtl="0" eaLnBrk="0" fontAlgn="base" hangingPunct="0">
        <a:spcBef>
          <a:spcPct val="20000"/>
        </a:spcBef>
        <a:spcAft>
          <a:spcPct val="0"/>
        </a:spcAft>
        <a:buFont typeface="Arial" charset="0"/>
        <a:buChar char="–"/>
        <a:defRPr kern="1200">
          <a:solidFill>
            <a:schemeClr val="tx1"/>
          </a:solidFill>
          <a:latin typeface="+mn-lt"/>
          <a:ea typeface="+mn-ea"/>
          <a:cs typeface="+mn-cs"/>
        </a:defRPr>
      </a:lvl4pPr>
      <a:lvl5pPr marL="1614488" indent="-273050" algn="l" rtl="0" eaLnBrk="0" fontAlgn="base" hangingPunct="0">
        <a:spcBef>
          <a:spcPct val="20000"/>
        </a:spcBef>
        <a:spcAft>
          <a:spcPct val="0"/>
        </a:spcAft>
        <a:buFont typeface="Courier New" pitchFamily="49" charset="0"/>
        <a:buChar char="o"/>
        <a:defRPr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1296000" y="755504"/>
            <a:ext cx="7416000" cy="1116495"/>
          </a:xfrm>
          <a:prstGeom prst="rect">
            <a:avLst/>
          </a:prstGeom>
        </p:spPr>
        <p:txBody>
          <a:bodyPr vert="horz" lIns="0" tIns="0" rIns="0" bIns="0" rtlCol="0" anchor="t" anchorCtr="0">
            <a:noAutofit/>
          </a:bodyPr>
          <a:lstStyle/>
          <a:p>
            <a:r>
              <a:rPr lang="nl-NL" dirty="0"/>
              <a:t>Klik om de stijl te bewerken</a:t>
            </a:r>
            <a:endParaRPr lang="nl-BE" dirty="0"/>
          </a:p>
        </p:txBody>
      </p:sp>
      <p:sp>
        <p:nvSpPr>
          <p:cNvPr id="3" name="Tijdelijke aanduiding voor tekst 2"/>
          <p:cNvSpPr>
            <a:spLocks noGrp="1"/>
          </p:cNvSpPr>
          <p:nvPr>
            <p:ph type="body" idx="1"/>
          </p:nvPr>
        </p:nvSpPr>
        <p:spPr>
          <a:xfrm>
            <a:off x="1296000" y="1916140"/>
            <a:ext cx="7416000" cy="3672000"/>
          </a:xfrm>
          <a:prstGeom prst="rect">
            <a:avLst/>
          </a:prstGeom>
        </p:spPr>
        <p:txBody>
          <a:bodyPr vert="horz" lIns="0" tIns="0" rIns="0" bIns="45720" rtlCol="0">
            <a:no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 </a:t>
            </a:r>
            <a:endParaRPr lang="nl-BE" dirty="0"/>
          </a:p>
          <a:p>
            <a:pPr lvl="4"/>
            <a:endParaRPr lang="nl-BE" dirty="0"/>
          </a:p>
        </p:txBody>
      </p:sp>
      <p:sp>
        <p:nvSpPr>
          <p:cNvPr id="7" name="Rechthoek 6"/>
          <p:cNvSpPr/>
          <p:nvPr/>
        </p:nvSpPr>
        <p:spPr>
          <a:xfrm>
            <a:off x="0" y="0"/>
            <a:ext cx="288000" cy="685800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8" name="Afbeelding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51064" y="186501"/>
            <a:ext cx="1567834" cy="673559"/>
          </a:xfrm>
          <a:prstGeom prst="rect">
            <a:avLst/>
          </a:prstGeom>
        </p:spPr>
      </p:pic>
      <p:pic>
        <p:nvPicPr>
          <p:cNvPr id="9" name="Afbeelding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5345" y="6210834"/>
            <a:ext cx="2241227" cy="389171"/>
          </a:xfrm>
          <a:prstGeom prst="rect">
            <a:avLst/>
          </a:prstGeom>
        </p:spPr>
      </p:pic>
      <p:sp>
        <p:nvSpPr>
          <p:cNvPr id="10" name="Tijdelijke aanduiding voor datum 3"/>
          <p:cNvSpPr>
            <a:spLocks noGrp="1"/>
          </p:cNvSpPr>
          <p:nvPr>
            <p:ph type="dt" sz="half" idx="2"/>
          </p:nvPr>
        </p:nvSpPr>
        <p:spPr>
          <a:xfrm>
            <a:off x="5300545" y="6339600"/>
            <a:ext cx="900000" cy="360000"/>
          </a:xfrm>
          <a:prstGeom prst="rect">
            <a:avLst/>
          </a:prstGeom>
        </p:spPr>
        <p:txBody>
          <a:bodyPr vert="horz" lIns="91440" tIns="45720" rIns="91440" bIns="45720" rtlCol="0" anchor="ctr"/>
          <a:lstStyle>
            <a:lvl1pPr algn="l">
              <a:defRPr sz="900" baseline="0">
                <a:solidFill>
                  <a:schemeClr val="tx1">
                    <a:tint val="75000"/>
                  </a:schemeClr>
                </a:solidFill>
                <a:latin typeface="Calibri" panose="020F0502020204030204" pitchFamily="34" charset="0"/>
              </a:defRPr>
            </a:lvl1pPr>
          </a:lstStyle>
          <a:p>
            <a:fld id="{62D99A9A-6424-4170-8B4E-F352698E097E}" type="datetime1">
              <a:rPr lang="nl-BE" smtClean="0"/>
              <a:t>30/10/2017</a:t>
            </a:fld>
            <a:endParaRPr lang="nl-BE" dirty="0"/>
          </a:p>
        </p:txBody>
      </p:sp>
      <p:sp>
        <p:nvSpPr>
          <p:cNvPr id="11" name="Tijdelijke aanduiding voor voettekst 4"/>
          <p:cNvSpPr>
            <a:spLocks noGrp="1"/>
          </p:cNvSpPr>
          <p:nvPr>
            <p:ph type="ftr" sz="quarter" idx="3"/>
          </p:nvPr>
        </p:nvSpPr>
        <p:spPr>
          <a:xfrm>
            <a:off x="6243063" y="6339600"/>
            <a:ext cx="1890000" cy="360000"/>
          </a:xfrm>
          <a:prstGeom prst="rect">
            <a:avLst/>
          </a:prstGeom>
        </p:spPr>
        <p:txBody>
          <a:bodyPr vert="horz" lIns="91440" tIns="45720" rIns="91440" bIns="45720" rtlCol="0" anchor="ctr"/>
          <a:lstStyle>
            <a:lvl1pPr algn="ctr">
              <a:defRPr sz="900">
                <a:solidFill>
                  <a:schemeClr val="tx1">
                    <a:tint val="75000"/>
                  </a:schemeClr>
                </a:solidFill>
                <a:latin typeface="Calibri" panose="020F0502020204030204" pitchFamily="34" charset="0"/>
              </a:defRPr>
            </a:lvl1pPr>
          </a:lstStyle>
          <a:p>
            <a:endParaRPr lang="nl-BE" dirty="0"/>
          </a:p>
        </p:txBody>
      </p:sp>
      <p:sp>
        <p:nvSpPr>
          <p:cNvPr id="12" name="Tijdelijke aanduiding voor dianummer 5"/>
          <p:cNvSpPr>
            <a:spLocks noGrp="1"/>
          </p:cNvSpPr>
          <p:nvPr>
            <p:ph type="sldNum" sz="quarter" idx="4"/>
          </p:nvPr>
        </p:nvSpPr>
        <p:spPr>
          <a:xfrm>
            <a:off x="8194281" y="6339600"/>
            <a:ext cx="540000" cy="360000"/>
          </a:xfrm>
          <a:prstGeom prst="rect">
            <a:avLst/>
          </a:prstGeom>
        </p:spPr>
        <p:txBody>
          <a:bodyPr vert="horz" lIns="91440" tIns="45720" rIns="91440" bIns="45720" rtlCol="0" anchor="ctr"/>
          <a:lstStyle>
            <a:lvl1pPr algn="r">
              <a:defRPr sz="900" baseline="0">
                <a:solidFill>
                  <a:schemeClr val="tx1">
                    <a:tint val="75000"/>
                  </a:schemeClr>
                </a:solidFill>
                <a:latin typeface="Calibri" panose="020F0502020204030204" pitchFamily="34" charset="0"/>
              </a:defRPr>
            </a:lvl1pPr>
          </a:lstStyle>
          <a:p>
            <a:fld id="{492AD3B4-D906-4191-84FB-4FE613E48036}" type="slidenum">
              <a:rPr lang="nl-BE" smtClean="0"/>
              <a:pPr/>
              <a:t>‹nr.›</a:t>
            </a:fld>
            <a:endParaRPr lang="nl-BE" dirty="0"/>
          </a:p>
        </p:txBody>
      </p:sp>
    </p:spTree>
    <p:extLst>
      <p:ext uri="{BB962C8B-B14F-4D97-AF65-F5344CB8AC3E}">
        <p14:creationId xmlns:p14="http://schemas.microsoft.com/office/powerpoint/2010/main" val="2567763321"/>
      </p:ext>
    </p:extLst>
  </p:cSld>
  <p:clrMap bg1="lt1" tx1="dk1" bg2="lt2" tx2="dk2" accent1="accent1" accent2="accent2" accent3="accent3" accent4="accent4" accent5="accent5" accent6="accent6" hlink="hlink" folHlink="folHlink"/>
  <p:sldLayoutIdLst>
    <p:sldLayoutId id="2147484817" r:id="rId1"/>
    <p:sldLayoutId id="2147484818" r:id="rId2"/>
    <p:sldLayoutId id="2147484819" r:id="rId3"/>
    <p:sldLayoutId id="2147484820" r:id="rId4"/>
  </p:sldLayoutIdLst>
  <p:hf hdr="0"/>
  <p:txStyles>
    <p:titleStyle>
      <a:lvl1pPr algn="l" defTabSz="914400" rtl="0" eaLnBrk="1" latinLnBrk="0" hangingPunct="1">
        <a:lnSpc>
          <a:spcPts val="3800"/>
        </a:lnSpc>
        <a:spcBef>
          <a:spcPts val="0"/>
        </a:spcBef>
        <a:buNone/>
        <a:defRPr sz="3700" b="1" i="0" kern="1200" baseline="0">
          <a:solidFill>
            <a:schemeClr val="tx1"/>
          </a:solidFill>
          <a:latin typeface="Calibri" panose="020F0502020204030204" pitchFamily="34" charset="0"/>
          <a:ea typeface="+mj-ea"/>
          <a:cs typeface="FlandersArtSans-Bold" panose="00000800000000000000" pitchFamily="2" charset="0"/>
        </a:defRPr>
      </a:lvl1pPr>
    </p:titleStyle>
    <p:bodyStyle>
      <a:lvl1pPr marL="288000" indent="-288000" algn="l" defTabSz="914400" rtl="0" eaLnBrk="1" latinLnBrk="0" hangingPunct="1">
        <a:lnSpc>
          <a:spcPct val="90000"/>
        </a:lnSpc>
        <a:spcBef>
          <a:spcPts val="300"/>
        </a:spcBef>
        <a:buSzPct val="90000"/>
        <a:buFontTx/>
        <a:buBlip>
          <a:blip r:embed="rId8"/>
        </a:buBlip>
        <a:defRPr sz="2200" b="1" kern="1200" spc="0">
          <a:solidFill>
            <a:schemeClr val="tx1"/>
          </a:solidFill>
          <a:latin typeface="Calibri" panose="020F0502020204030204" pitchFamily="34" charset="0"/>
          <a:ea typeface="+mn-ea"/>
          <a:cs typeface="+mn-cs"/>
        </a:defRPr>
      </a:lvl1pPr>
      <a:lvl2pPr marL="576000" indent="-288000" algn="l" defTabSz="914400" rtl="0" eaLnBrk="1" latinLnBrk="0" hangingPunct="1">
        <a:lnSpc>
          <a:spcPct val="90000"/>
        </a:lnSpc>
        <a:spcBef>
          <a:spcPts val="300"/>
        </a:spcBef>
        <a:buSzPct val="70000"/>
        <a:buFontTx/>
        <a:buBlip>
          <a:blip r:embed="rId9"/>
        </a:buBlip>
        <a:defRPr sz="2200" kern="1200" spc="0">
          <a:solidFill>
            <a:schemeClr val="bg1">
              <a:lumMod val="50000"/>
            </a:schemeClr>
          </a:solidFill>
          <a:latin typeface="Calibri" panose="020F0502020204030204" pitchFamily="34" charset="0"/>
          <a:ea typeface="+mn-ea"/>
          <a:cs typeface="+mn-cs"/>
        </a:defRPr>
      </a:lvl2pPr>
      <a:lvl3pPr marL="864000" indent="-288000" algn="l" defTabSz="914400" rtl="0" eaLnBrk="1" latinLnBrk="0" hangingPunct="1">
        <a:lnSpc>
          <a:spcPct val="90000"/>
        </a:lnSpc>
        <a:spcBef>
          <a:spcPts val="300"/>
        </a:spcBef>
        <a:buSzPct val="90000"/>
        <a:buFontTx/>
        <a:buBlip>
          <a:blip r:embed="rId10"/>
        </a:buBlip>
        <a:defRPr sz="2000" kern="1200" spc="0">
          <a:solidFill>
            <a:schemeClr val="tx1"/>
          </a:solidFill>
          <a:latin typeface="Calibri" panose="020F0502020204030204" pitchFamily="34" charset="0"/>
          <a:ea typeface="+mn-ea"/>
          <a:cs typeface="+mn-cs"/>
        </a:defRPr>
      </a:lvl3pPr>
      <a:lvl4pPr marL="1152000" indent="-288000" algn="l" defTabSz="914400" rtl="0" eaLnBrk="1" latinLnBrk="0" hangingPunct="1">
        <a:lnSpc>
          <a:spcPct val="90000"/>
        </a:lnSpc>
        <a:spcBef>
          <a:spcPts val="300"/>
        </a:spcBef>
        <a:buSzPct val="75000"/>
        <a:buFontTx/>
        <a:buBlip>
          <a:blip r:embed="rId11"/>
        </a:buBlip>
        <a:defRPr sz="2000" kern="1200" spc="0">
          <a:solidFill>
            <a:schemeClr val="tx1"/>
          </a:solidFill>
          <a:latin typeface="Calibri" panose="020F0502020204030204" pitchFamily="34" charset="0"/>
          <a:ea typeface="+mn-ea"/>
          <a:cs typeface="+mn-cs"/>
        </a:defRPr>
      </a:lvl4pPr>
      <a:lvl5pPr marL="1440000" indent="-288000" algn="l" defTabSz="914400" rtl="0" eaLnBrk="1" latinLnBrk="0" hangingPunct="1">
        <a:lnSpc>
          <a:spcPct val="90000"/>
        </a:lnSpc>
        <a:spcBef>
          <a:spcPts val="300"/>
        </a:spcBef>
        <a:buSzPct val="90000"/>
        <a:buFontTx/>
        <a:buBlip>
          <a:blip r:embed="rId8"/>
        </a:buBlip>
        <a:defRPr sz="2000" kern="1200" spc="0" baseline="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457200"/>
            <a:ext cx="8229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altLang="nl-BE"/>
              <a:t>Klik om de stijl te bewerken</a:t>
            </a:r>
            <a:endParaRPr lang="en-US" altLang="nl-BE"/>
          </a:p>
        </p:txBody>
      </p:sp>
      <p:sp>
        <p:nvSpPr>
          <p:cNvPr id="1027" name="Rectangle 3"/>
          <p:cNvSpPr>
            <a:spLocks noGrp="1" noChangeArrowheads="1"/>
          </p:cNvSpPr>
          <p:nvPr>
            <p:ph type="body" idx="1"/>
          </p:nvPr>
        </p:nvSpPr>
        <p:spPr bwMode="auto">
          <a:xfrm>
            <a:off x="457200" y="1219200"/>
            <a:ext cx="82296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 18pt</a:t>
            </a:r>
          </a:p>
          <a:p>
            <a:pPr lvl="1"/>
            <a:r>
              <a:rPr lang="en-US" dirty="0"/>
              <a:t>Second level 16pt</a:t>
            </a:r>
          </a:p>
          <a:p>
            <a:pPr lvl="2"/>
            <a:r>
              <a:rPr lang="en-US" dirty="0"/>
              <a:t>Third level 14pt</a:t>
            </a:r>
          </a:p>
          <a:p>
            <a:pPr lvl="3"/>
            <a:r>
              <a:rPr lang="en-US" dirty="0"/>
              <a:t>Fourth level 12pt</a:t>
            </a:r>
          </a:p>
          <a:p>
            <a:pPr lvl="4"/>
            <a:r>
              <a:rPr lang="en-US" dirty="0" err="1"/>
              <a:t>Fith</a:t>
            </a:r>
            <a:r>
              <a:rPr lang="en-US" dirty="0"/>
              <a:t> level 10 pt</a:t>
            </a:r>
          </a:p>
          <a:p>
            <a:pPr lvl="5"/>
            <a:r>
              <a:rPr lang="en-US" dirty="0"/>
              <a:t> </a:t>
            </a:r>
            <a:r>
              <a:rPr lang="en-US" dirty="0" err="1"/>
              <a:t>Sixt</a:t>
            </a:r>
            <a:r>
              <a:rPr lang="en-US" dirty="0"/>
              <a:t> level	</a:t>
            </a:r>
          </a:p>
        </p:txBody>
      </p:sp>
      <p:pic>
        <p:nvPicPr>
          <p:cNvPr id="1028" name="Picture 5" descr="provant_logo_RGB.jpg"/>
          <p:cNvPicPr>
            <a:picLocks noChangeAspect="1"/>
          </p:cNvPicPr>
          <p:nvPr/>
        </p:nvPicPr>
        <p:blipFill>
          <a:blip r:embed="rId13">
            <a:extLst>
              <a:ext uri="{28A0092B-C50C-407E-A947-70E740481C1C}">
                <a14:useLocalDpi xmlns:a14="http://schemas.microsoft.com/office/drawing/2010/main"/>
              </a:ext>
            </a:extLst>
          </a:blip>
          <a:srcRect/>
          <a:stretch>
            <a:fillRect/>
          </a:stretch>
        </p:blipFill>
        <p:spPr bwMode="auto">
          <a:xfrm>
            <a:off x="449263" y="6019800"/>
            <a:ext cx="1836737"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9" name="Groep 2"/>
          <p:cNvGrpSpPr>
            <a:grpSpLocks/>
          </p:cNvGrpSpPr>
          <p:nvPr userDrawn="1"/>
        </p:nvGrpSpPr>
        <p:grpSpPr bwMode="auto">
          <a:xfrm>
            <a:off x="5076825" y="5929313"/>
            <a:ext cx="3527425" cy="739775"/>
            <a:chOff x="467543" y="5857576"/>
            <a:chExt cx="3528393" cy="739778"/>
          </a:xfrm>
        </p:grpSpPr>
        <p:pic>
          <p:nvPicPr>
            <p:cNvPr id="1030" name="Picture 25" descr="Aa wilgetenen manueel Aa Ravels"/>
            <p:cNvPicPr>
              <a:picLocks noChangeAspect="1" noChangeArrowheads="1"/>
            </p:cNvPicPr>
            <p:nvPr userDrawn="1"/>
          </p:nvPicPr>
          <p:blipFill>
            <a:blip r:embed="rId14">
              <a:extLst>
                <a:ext uri="{28A0092B-C50C-407E-A947-70E740481C1C}">
                  <a14:useLocalDpi xmlns:a14="http://schemas.microsoft.com/office/drawing/2010/main"/>
                </a:ext>
              </a:extLst>
            </a:blip>
            <a:srcRect/>
            <a:stretch>
              <a:fillRect/>
            </a:stretch>
          </p:blipFill>
          <p:spPr bwMode="auto">
            <a:xfrm>
              <a:off x="1115617" y="5857577"/>
              <a:ext cx="741716" cy="739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Picture 9" descr="M:\DLM\1_Intern\1_8_Communicatie\1_8_5_Extern\zOOm\zOOm_2013_apr_mei_juni\DIW\Dossier\1_inleiding_collage\Tappelbeek.JPG"/>
            <p:cNvPicPr>
              <a:picLocks noChangeAspect="1" noChangeArrowheads="1"/>
            </p:cNvPicPr>
            <p:nvPr userDrawn="1"/>
          </p:nvPicPr>
          <p:blipFill>
            <a:blip r:embed="rId15">
              <a:extLst>
                <a:ext uri="{28A0092B-C50C-407E-A947-70E740481C1C}">
                  <a14:useLocalDpi xmlns:a14="http://schemas.microsoft.com/office/drawing/2010/main"/>
                </a:ext>
              </a:extLst>
            </a:blip>
            <a:srcRect/>
            <a:stretch>
              <a:fillRect/>
            </a:stretch>
          </p:blipFill>
          <p:spPr bwMode="auto">
            <a:xfrm>
              <a:off x="1835696" y="5857576"/>
              <a:ext cx="739778" cy="739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13" descr="M:\DLM\3_DW\3_00_Communicatie\3_00_5_Type_fotos\Fauna &amp; flora\vissen\kleinemodderkruiper_2.jpg"/>
            <p:cNvPicPr>
              <a:picLocks noChangeAspect="1" noChangeArrowheads="1"/>
            </p:cNvPicPr>
            <p:nvPr userDrawn="1"/>
          </p:nvPicPr>
          <p:blipFill>
            <a:blip r:embed="rId16">
              <a:extLst>
                <a:ext uri="{28A0092B-C50C-407E-A947-70E740481C1C}">
                  <a14:useLocalDpi xmlns:a14="http://schemas.microsoft.com/office/drawing/2010/main"/>
                </a:ext>
              </a:extLst>
            </a:blip>
            <a:srcRect/>
            <a:stretch>
              <a:fillRect/>
            </a:stretch>
          </p:blipFill>
          <p:spPr bwMode="auto">
            <a:xfrm flipH="1">
              <a:off x="3256450" y="5857576"/>
              <a:ext cx="739486" cy="739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2"/>
            <p:cNvPicPr>
              <a:picLocks noChangeAspect="1" noChangeArrowheads="1"/>
            </p:cNvPicPr>
            <p:nvPr userDrawn="1"/>
          </p:nvPicPr>
          <p:blipFill>
            <a:blip r:embed="rId17">
              <a:extLst>
                <a:ext uri="{28A0092B-C50C-407E-A947-70E740481C1C}">
                  <a14:useLocalDpi xmlns:a14="http://schemas.microsoft.com/office/drawing/2010/main"/>
                </a:ext>
              </a:extLst>
            </a:blip>
            <a:srcRect/>
            <a:stretch>
              <a:fillRect/>
            </a:stretch>
          </p:blipFill>
          <p:spPr bwMode="auto">
            <a:xfrm>
              <a:off x="467543" y="5857576"/>
              <a:ext cx="692697" cy="73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descr="M:\DLM\1_Intern\1_8_Communicatie\1_8_5_Extern\zOOm\zOOm_2013_apr_mei_juni\DIW\Dossier\1_inleiding_collage\Wachtebeke_exoten_opkuis.jpg"/>
            <p:cNvPicPr>
              <a:picLocks noChangeAspect="1" noChangeArrowheads="1"/>
            </p:cNvPicPr>
            <p:nvPr userDrawn="1"/>
          </p:nvPicPr>
          <p:blipFill>
            <a:blip r:embed="rId18">
              <a:extLst>
                <a:ext uri="{28A0092B-C50C-407E-A947-70E740481C1C}">
                  <a14:useLocalDpi xmlns:a14="http://schemas.microsoft.com/office/drawing/2010/main"/>
                </a:ext>
              </a:extLst>
            </a:blip>
            <a:srcRect/>
            <a:stretch>
              <a:fillRect/>
            </a:stretch>
          </p:blipFill>
          <p:spPr bwMode="auto">
            <a:xfrm>
              <a:off x="2555776" y="5857576"/>
              <a:ext cx="72008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731823353"/>
      </p:ext>
    </p:extLst>
  </p:cSld>
  <p:clrMap bg1="lt1" tx1="dk1" bg2="lt2" tx2="dk2" accent1="accent1" accent2="accent2" accent3="accent3" accent4="accent4" accent5="accent5" accent6="accent6" hlink="hlink" folHlink="folHlink"/>
  <p:sldLayoutIdLst>
    <p:sldLayoutId id="2147484824" r:id="rId1"/>
    <p:sldLayoutId id="2147484825" r:id="rId2"/>
    <p:sldLayoutId id="2147484826" r:id="rId3"/>
    <p:sldLayoutId id="2147484827" r:id="rId4"/>
    <p:sldLayoutId id="2147484828" r:id="rId5"/>
    <p:sldLayoutId id="2147484829" r:id="rId6"/>
    <p:sldLayoutId id="2147484830" r:id="rId7"/>
    <p:sldLayoutId id="2147484831" r:id="rId8"/>
    <p:sldLayoutId id="2147484832" r:id="rId9"/>
    <p:sldLayoutId id="2147484833" r:id="rId10"/>
    <p:sldLayoutId id="2147484834" r:id="rId11"/>
  </p:sldLayoutIdLst>
  <p:hf hdr="0"/>
  <p:txStyles>
    <p:titleStyle>
      <a:lvl1pPr algn="l" rtl="0" eaLnBrk="0" fontAlgn="base" hangingPunct="0">
        <a:spcBef>
          <a:spcPct val="0"/>
        </a:spcBef>
        <a:spcAft>
          <a:spcPct val="0"/>
        </a:spcAft>
        <a:defRPr sz="3000" b="1">
          <a:solidFill>
            <a:schemeClr val="accent1"/>
          </a:solidFill>
          <a:latin typeface="Verdana"/>
          <a:ea typeface="MS PGothic" pitchFamily="34" charset="-128"/>
          <a:cs typeface="Verdana"/>
        </a:defRPr>
      </a:lvl1pPr>
      <a:lvl2pPr algn="l" rtl="0" eaLnBrk="0" fontAlgn="base" hangingPunct="0">
        <a:spcBef>
          <a:spcPct val="0"/>
        </a:spcBef>
        <a:spcAft>
          <a:spcPct val="0"/>
        </a:spcAft>
        <a:defRPr sz="3000" b="1">
          <a:solidFill>
            <a:schemeClr val="accent1"/>
          </a:solidFill>
          <a:latin typeface="Verdana" pitchFamily="34" charset="0"/>
          <a:ea typeface="MS PGothic" pitchFamily="34" charset="-128"/>
          <a:cs typeface="Verdana" pitchFamily="34" charset="0"/>
        </a:defRPr>
      </a:lvl2pPr>
      <a:lvl3pPr algn="l" rtl="0" eaLnBrk="0" fontAlgn="base" hangingPunct="0">
        <a:spcBef>
          <a:spcPct val="0"/>
        </a:spcBef>
        <a:spcAft>
          <a:spcPct val="0"/>
        </a:spcAft>
        <a:defRPr sz="3000" b="1">
          <a:solidFill>
            <a:schemeClr val="accent1"/>
          </a:solidFill>
          <a:latin typeface="Verdana" pitchFamily="34" charset="0"/>
          <a:ea typeface="MS PGothic" pitchFamily="34" charset="-128"/>
          <a:cs typeface="Verdana" pitchFamily="34" charset="0"/>
        </a:defRPr>
      </a:lvl3pPr>
      <a:lvl4pPr algn="l" rtl="0" eaLnBrk="0" fontAlgn="base" hangingPunct="0">
        <a:spcBef>
          <a:spcPct val="0"/>
        </a:spcBef>
        <a:spcAft>
          <a:spcPct val="0"/>
        </a:spcAft>
        <a:defRPr sz="3000" b="1">
          <a:solidFill>
            <a:schemeClr val="accent1"/>
          </a:solidFill>
          <a:latin typeface="Verdana" pitchFamily="34" charset="0"/>
          <a:ea typeface="MS PGothic" pitchFamily="34" charset="-128"/>
          <a:cs typeface="Verdana" pitchFamily="34" charset="0"/>
        </a:defRPr>
      </a:lvl4pPr>
      <a:lvl5pPr algn="l" rtl="0" eaLnBrk="0" fontAlgn="base" hangingPunct="0">
        <a:spcBef>
          <a:spcPct val="0"/>
        </a:spcBef>
        <a:spcAft>
          <a:spcPct val="0"/>
        </a:spcAft>
        <a:defRPr sz="3000" b="1">
          <a:solidFill>
            <a:schemeClr val="accent1"/>
          </a:solidFill>
          <a:latin typeface="Verdana" pitchFamily="34" charset="0"/>
          <a:ea typeface="MS PGothic" pitchFamily="34" charset="-128"/>
          <a:cs typeface="Verdana" pitchFamily="34" charset="0"/>
        </a:defRPr>
      </a:lvl5pPr>
      <a:lvl6pPr marL="457200" algn="l" rtl="0" eaLnBrk="1" fontAlgn="base" hangingPunct="1">
        <a:spcBef>
          <a:spcPct val="0"/>
        </a:spcBef>
        <a:spcAft>
          <a:spcPct val="0"/>
        </a:spcAft>
        <a:defRPr sz="3600">
          <a:solidFill>
            <a:srgbClr val="AF0F10"/>
          </a:solidFill>
          <a:latin typeface="Interstate" pitchFamily="2" charset="0"/>
        </a:defRPr>
      </a:lvl6pPr>
      <a:lvl7pPr marL="914400" algn="l" rtl="0" eaLnBrk="1" fontAlgn="base" hangingPunct="1">
        <a:spcBef>
          <a:spcPct val="0"/>
        </a:spcBef>
        <a:spcAft>
          <a:spcPct val="0"/>
        </a:spcAft>
        <a:defRPr sz="3600">
          <a:solidFill>
            <a:srgbClr val="AF0F10"/>
          </a:solidFill>
          <a:latin typeface="Interstate" pitchFamily="2" charset="0"/>
        </a:defRPr>
      </a:lvl7pPr>
      <a:lvl8pPr marL="1371600" algn="l" rtl="0" eaLnBrk="1" fontAlgn="base" hangingPunct="1">
        <a:spcBef>
          <a:spcPct val="0"/>
        </a:spcBef>
        <a:spcAft>
          <a:spcPct val="0"/>
        </a:spcAft>
        <a:defRPr sz="3600">
          <a:solidFill>
            <a:srgbClr val="AF0F10"/>
          </a:solidFill>
          <a:latin typeface="Interstate" pitchFamily="2" charset="0"/>
        </a:defRPr>
      </a:lvl8pPr>
      <a:lvl9pPr marL="1828800" algn="l" rtl="0" eaLnBrk="1" fontAlgn="base" hangingPunct="1">
        <a:spcBef>
          <a:spcPct val="0"/>
        </a:spcBef>
        <a:spcAft>
          <a:spcPct val="0"/>
        </a:spcAft>
        <a:defRPr sz="3600">
          <a:solidFill>
            <a:srgbClr val="AF0F10"/>
          </a:solidFill>
          <a:latin typeface="Interstate" pitchFamily="2" charset="0"/>
        </a:defRPr>
      </a:lvl9pPr>
    </p:titleStyle>
    <p:bodyStyle>
      <a:lvl1pPr marL="215900" indent="-215900" algn="l" rtl="0" eaLnBrk="0" fontAlgn="base" hangingPunct="0">
        <a:spcBef>
          <a:spcPct val="20000"/>
        </a:spcBef>
        <a:spcAft>
          <a:spcPct val="0"/>
        </a:spcAft>
        <a:buClr>
          <a:schemeClr val="bg2"/>
        </a:buClr>
        <a:buSzPct val="120000"/>
        <a:buFont typeface="Arial" pitchFamily="34" charset="0"/>
        <a:buChar char="•"/>
        <a:defRPr>
          <a:solidFill>
            <a:schemeClr val="tx2"/>
          </a:solidFill>
          <a:latin typeface="Verdana"/>
          <a:ea typeface="MS PGothic" pitchFamily="34" charset="-128"/>
          <a:cs typeface="Verdana"/>
        </a:defRPr>
      </a:lvl1pPr>
      <a:lvl2pPr marL="395288" indent="-179388" algn="l" rtl="0" eaLnBrk="0" fontAlgn="base" hangingPunct="0">
        <a:spcBef>
          <a:spcPct val="20000"/>
        </a:spcBef>
        <a:spcAft>
          <a:spcPct val="0"/>
        </a:spcAft>
        <a:buClr>
          <a:schemeClr val="tx1"/>
        </a:buClr>
        <a:buSzPct val="90000"/>
        <a:buFont typeface="Arial" pitchFamily="34" charset="0"/>
        <a:buChar char="•"/>
        <a:defRPr sz="1600">
          <a:solidFill>
            <a:schemeClr val="tx2"/>
          </a:solidFill>
          <a:latin typeface="Verdana"/>
          <a:ea typeface="MS PGothic" pitchFamily="34" charset="-128"/>
          <a:cs typeface="Verdana"/>
        </a:defRPr>
      </a:lvl2pPr>
      <a:lvl3pPr marL="574675" indent="-179388" algn="l" rtl="0" eaLnBrk="0" fontAlgn="base" hangingPunct="0">
        <a:spcBef>
          <a:spcPts val="500"/>
        </a:spcBef>
        <a:spcAft>
          <a:spcPct val="0"/>
        </a:spcAft>
        <a:buClr>
          <a:srgbClr val="4D4D4D"/>
        </a:buClr>
        <a:buFont typeface="Arial" pitchFamily="34" charset="0"/>
        <a:buChar char="•"/>
        <a:defRPr sz="1400">
          <a:solidFill>
            <a:schemeClr val="tx2"/>
          </a:solidFill>
          <a:latin typeface="Verdana"/>
          <a:ea typeface="MS PGothic" pitchFamily="34" charset="-128"/>
          <a:cs typeface="Verdana"/>
        </a:defRPr>
      </a:lvl3pPr>
      <a:lvl4pPr marL="898525" indent="-179388" algn="l" rtl="0" eaLnBrk="0" fontAlgn="base" hangingPunct="0">
        <a:spcBef>
          <a:spcPts val="700"/>
        </a:spcBef>
        <a:spcAft>
          <a:spcPct val="0"/>
        </a:spcAft>
        <a:buClr>
          <a:srgbClr val="4D4D4D"/>
        </a:buClr>
        <a:buFont typeface="Arial" pitchFamily="34" charset="0"/>
        <a:buChar char="•"/>
        <a:defRPr sz="1200">
          <a:solidFill>
            <a:schemeClr val="tx2"/>
          </a:solidFill>
          <a:latin typeface="Verdana"/>
          <a:ea typeface="MS PGothic" pitchFamily="34" charset="-128"/>
          <a:cs typeface="Verdana"/>
        </a:defRPr>
      </a:lvl4pPr>
      <a:lvl5pPr marL="1079500" indent="-179388" algn="l" rtl="0" eaLnBrk="0" fontAlgn="base" hangingPunct="0">
        <a:spcBef>
          <a:spcPts val="600"/>
        </a:spcBef>
        <a:spcAft>
          <a:spcPct val="0"/>
        </a:spcAft>
        <a:buClr>
          <a:schemeClr val="tx2"/>
        </a:buClr>
        <a:buFont typeface="Arial" pitchFamily="34" charset="0"/>
        <a:buChar char="•"/>
        <a:defRPr sz="1000">
          <a:solidFill>
            <a:schemeClr val="tx2"/>
          </a:solidFill>
          <a:latin typeface="Verdana"/>
          <a:ea typeface="MS PGothic" pitchFamily="34" charset="-128"/>
          <a:cs typeface="Verdana"/>
        </a:defRPr>
      </a:lvl5pPr>
      <a:lvl6pPr marL="1440000" indent="-228600" algn="l" rtl="0" eaLnBrk="1" fontAlgn="base" hangingPunct="1">
        <a:spcBef>
          <a:spcPct val="20000"/>
        </a:spcBef>
        <a:spcAft>
          <a:spcPct val="0"/>
        </a:spcAft>
        <a:buClr>
          <a:schemeClr val="tx2"/>
        </a:buClr>
        <a:buFont typeface="Arial"/>
        <a:buChar char="•"/>
        <a:defRPr sz="1000" baseline="0">
          <a:solidFill>
            <a:schemeClr val="tx2"/>
          </a:solidFill>
          <a:latin typeface="+mn-lt"/>
          <a:ea typeface="ＭＳ Ｐゴシック" charset="-128"/>
        </a:defRPr>
      </a:lvl6pPr>
      <a:lvl7pPr marL="2971800" indent="-228600" algn="l" rtl="0" eaLnBrk="1" fontAlgn="base" hangingPunct="1">
        <a:spcBef>
          <a:spcPct val="20000"/>
        </a:spcBef>
        <a:spcAft>
          <a:spcPct val="0"/>
        </a:spcAft>
        <a:buClr>
          <a:srgbClr val="AF0F10"/>
        </a:buClr>
        <a:buFontTx/>
        <a:buNone/>
        <a:defRPr sz="2000">
          <a:solidFill>
            <a:schemeClr val="tx1"/>
          </a:solidFill>
          <a:latin typeface="+mn-lt"/>
          <a:ea typeface="ＭＳ Ｐゴシック" charset="-128"/>
        </a:defRPr>
      </a:lvl7pPr>
      <a:lvl8pPr marL="3429000" indent="-228600" algn="l" rtl="0" eaLnBrk="1" fontAlgn="base" hangingPunct="1">
        <a:spcBef>
          <a:spcPct val="20000"/>
        </a:spcBef>
        <a:spcAft>
          <a:spcPct val="0"/>
        </a:spcAft>
        <a:buClr>
          <a:srgbClr val="AF0F10"/>
        </a:buClr>
        <a:buFont typeface="Arial" charset="0"/>
        <a:buChar char="»"/>
        <a:defRPr sz="2000">
          <a:solidFill>
            <a:schemeClr val="tx1"/>
          </a:solidFill>
          <a:latin typeface="+mn-lt"/>
          <a:ea typeface="ＭＳ Ｐゴシック" charset="-128"/>
        </a:defRPr>
      </a:lvl8pPr>
      <a:lvl9pPr marL="3886200" indent="-228600" algn="l" rtl="0" eaLnBrk="1" fontAlgn="base" hangingPunct="1">
        <a:spcBef>
          <a:spcPct val="20000"/>
        </a:spcBef>
        <a:spcAft>
          <a:spcPct val="0"/>
        </a:spcAft>
        <a:buClr>
          <a:srgbClr val="AF0F10"/>
        </a:buClr>
        <a:buFont typeface="Arial" charset="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99335" name="Rectangle 7"/>
          <p:cNvSpPr>
            <a:spLocks noChangeArrowheads="1"/>
          </p:cNvSpPr>
          <p:nvPr/>
        </p:nvSpPr>
        <p:spPr bwMode="auto">
          <a:xfrm>
            <a:off x="0" y="0"/>
            <a:ext cx="9144000" cy="6553200"/>
          </a:xfrm>
          <a:prstGeom prst="rect">
            <a:avLst/>
          </a:prstGeom>
          <a:solidFill>
            <a:schemeClr val="bg1"/>
          </a:solidFill>
          <a:ln w="12700">
            <a:solidFill>
              <a:schemeClr val="tx1"/>
            </a:solidFill>
            <a:miter lim="800000"/>
            <a:headEnd type="none" w="sm" len="sm"/>
            <a:tailEnd type="none" w="sm" len="sm"/>
          </a:ln>
          <a:effectLst/>
        </p:spPr>
        <p:txBody>
          <a:bodyPr wrap="none" anchor="ctr"/>
          <a:lstStyle/>
          <a:p>
            <a:endParaRPr lang="nl-BE"/>
          </a:p>
        </p:txBody>
      </p:sp>
      <p:sp>
        <p:nvSpPr>
          <p:cNvPr id="99331" name="Rectangle 3"/>
          <p:cNvSpPr>
            <a:spLocks noGrp="1" noChangeArrowheads="1"/>
          </p:cNvSpPr>
          <p:nvPr>
            <p:ph type="title"/>
          </p:nvPr>
        </p:nvSpPr>
        <p:spPr bwMode="auto">
          <a:xfrm>
            <a:off x="503238" y="317500"/>
            <a:ext cx="6645275"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nl-BE"/>
              <a:t>Basic Principles</a:t>
            </a:r>
            <a:endParaRPr lang="en-GB"/>
          </a:p>
        </p:txBody>
      </p:sp>
      <p:sp>
        <p:nvSpPr>
          <p:cNvPr id="99332" name="Rectangle 4"/>
          <p:cNvSpPr>
            <a:spLocks noGrp="1" noChangeArrowheads="1"/>
          </p:cNvSpPr>
          <p:nvPr>
            <p:ph type="body" idx="1"/>
          </p:nvPr>
        </p:nvSpPr>
        <p:spPr bwMode="auto">
          <a:xfrm>
            <a:off x="503238" y="1462088"/>
            <a:ext cx="8186737" cy="48704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nl-BE" dirty="0"/>
              <a:t>Kop 2 (</a:t>
            </a:r>
            <a:r>
              <a:rPr lang="nl-BE" dirty="0" err="1"/>
              <a:t>arial</a:t>
            </a:r>
            <a:r>
              <a:rPr lang="nl-BE" dirty="0"/>
              <a:t> </a:t>
            </a:r>
            <a:r>
              <a:rPr lang="nl-BE" dirty="0" err="1"/>
              <a:t>rounded</a:t>
            </a:r>
            <a:r>
              <a:rPr lang="nl-BE" dirty="0"/>
              <a:t> MT </a:t>
            </a:r>
            <a:r>
              <a:rPr lang="nl-BE" dirty="0" err="1"/>
              <a:t>bold</a:t>
            </a:r>
            <a:r>
              <a:rPr lang="nl-BE" dirty="0"/>
              <a:t> 20)</a:t>
            </a:r>
            <a:endParaRPr lang="en-GB" dirty="0"/>
          </a:p>
          <a:p>
            <a:pPr lvl="1"/>
            <a:r>
              <a:rPr lang="nl-BE" dirty="0"/>
              <a:t>Kop 3 (</a:t>
            </a:r>
            <a:r>
              <a:rPr lang="nl-BE" dirty="0" err="1"/>
              <a:t>arial</a:t>
            </a:r>
            <a:r>
              <a:rPr lang="nl-BE" dirty="0"/>
              <a:t> black 18)</a:t>
            </a:r>
            <a:endParaRPr lang="en-GB" dirty="0"/>
          </a:p>
          <a:p>
            <a:pPr lvl="2"/>
            <a:r>
              <a:rPr lang="nl-BE" dirty="0"/>
              <a:t>kop 4 (</a:t>
            </a:r>
            <a:r>
              <a:rPr lang="nl-BE" dirty="0" err="1"/>
              <a:t>arial</a:t>
            </a:r>
            <a:r>
              <a:rPr lang="nl-BE" dirty="0"/>
              <a:t> green 16)</a:t>
            </a:r>
            <a:endParaRPr lang="en-GB" dirty="0"/>
          </a:p>
          <a:p>
            <a:pPr lvl="3"/>
            <a:r>
              <a:rPr lang="en-GB" dirty="0" err="1"/>
              <a:t>vierde</a:t>
            </a:r>
            <a:r>
              <a:rPr lang="en-GB" dirty="0"/>
              <a:t> </a:t>
            </a:r>
            <a:r>
              <a:rPr lang="en-GB" dirty="0" err="1"/>
              <a:t>niveau</a:t>
            </a:r>
            <a:r>
              <a:rPr lang="nl-BE" dirty="0"/>
              <a:t> (</a:t>
            </a:r>
            <a:r>
              <a:rPr lang="nl-BE" dirty="0" err="1"/>
              <a:t>arial</a:t>
            </a:r>
            <a:r>
              <a:rPr lang="nl-BE" dirty="0"/>
              <a:t> </a:t>
            </a:r>
            <a:r>
              <a:rPr lang="nl-BE" dirty="0" err="1"/>
              <a:t>gray</a:t>
            </a:r>
            <a:r>
              <a:rPr lang="nl-BE" dirty="0"/>
              <a:t> 14)</a:t>
            </a:r>
            <a:endParaRPr lang="en-GB" dirty="0"/>
          </a:p>
          <a:p>
            <a:pPr lvl="4"/>
            <a:r>
              <a:rPr lang="en-GB" dirty="0" err="1"/>
              <a:t>vijfde</a:t>
            </a:r>
            <a:r>
              <a:rPr lang="en-GB" dirty="0"/>
              <a:t> </a:t>
            </a:r>
            <a:r>
              <a:rPr lang="en-GB" dirty="0" err="1"/>
              <a:t>niveau</a:t>
            </a:r>
            <a:r>
              <a:rPr lang="nl-BE" dirty="0"/>
              <a:t> (</a:t>
            </a:r>
            <a:r>
              <a:rPr lang="nl-BE" dirty="0" err="1"/>
              <a:t>arial</a:t>
            </a:r>
            <a:r>
              <a:rPr lang="nl-BE" dirty="0"/>
              <a:t> </a:t>
            </a:r>
            <a:r>
              <a:rPr lang="nl-BE" dirty="0" err="1"/>
              <a:t>gray</a:t>
            </a:r>
            <a:r>
              <a:rPr lang="nl-BE" dirty="0"/>
              <a:t> 12)</a:t>
            </a:r>
            <a:endParaRPr lang="en-GB" dirty="0"/>
          </a:p>
        </p:txBody>
      </p:sp>
      <p:sp>
        <p:nvSpPr>
          <p:cNvPr id="99333" name="Rectangle 5"/>
          <p:cNvSpPr>
            <a:spLocks noGrp="1" noChangeArrowheads="1"/>
          </p:cNvSpPr>
          <p:nvPr>
            <p:ph type="sldNum" sz="quarter" idx="4"/>
          </p:nvPr>
        </p:nvSpPr>
        <p:spPr bwMode="gray">
          <a:xfrm>
            <a:off x="7239000" y="6564313"/>
            <a:ext cx="1905000" cy="1619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1" baseline="0">
                <a:solidFill>
                  <a:schemeClr val="bg1"/>
                </a:solidFill>
              </a:defRPr>
            </a:lvl1pPr>
          </a:lstStyle>
          <a:p>
            <a:fld id="{CFB97D2D-8BD2-464D-A3DD-9BDE11148351}" type="slidenum">
              <a:rPr lang="en-GB" smtClean="0"/>
              <a:pPr/>
              <a:t>‹nr.›</a:t>
            </a:fld>
            <a:endParaRPr lang="en-GB"/>
          </a:p>
        </p:txBody>
      </p:sp>
      <p:sp>
        <p:nvSpPr>
          <p:cNvPr id="99334" name="Rectangle 6"/>
          <p:cNvSpPr>
            <a:spLocks noGrp="1" noChangeArrowheads="1"/>
          </p:cNvSpPr>
          <p:nvPr>
            <p:ph type="ftr" sz="quarter" idx="3"/>
          </p:nvPr>
        </p:nvSpPr>
        <p:spPr bwMode="gray">
          <a:xfrm>
            <a:off x="457200" y="6627813"/>
            <a:ext cx="8229600" cy="2286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spAutoFit/>
          </a:bodyPr>
          <a:lstStyle>
            <a:lvl1pPr algn="ctr">
              <a:defRPr sz="1400" b="1">
                <a:solidFill>
                  <a:schemeClr val="bg1"/>
                </a:solidFill>
              </a:defRPr>
            </a:lvl1pPr>
          </a:lstStyle>
          <a:p>
            <a:r>
              <a:rPr lang="en-GB"/>
              <a:t>Toelichting PM’s AQF 23/01/15</a:t>
            </a:r>
          </a:p>
        </p:txBody>
      </p:sp>
      <p:pic>
        <p:nvPicPr>
          <p:cNvPr id="2" name="Picture 1"/>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658450" y="341376"/>
            <a:ext cx="2284382" cy="832104"/>
          </a:xfrm>
          <a:prstGeom prst="rect">
            <a:avLst/>
          </a:prstGeom>
        </p:spPr>
      </p:pic>
      <p:sp>
        <p:nvSpPr>
          <p:cNvPr id="10" name="Rectangle 1026"/>
          <p:cNvSpPr>
            <a:spLocks noChangeArrowheads="1"/>
          </p:cNvSpPr>
          <p:nvPr userDrawn="1"/>
        </p:nvSpPr>
        <p:spPr bwMode="auto">
          <a:xfrm>
            <a:off x="0" y="6553200"/>
            <a:ext cx="9144000" cy="317500"/>
          </a:xfrm>
          <a:prstGeom prst="rect">
            <a:avLst/>
          </a:prstGeom>
          <a:solidFill>
            <a:srgbClr val="008693"/>
          </a:solidFill>
          <a:ln w="12700">
            <a:noFill/>
            <a:miter lim="800000"/>
            <a:headEnd type="none" w="sm" len="sm"/>
            <a:tailEnd type="none" w="sm" len="sm"/>
          </a:ln>
          <a:effectLst/>
        </p:spPr>
        <p:txBody>
          <a:bodyPr wrap="none" anchor="ctr"/>
          <a:lstStyle/>
          <a:p>
            <a:endParaRPr lang="nl-BE"/>
          </a:p>
        </p:txBody>
      </p:sp>
    </p:spTree>
    <p:extLst>
      <p:ext uri="{BB962C8B-B14F-4D97-AF65-F5344CB8AC3E}">
        <p14:creationId xmlns:p14="http://schemas.microsoft.com/office/powerpoint/2010/main" val="3500839257"/>
      </p:ext>
    </p:extLst>
  </p:cSld>
  <p:clrMap bg1="lt1" tx1="dk1" bg2="lt2" tx2="dk2" accent1="accent1" accent2="accent2" accent3="accent3" accent4="accent4" accent5="accent5" accent6="accent6" hlink="hlink" folHlink="folHlink"/>
  <p:sldLayoutIdLst>
    <p:sldLayoutId id="2147484837" r:id="rId1"/>
    <p:sldLayoutId id="2147484838" r:id="rId2"/>
    <p:sldLayoutId id="2147484839" r:id="rId3"/>
    <p:sldLayoutId id="2147484840" r:id="rId4"/>
    <p:sldLayoutId id="2147484841" r:id="rId5"/>
    <p:sldLayoutId id="2147484842" r:id="rId6"/>
    <p:sldLayoutId id="2147484843" r:id="rId7"/>
    <p:sldLayoutId id="2147484844" r:id="rId8"/>
    <p:sldLayoutId id="2147484845" r:id="rId9"/>
    <p:sldLayoutId id="2147484846" r:id="rId10"/>
    <p:sldLayoutId id="2147484847" r:id="rId11"/>
    <p:sldLayoutId id="2147484848" r:id="rId12"/>
    <p:sldLayoutId id="2147484849" r:id="rId13"/>
  </p:sldLayoutIdLst>
  <p:hf hdr="0" dt="0"/>
  <p:txStyles>
    <p:titleStyle>
      <a:lvl1pPr algn="l" rtl="0" eaLnBrk="1" fontAlgn="base" hangingPunct="1">
        <a:spcBef>
          <a:spcPct val="0"/>
        </a:spcBef>
        <a:spcAft>
          <a:spcPct val="0"/>
        </a:spcAft>
        <a:defRPr sz="2400">
          <a:solidFill>
            <a:schemeClr val="tx1"/>
          </a:solidFill>
          <a:latin typeface="+mj-lt"/>
          <a:ea typeface="+mj-ea"/>
          <a:cs typeface="+mj-cs"/>
        </a:defRPr>
      </a:lvl1pPr>
      <a:lvl2pPr algn="l" rtl="0" eaLnBrk="1" fontAlgn="base" hangingPunct="1">
        <a:spcBef>
          <a:spcPct val="0"/>
        </a:spcBef>
        <a:spcAft>
          <a:spcPct val="0"/>
        </a:spcAft>
        <a:defRPr sz="2400">
          <a:solidFill>
            <a:schemeClr val="tx1"/>
          </a:solidFill>
          <a:latin typeface="Arial Black" pitchFamily="34" charset="0"/>
          <a:ea typeface="MS Gothic" pitchFamily="49" charset="-128"/>
        </a:defRPr>
      </a:lvl2pPr>
      <a:lvl3pPr algn="l" rtl="0" eaLnBrk="1" fontAlgn="base" hangingPunct="1">
        <a:spcBef>
          <a:spcPct val="0"/>
        </a:spcBef>
        <a:spcAft>
          <a:spcPct val="0"/>
        </a:spcAft>
        <a:defRPr sz="2400">
          <a:solidFill>
            <a:schemeClr val="tx1"/>
          </a:solidFill>
          <a:latin typeface="Arial Black" pitchFamily="34" charset="0"/>
          <a:ea typeface="MS Gothic" pitchFamily="49" charset="-128"/>
        </a:defRPr>
      </a:lvl3pPr>
      <a:lvl4pPr algn="l" rtl="0" eaLnBrk="1" fontAlgn="base" hangingPunct="1">
        <a:spcBef>
          <a:spcPct val="0"/>
        </a:spcBef>
        <a:spcAft>
          <a:spcPct val="0"/>
        </a:spcAft>
        <a:defRPr sz="2400">
          <a:solidFill>
            <a:schemeClr val="tx1"/>
          </a:solidFill>
          <a:latin typeface="Arial Black" pitchFamily="34" charset="0"/>
          <a:ea typeface="MS Gothic" pitchFamily="49" charset="-128"/>
        </a:defRPr>
      </a:lvl4pPr>
      <a:lvl5pPr algn="l" rtl="0" eaLnBrk="1" fontAlgn="base" hangingPunct="1">
        <a:spcBef>
          <a:spcPct val="0"/>
        </a:spcBef>
        <a:spcAft>
          <a:spcPct val="0"/>
        </a:spcAft>
        <a:defRPr sz="2400">
          <a:solidFill>
            <a:schemeClr val="tx1"/>
          </a:solidFill>
          <a:latin typeface="Arial Black" pitchFamily="34" charset="0"/>
          <a:ea typeface="MS Gothic" pitchFamily="49" charset="-128"/>
        </a:defRPr>
      </a:lvl5pPr>
      <a:lvl6pPr marL="457200" algn="l" rtl="0" eaLnBrk="1" fontAlgn="base" hangingPunct="1">
        <a:spcBef>
          <a:spcPct val="0"/>
        </a:spcBef>
        <a:spcAft>
          <a:spcPct val="0"/>
        </a:spcAft>
        <a:defRPr sz="2400">
          <a:solidFill>
            <a:schemeClr val="tx1"/>
          </a:solidFill>
          <a:latin typeface="Arial Black" pitchFamily="34" charset="0"/>
          <a:ea typeface="MS Gothic" pitchFamily="49" charset="-128"/>
        </a:defRPr>
      </a:lvl6pPr>
      <a:lvl7pPr marL="914400" algn="l" rtl="0" eaLnBrk="1" fontAlgn="base" hangingPunct="1">
        <a:spcBef>
          <a:spcPct val="0"/>
        </a:spcBef>
        <a:spcAft>
          <a:spcPct val="0"/>
        </a:spcAft>
        <a:defRPr sz="2400">
          <a:solidFill>
            <a:schemeClr val="tx1"/>
          </a:solidFill>
          <a:latin typeface="Arial Black" pitchFamily="34" charset="0"/>
          <a:ea typeface="MS Gothic" pitchFamily="49" charset="-128"/>
        </a:defRPr>
      </a:lvl7pPr>
      <a:lvl8pPr marL="1371600" algn="l" rtl="0" eaLnBrk="1" fontAlgn="base" hangingPunct="1">
        <a:spcBef>
          <a:spcPct val="0"/>
        </a:spcBef>
        <a:spcAft>
          <a:spcPct val="0"/>
        </a:spcAft>
        <a:defRPr sz="2400">
          <a:solidFill>
            <a:schemeClr val="tx1"/>
          </a:solidFill>
          <a:latin typeface="Arial Black" pitchFamily="34" charset="0"/>
          <a:ea typeface="MS Gothic" pitchFamily="49" charset="-128"/>
        </a:defRPr>
      </a:lvl8pPr>
      <a:lvl9pPr marL="1828800" algn="l" rtl="0" eaLnBrk="1" fontAlgn="base" hangingPunct="1">
        <a:spcBef>
          <a:spcPct val="0"/>
        </a:spcBef>
        <a:spcAft>
          <a:spcPct val="0"/>
        </a:spcAft>
        <a:defRPr sz="2400">
          <a:solidFill>
            <a:schemeClr val="tx1"/>
          </a:solidFill>
          <a:latin typeface="Arial Black" pitchFamily="34" charset="0"/>
          <a:ea typeface="MS Gothic" pitchFamily="49" charset="-128"/>
        </a:defRPr>
      </a:lvl9pPr>
    </p:titleStyle>
    <p:bodyStyle>
      <a:lvl1pPr algn="l" rtl="0" eaLnBrk="1" fontAlgn="base" hangingPunct="1">
        <a:spcBef>
          <a:spcPct val="20000"/>
        </a:spcBef>
        <a:spcAft>
          <a:spcPct val="0"/>
        </a:spcAft>
        <a:buClr>
          <a:schemeClr val="tx2"/>
        </a:buClr>
        <a:defRPr sz="2000">
          <a:solidFill>
            <a:srgbClr val="008693"/>
          </a:solidFill>
          <a:latin typeface="+mn-lt"/>
          <a:ea typeface="+mn-ea"/>
          <a:cs typeface="+mn-cs"/>
        </a:defRPr>
      </a:lvl1pPr>
      <a:lvl2pPr marL="376238" indent="-185738" algn="l" rtl="0" eaLnBrk="1" fontAlgn="base" hangingPunct="1">
        <a:spcBef>
          <a:spcPct val="20000"/>
        </a:spcBef>
        <a:spcAft>
          <a:spcPct val="0"/>
        </a:spcAft>
        <a:buClr>
          <a:schemeClr val="tx1"/>
        </a:buClr>
        <a:buChar char="•"/>
        <a:defRPr>
          <a:solidFill>
            <a:schemeClr val="tx1"/>
          </a:solidFill>
          <a:latin typeface="Arial" charset="0"/>
          <a:ea typeface="+mn-ea"/>
        </a:defRPr>
      </a:lvl2pPr>
      <a:lvl3pPr marL="852488" indent="-188913" algn="l" rtl="0" eaLnBrk="1" fontAlgn="base" hangingPunct="1">
        <a:spcBef>
          <a:spcPct val="20000"/>
        </a:spcBef>
        <a:spcAft>
          <a:spcPct val="0"/>
        </a:spcAft>
        <a:buClr>
          <a:schemeClr val="accent2">
            <a:lumMod val="75000"/>
          </a:schemeClr>
        </a:buClr>
        <a:buChar char="•"/>
        <a:defRPr sz="1600">
          <a:solidFill>
            <a:schemeClr val="tx1"/>
          </a:solidFill>
          <a:latin typeface="Arial" charset="0"/>
          <a:ea typeface="+mn-ea"/>
        </a:defRPr>
      </a:lvl3pPr>
      <a:lvl4pPr marL="1049338" indent="188913" algn="l" rtl="0" eaLnBrk="1" fontAlgn="base" hangingPunct="1">
        <a:spcBef>
          <a:spcPct val="20000"/>
        </a:spcBef>
        <a:spcAft>
          <a:spcPct val="0"/>
        </a:spcAft>
        <a:buClr>
          <a:schemeClr val="bg2"/>
        </a:buClr>
        <a:buChar char="–"/>
        <a:defRPr sz="1400">
          <a:solidFill>
            <a:schemeClr val="tx1"/>
          </a:solidFill>
          <a:latin typeface="Arial" charset="0"/>
          <a:ea typeface="+mn-ea"/>
        </a:defRPr>
      </a:lvl4pPr>
      <a:lvl5pPr marL="1428750" indent="187325" algn="l" rtl="0" eaLnBrk="1" fontAlgn="base" hangingPunct="1">
        <a:spcBef>
          <a:spcPct val="20000"/>
        </a:spcBef>
        <a:spcAft>
          <a:spcPct val="0"/>
        </a:spcAft>
        <a:buClr>
          <a:schemeClr val="bg2"/>
        </a:buClr>
        <a:buFont typeface="Arial" charset="0"/>
        <a:buChar char="•"/>
        <a:defRPr sz="1200">
          <a:solidFill>
            <a:schemeClr val="tx1"/>
          </a:solidFill>
          <a:latin typeface="Arial" charset="0"/>
          <a:ea typeface="+mn-ea"/>
        </a:defRPr>
      </a:lvl5pPr>
      <a:lvl6pPr marL="1885950" indent="187325" algn="l" rtl="0" eaLnBrk="1" fontAlgn="base" hangingPunct="1">
        <a:spcBef>
          <a:spcPct val="20000"/>
        </a:spcBef>
        <a:spcAft>
          <a:spcPct val="0"/>
        </a:spcAft>
        <a:buClr>
          <a:schemeClr val="bg2"/>
        </a:buClr>
        <a:buFont typeface="Arial" charset="0"/>
        <a:buChar char="•"/>
        <a:defRPr sz="1200">
          <a:solidFill>
            <a:schemeClr val="tx1"/>
          </a:solidFill>
          <a:latin typeface="Arial" charset="0"/>
          <a:ea typeface="+mn-ea"/>
        </a:defRPr>
      </a:lvl6pPr>
      <a:lvl7pPr marL="2343150" indent="187325" algn="l" rtl="0" eaLnBrk="1" fontAlgn="base" hangingPunct="1">
        <a:spcBef>
          <a:spcPct val="20000"/>
        </a:spcBef>
        <a:spcAft>
          <a:spcPct val="0"/>
        </a:spcAft>
        <a:buClr>
          <a:schemeClr val="bg2"/>
        </a:buClr>
        <a:buFont typeface="Arial" charset="0"/>
        <a:buChar char="•"/>
        <a:defRPr sz="1200">
          <a:solidFill>
            <a:schemeClr val="tx1"/>
          </a:solidFill>
          <a:latin typeface="Arial" charset="0"/>
          <a:ea typeface="+mn-ea"/>
        </a:defRPr>
      </a:lvl7pPr>
      <a:lvl8pPr marL="2800350" indent="187325" algn="l" rtl="0" eaLnBrk="1" fontAlgn="base" hangingPunct="1">
        <a:spcBef>
          <a:spcPct val="20000"/>
        </a:spcBef>
        <a:spcAft>
          <a:spcPct val="0"/>
        </a:spcAft>
        <a:buClr>
          <a:schemeClr val="bg2"/>
        </a:buClr>
        <a:buFont typeface="Arial" charset="0"/>
        <a:buChar char="•"/>
        <a:defRPr sz="1200">
          <a:solidFill>
            <a:schemeClr val="tx1"/>
          </a:solidFill>
          <a:latin typeface="Arial" charset="0"/>
          <a:ea typeface="+mn-ea"/>
        </a:defRPr>
      </a:lvl8pPr>
      <a:lvl9pPr marL="3257550" indent="187325" algn="l" rtl="0" eaLnBrk="1" fontAlgn="base" hangingPunct="1">
        <a:spcBef>
          <a:spcPct val="20000"/>
        </a:spcBef>
        <a:spcAft>
          <a:spcPct val="0"/>
        </a:spcAft>
        <a:buClr>
          <a:schemeClr val="bg2"/>
        </a:buClr>
        <a:buFont typeface="Arial" charset="0"/>
        <a:buChar char="•"/>
        <a:defRPr sz="1200">
          <a:solidFill>
            <a:schemeClr val="tx1"/>
          </a:solidFill>
          <a:latin typeface="Arial" charset="0"/>
          <a:ea typeface="+mn-ea"/>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9" cstate="print">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endParaRPr lang="nl-BE"/>
          </a:p>
        </p:txBody>
      </p:sp>
    </p:spTree>
    <p:extLst>
      <p:ext uri="{BB962C8B-B14F-4D97-AF65-F5344CB8AC3E}">
        <p14:creationId xmlns:p14="http://schemas.microsoft.com/office/powerpoint/2010/main" val="3089320993"/>
      </p:ext>
    </p:extLst>
  </p:cSld>
  <p:clrMap bg1="lt1" tx1="dk1" bg2="lt2" tx2="dk2" accent1="accent1" accent2="accent2" accent3="accent3" accent4="accent4" accent5="accent5" accent6="accent6" hlink="hlink" folHlink="folHlink"/>
  <p:sldLayoutIdLst>
    <p:sldLayoutId id="2147484851" r:id="rId1"/>
    <p:sldLayoutId id="2147484852" r:id="rId2"/>
    <p:sldLayoutId id="2147484853" r:id="rId3"/>
    <p:sldLayoutId id="2147484854" r:id="rId4"/>
    <p:sldLayoutId id="2147484855" r:id="rId5"/>
    <p:sldLayoutId id="2147484856" r:id="rId6"/>
    <p:sldLayoutId id="2147484857" r:id="rId7"/>
    <p:sldLayoutId id="2147484858" r:id="rId8"/>
    <p:sldLayoutId id="2147484859" r:id="rId9"/>
    <p:sldLayoutId id="2147484860" r:id="rId10"/>
    <p:sldLayoutId id="2147484861" r:id="rId11"/>
    <p:sldLayoutId id="2147484862" r:id="rId12"/>
    <p:sldLayoutId id="2147484863" r:id="rId13"/>
    <p:sldLayoutId id="2147484864" r:id="rId14"/>
    <p:sldLayoutId id="2147484865" r:id="rId15"/>
    <p:sldLayoutId id="2147484866" r:id="rId16"/>
    <p:sldLayoutId id="2147484867"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09.jpe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2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50.jpg"/><Relationship Id="rId4" Type="http://schemas.openxmlformats.org/officeDocument/2006/relationships/image" Target="../media/image49.jpg"/></Relationships>
</file>

<file path=ppt/slides/_rels/slide2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5.emf"/><Relationship Id="rId5" Type="http://schemas.openxmlformats.org/officeDocument/2006/relationships/image" Target="../media/image54.emf"/><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60.emf"/></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62.emf"/></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64.emf"/></Relationships>
</file>

<file path=ppt/slides/_rels/slide44.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66.jpg"/></Relationships>
</file>

<file path=ppt/slides/_rels/slide45.xml.rels><?xml version="1.0" encoding="UTF-8" standalone="yes"?>
<Relationships xmlns="http://schemas.openxmlformats.org/package/2006/relationships"><Relationship Id="rId3" Type="http://schemas.openxmlformats.org/officeDocument/2006/relationships/image" Target="../media/image67.tmp"/><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70.emf"/></Relationships>
</file>

<file path=ppt/slides/_rels/slide49.xml.rels><?xml version="1.0" encoding="UTF-8" standalone="yes"?>
<Relationships xmlns="http://schemas.openxmlformats.org/package/2006/relationships"><Relationship Id="rId3" Type="http://schemas.openxmlformats.org/officeDocument/2006/relationships/image" Target="../media/image71.tmp"/><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8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9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94.xml"/></Relationships>
</file>

<file path=ppt/slides/_rels/slide5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 Target="slide54.xml"/><Relationship Id="rId1" Type="http://schemas.openxmlformats.org/officeDocument/2006/relationships/slideLayout" Target="../slideLayouts/slideLayout94.xml"/></Relationships>
</file>

<file path=ppt/slides/_rels/slide5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 Target="slide54.xml"/><Relationship Id="rId1" Type="http://schemas.openxmlformats.org/officeDocument/2006/relationships/slideLayout" Target="../slideLayouts/slideLayout94.xml"/></Relationships>
</file>

<file path=ppt/slides/_rels/slide5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94.xml"/></Relationships>
</file>

<file path=ppt/slides/_rels/slide5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94.xml"/></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6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5.xml"/></Relationships>
</file>

<file path=ppt/slides/_rels/slide6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6.xml"/></Relationships>
</file>

<file path=ppt/slides/_rels/slide6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6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9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96.xml"/></Relationships>
</file>

<file path=ppt/slides/_rels/slide6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98.xml"/></Relationships>
</file>

<file path=ppt/slides/_rels/slide7.xml.rels><?xml version="1.0" encoding="UTF-8" standalone="yes"?>
<Relationships xmlns="http://schemas.openxmlformats.org/package/2006/relationships"><Relationship Id="rId3" Type="http://schemas.openxmlformats.org/officeDocument/2006/relationships/hyperlink" Target="https://rsv.ruimtevlaanderen.be/Default.aspx?tabid=15334"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www.ruimtelijkeordening.be/Default.aspx?tabid=13793"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7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9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7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9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98.xml"/></Relationships>
</file>

<file path=ppt/slides/_rels/slide8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98.xml"/></Relationships>
</file>

<file path=ppt/slides/_rels/slide8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98.xml"/></Relationships>
</file>

<file path=ppt/slides/_rels/slide8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98.xml"/></Relationships>
</file>

<file path=ppt/slides/_rels/slide8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98.xml"/></Relationships>
</file>

<file path=ppt/slides/_rels/slide8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98.xml"/></Relationships>
</file>

<file path=ppt/slides/_rels/slide8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98.xml"/></Relationships>
</file>

<file path=ppt/slides/_rels/slide8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png"/><Relationship Id="rId1" Type="http://schemas.openxmlformats.org/officeDocument/2006/relationships/slideLayout" Target="../slideLayouts/slideLayout98.xml"/></Relationships>
</file>

<file path=ppt/slides/_rels/slide8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98.xml"/></Relationships>
</file>

<file path=ppt/slides/_rels/slide8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98.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98.xml"/></Relationships>
</file>

<file path=ppt/slides/_rels/slide9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98.xml"/></Relationships>
</file>

<file path=ppt/slides/_rels/slide9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9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98.xml"/></Relationships>
</file>

<file path=ppt/slides/_rels/slide9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98.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6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1115616" y="1967358"/>
            <a:ext cx="7086600" cy="1143000"/>
          </a:xfrm>
          <a:noFill/>
        </p:spPr>
        <p:txBody>
          <a:bodyPr/>
          <a:lstStyle/>
          <a:p>
            <a:pPr eaLnBrk="1" hangingPunct="1"/>
            <a:r>
              <a:rPr lang="nl-NL" altLang="nl-BE" sz="3600" dirty="0">
                <a:solidFill>
                  <a:srgbClr val="FDFDFD"/>
                </a:solidFill>
              </a:rPr>
              <a:t>Integraal Project Molenbeek-</a:t>
            </a:r>
            <a:r>
              <a:rPr lang="nl-NL" altLang="nl-BE" sz="3600" dirty="0" err="1">
                <a:solidFill>
                  <a:srgbClr val="FDFDFD"/>
                </a:solidFill>
              </a:rPr>
              <a:t>Bollaak</a:t>
            </a:r>
            <a:endParaRPr lang="en-US" altLang="nl-BE" sz="3600" dirty="0">
              <a:solidFill>
                <a:srgbClr val="FDFDFD"/>
              </a:solidFill>
            </a:endParaRPr>
          </a:p>
        </p:txBody>
      </p:sp>
      <p:sp>
        <p:nvSpPr>
          <p:cNvPr id="7171" name="Rectangle 7"/>
          <p:cNvSpPr>
            <a:spLocks noChangeArrowheads="1"/>
          </p:cNvSpPr>
          <p:nvPr/>
        </p:nvSpPr>
        <p:spPr bwMode="auto">
          <a:xfrm>
            <a:off x="1187624" y="2852936"/>
            <a:ext cx="7662664"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10" tIns="45706" rIns="91410" bIns="45706"/>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lnSpc>
                <a:spcPts val="2000"/>
              </a:lnSpc>
              <a:buClr>
                <a:schemeClr val="accent2"/>
              </a:buClr>
            </a:pPr>
            <a:endParaRPr lang="nl-NL" altLang="nl-BE" sz="1400" b="1" dirty="0">
              <a:solidFill>
                <a:schemeClr val="bg1"/>
              </a:solidFill>
            </a:endParaRPr>
          </a:p>
          <a:p>
            <a:pPr eaLnBrk="1" hangingPunct="1">
              <a:lnSpc>
                <a:spcPts val="3200"/>
              </a:lnSpc>
              <a:buClr>
                <a:schemeClr val="accent2"/>
              </a:buClr>
            </a:pPr>
            <a:r>
              <a:rPr lang="nl-NL" altLang="nl-BE" b="1" dirty="0">
                <a:solidFill>
                  <a:srgbClr val="00B0F0"/>
                </a:solidFill>
              </a:rPr>
              <a:t>Vergadering 3</a:t>
            </a:r>
          </a:p>
          <a:p>
            <a:pPr eaLnBrk="1" hangingPunct="1">
              <a:lnSpc>
                <a:spcPts val="3200"/>
              </a:lnSpc>
              <a:buClr>
                <a:schemeClr val="accent2"/>
              </a:buClr>
            </a:pPr>
            <a:endParaRPr lang="nl-NL" altLang="nl-BE" sz="2000" b="1" dirty="0">
              <a:solidFill>
                <a:srgbClr val="00B0F0"/>
              </a:solidFill>
            </a:endParaRPr>
          </a:p>
          <a:p>
            <a:pPr eaLnBrk="1" hangingPunct="1">
              <a:lnSpc>
                <a:spcPts val="3200"/>
              </a:lnSpc>
              <a:buClr>
                <a:schemeClr val="accent2"/>
              </a:buClr>
            </a:pPr>
            <a:r>
              <a:rPr lang="nl-NL" altLang="nl-BE" sz="2000" b="1" dirty="0">
                <a:solidFill>
                  <a:srgbClr val="00B0F0"/>
                </a:solidFill>
              </a:rPr>
              <a:t>gemeentehuis Zandhoven</a:t>
            </a:r>
          </a:p>
          <a:p>
            <a:pPr eaLnBrk="1" hangingPunct="1">
              <a:lnSpc>
                <a:spcPts val="3200"/>
              </a:lnSpc>
              <a:buClr>
                <a:schemeClr val="accent2"/>
              </a:buClr>
            </a:pPr>
            <a:r>
              <a:rPr lang="nl-NL" altLang="nl-BE" sz="2000" b="1" dirty="0">
                <a:solidFill>
                  <a:srgbClr val="00B0F0"/>
                </a:solidFill>
              </a:rPr>
              <a:t>10/10/2017</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50A96B-FC14-4A8A-B860-A23570ACECAE}"/>
              </a:ext>
            </a:extLst>
          </p:cNvPr>
          <p:cNvSpPr>
            <a:spLocks noGrp="1"/>
          </p:cNvSpPr>
          <p:nvPr>
            <p:ph type="title"/>
          </p:nvPr>
        </p:nvSpPr>
        <p:spPr>
          <a:xfrm>
            <a:off x="685800" y="152400"/>
            <a:ext cx="7772400" cy="612304"/>
          </a:xfrm>
        </p:spPr>
        <p:txBody>
          <a:bodyPr/>
          <a:lstStyle/>
          <a:p>
            <a:r>
              <a:rPr lang="nl-BE" dirty="0"/>
              <a:t>Strategisch project vallei van de Kleine </a:t>
            </a:r>
            <a:r>
              <a:rPr lang="nl-BE" dirty="0" err="1"/>
              <a:t>Nete</a:t>
            </a:r>
            <a:endParaRPr lang="nl-BE" dirty="0"/>
          </a:p>
        </p:txBody>
      </p:sp>
      <p:pic>
        <p:nvPicPr>
          <p:cNvPr id="11" name="Tijdelijke aanduiding voor inhoud 10">
            <a:extLst>
              <a:ext uri="{FF2B5EF4-FFF2-40B4-BE49-F238E27FC236}">
                <a16:creationId xmlns:a16="http://schemas.microsoft.com/office/drawing/2014/main" id="{31B623DA-C64D-4EBD-856A-562184622C1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7545" y="829221"/>
            <a:ext cx="8280919" cy="5860116"/>
          </a:xfrm>
        </p:spPr>
      </p:pic>
    </p:spTree>
    <p:extLst>
      <p:ext uri="{BB962C8B-B14F-4D97-AF65-F5344CB8AC3E}">
        <p14:creationId xmlns:p14="http://schemas.microsoft.com/office/powerpoint/2010/main" val="367086221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A3301A-1B7A-4B25-A43E-270E3707A4C4}"/>
              </a:ext>
            </a:extLst>
          </p:cNvPr>
          <p:cNvSpPr>
            <a:spLocks noGrp="1"/>
          </p:cNvSpPr>
          <p:nvPr>
            <p:ph type="title"/>
          </p:nvPr>
        </p:nvSpPr>
        <p:spPr>
          <a:xfrm>
            <a:off x="685800" y="332656"/>
            <a:ext cx="7772400" cy="684312"/>
          </a:xfrm>
        </p:spPr>
        <p:txBody>
          <a:bodyPr/>
          <a:lstStyle/>
          <a:p>
            <a:r>
              <a:rPr lang="nl-BE" dirty="0"/>
              <a:t>Rioleringsprojecten met rechtstreekse milieu-impact op waterlopen</a:t>
            </a:r>
          </a:p>
        </p:txBody>
      </p:sp>
      <p:graphicFrame>
        <p:nvGraphicFramePr>
          <p:cNvPr id="4" name="Tijdelijke aanduiding voor inhoud 3">
            <a:extLst>
              <a:ext uri="{FF2B5EF4-FFF2-40B4-BE49-F238E27FC236}">
                <a16:creationId xmlns:a16="http://schemas.microsoft.com/office/drawing/2014/main" id="{A193C0AB-CE64-470F-8E72-69CAEB8B468D}"/>
              </a:ext>
            </a:extLst>
          </p:cNvPr>
          <p:cNvGraphicFramePr>
            <a:graphicFrameLocks noGrp="1"/>
          </p:cNvGraphicFramePr>
          <p:nvPr>
            <p:ph idx="1"/>
          </p:nvPr>
        </p:nvGraphicFramePr>
        <p:xfrm>
          <a:off x="35497" y="1412776"/>
          <a:ext cx="5112567" cy="4176466"/>
        </p:xfrm>
        <a:graphic>
          <a:graphicData uri="http://schemas.openxmlformats.org/drawingml/2006/table">
            <a:tbl>
              <a:tblPr>
                <a:tableStyleId>{5C22544A-7EE6-4342-B048-85BDC9FD1C3A}</a:tableStyleId>
              </a:tblPr>
              <a:tblGrid>
                <a:gridCol w="1704189">
                  <a:extLst>
                    <a:ext uri="{9D8B030D-6E8A-4147-A177-3AD203B41FA5}">
                      <a16:colId xmlns:a16="http://schemas.microsoft.com/office/drawing/2014/main" val="1693873621"/>
                    </a:ext>
                  </a:extLst>
                </a:gridCol>
                <a:gridCol w="1704189">
                  <a:extLst>
                    <a:ext uri="{9D8B030D-6E8A-4147-A177-3AD203B41FA5}">
                      <a16:colId xmlns:a16="http://schemas.microsoft.com/office/drawing/2014/main" val="1304562340"/>
                    </a:ext>
                  </a:extLst>
                </a:gridCol>
                <a:gridCol w="1704189">
                  <a:extLst>
                    <a:ext uri="{9D8B030D-6E8A-4147-A177-3AD203B41FA5}">
                      <a16:colId xmlns:a16="http://schemas.microsoft.com/office/drawing/2014/main" val="1186514873"/>
                    </a:ext>
                  </a:extLst>
                </a:gridCol>
              </a:tblGrid>
              <a:tr h="596638">
                <a:tc>
                  <a:txBody>
                    <a:bodyPr/>
                    <a:lstStyle/>
                    <a:p>
                      <a:pPr algn="ctr" fontAlgn="b"/>
                      <a:r>
                        <a:rPr lang="nl-BE" sz="1600" u="none" strike="noStrike" dirty="0">
                          <a:effectLst/>
                        </a:rPr>
                        <a:t>GUP-prioriteit</a:t>
                      </a:r>
                      <a:endParaRPr lang="nl-BE" sz="1600" b="1" i="0" u="none" strike="noStrike" dirty="0">
                        <a:solidFill>
                          <a:srgbClr val="000000"/>
                        </a:solidFill>
                        <a:effectLst/>
                        <a:latin typeface="Arial" panose="020B0604020202020204" pitchFamily="34" charset="0"/>
                      </a:endParaRPr>
                    </a:p>
                  </a:txBody>
                  <a:tcPr marL="9525" marR="9525" marT="9525" marB="0" anchor="b">
                    <a:solidFill>
                      <a:schemeClr val="bg1">
                        <a:lumMod val="85000"/>
                      </a:schemeClr>
                    </a:solidFill>
                  </a:tcPr>
                </a:tc>
                <a:tc>
                  <a:txBody>
                    <a:bodyPr/>
                    <a:lstStyle/>
                    <a:p>
                      <a:pPr algn="ctr" fontAlgn="b"/>
                      <a:r>
                        <a:rPr lang="nl-BE" sz="1600" u="none" strike="noStrike" dirty="0">
                          <a:effectLst/>
                        </a:rPr>
                        <a:t>aantal projecten</a:t>
                      </a:r>
                      <a:endParaRPr lang="nl-BE" sz="1600" b="1" i="0" u="none" strike="noStrike" dirty="0">
                        <a:solidFill>
                          <a:srgbClr val="000000"/>
                        </a:solidFill>
                        <a:effectLst/>
                        <a:latin typeface="Arial" panose="020B0604020202020204" pitchFamily="34" charset="0"/>
                      </a:endParaRPr>
                    </a:p>
                  </a:txBody>
                  <a:tcPr marL="9525" marR="9525" marT="9525" marB="0" anchor="b">
                    <a:solidFill>
                      <a:schemeClr val="bg1">
                        <a:lumMod val="85000"/>
                      </a:schemeClr>
                    </a:solidFill>
                  </a:tcPr>
                </a:tc>
                <a:tc>
                  <a:txBody>
                    <a:bodyPr/>
                    <a:lstStyle/>
                    <a:p>
                      <a:pPr algn="ctr" fontAlgn="b"/>
                      <a:r>
                        <a:rPr lang="nl-BE" sz="1600" u="none" strike="noStrike" dirty="0">
                          <a:effectLst/>
                        </a:rPr>
                        <a:t>aantal IE</a:t>
                      </a:r>
                      <a:endParaRPr lang="nl-BE" sz="1600" b="1" i="0" u="none" strike="noStrike" dirty="0">
                        <a:solidFill>
                          <a:srgbClr val="000000"/>
                        </a:solidFill>
                        <a:effectLst/>
                        <a:latin typeface="Arial" panose="020B0604020202020204" pitchFamily="34" charset="0"/>
                      </a:endParaRPr>
                    </a:p>
                  </a:txBody>
                  <a:tcPr marL="9525" marR="9525" marT="9525" marB="0" anchor="b">
                    <a:solidFill>
                      <a:schemeClr val="bg1">
                        <a:lumMod val="85000"/>
                      </a:schemeClr>
                    </a:solidFill>
                  </a:tcPr>
                </a:tc>
                <a:extLst>
                  <a:ext uri="{0D108BD9-81ED-4DB2-BD59-A6C34878D82A}">
                    <a16:rowId xmlns:a16="http://schemas.microsoft.com/office/drawing/2014/main" val="1267105128"/>
                  </a:ext>
                </a:extLst>
              </a:tr>
              <a:tr h="298319">
                <a:tc>
                  <a:txBody>
                    <a:bodyPr/>
                    <a:lstStyle/>
                    <a:p>
                      <a:pPr algn="ctr" fontAlgn="b"/>
                      <a:r>
                        <a:rPr lang="nl-BE" sz="1600" u="none" strike="noStrike" dirty="0">
                          <a:effectLst/>
                        </a:rPr>
                        <a:t>1</a:t>
                      </a:r>
                      <a:endParaRPr lang="nl-BE" sz="1600" b="0" i="0" u="none" strike="noStrike" dirty="0">
                        <a:solidFill>
                          <a:srgbClr val="000000"/>
                        </a:solidFill>
                        <a:effectLst/>
                        <a:latin typeface="Arial" panose="020B0604020202020204" pitchFamily="34" charset="0"/>
                      </a:endParaRPr>
                    </a:p>
                  </a:txBody>
                  <a:tcPr marL="9525" marR="9525" marT="9525" marB="0" anchor="b">
                    <a:solidFill>
                      <a:schemeClr val="bg1">
                        <a:lumMod val="85000"/>
                      </a:schemeClr>
                    </a:solidFill>
                  </a:tcPr>
                </a:tc>
                <a:tc>
                  <a:txBody>
                    <a:bodyPr/>
                    <a:lstStyle/>
                    <a:p>
                      <a:pPr algn="ctr" fontAlgn="b"/>
                      <a:r>
                        <a:rPr lang="nl-BE" sz="1600" u="none" strike="noStrike" dirty="0">
                          <a:effectLst/>
                        </a:rPr>
                        <a:t>29</a:t>
                      </a:r>
                      <a:endParaRPr lang="nl-BE" sz="1600" b="0" i="0" u="none" strike="noStrike" dirty="0">
                        <a:solidFill>
                          <a:srgbClr val="000000"/>
                        </a:solidFill>
                        <a:effectLst/>
                        <a:latin typeface="Arial" panose="020B0604020202020204" pitchFamily="34" charset="0"/>
                      </a:endParaRPr>
                    </a:p>
                  </a:txBody>
                  <a:tcPr marL="9525" marR="9525" marT="9525" marB="0" anchor="b">
                    <a:solidFill>
                      <a:schemeClr val="bg1">
                        <a:lumMod val="85000"/>
                      </a:schemeClr>
                    </a:solidFill>
                  </a:tcPr>
                </a:tc>
                <a:tc>
                  <a:txBody>
                    <a:bodyPr/>
                    <a:lstStyle/>
                    <a:p>
                      <a:pPr algn="ctr" fontAlgn="b"/>
                      <a:r>
                        <a:rPr lang="nl-BE" sz="1600" u="none" strike="noStrike" dirty="0">
                          <a:effectLst/>
                        </a:rPr>
                        <a:t>227</a:t>
                      </a:r>
                      <a:endParaRPr lang="nl-BE" sz="1600" b="0" i="0" u="none" strike="noStrike" dirty="0">
                        <a:solidFill>
                          <a:srgbClr val="000000"/>
                        </a:solidFill>
                        <a:effectLst/>
                        <a:latin typeface="Arial" panose="020B0604020202020204" pitchFamily="34" charset="0"/>
                      </a:endParaRPr>
                    </a:p>
                  </a:txBody>
                  <a:tcPr marL="9525" marR="9525" marT="9525" marB="0" anchor="b">
                    <a:solidFill>
                      <a:schemeClr val="bg1">
                        <a:lumMod val="85000"/>
                      </a:schemeClr>
                    </a:solidFill>
                  </a:tcPr>
                </a:tc>
                <a:extLst>
                  <a:ext uri="{0D108BD9-81ED-4DB2-BD59-A6C34878D82A}">
                    <a16:rowId xmlns:a16="http://schemas.microsoft.com/office/drawing/2014/main" val="2615682098"/>
                  </a:ext>
                </a:extLst>
              </a:tr>
              <a:tr h="298319">
                <a:tc>
                  <a:txBody>
                    <a:bodyPr/>
                    <a:lstStyle/>
                    <a:p>
                      <a:pPr algn="ctr" fontAlgn="b"/>
                      <a:r>
                        <a:rPr lang="nl-BE" sz="1600" u="none" strike="noStrike">
                          <a:effectLst/>
                        </a:rPr>
                        <a:t>2</a:t>
                      </a:r>
                      <a:endParaRPr lang="nl-BE" sz="1600" b="0" i="0" u="none" strike="noStrike">
                        <a:solidFill>
                          <a:srgbClr val="000000"/>
                        </a:solidFill>
                        <a:effectLst/>
                        <a:latin typeface="Arial" panose="020B0604020202020204" pitchFamily="34" charset="0"/>
                      </a:endParaRPr>
                    </a:p>
                  </a:txBody>
                  <a:tcPr marL="9525" marR="9525" marT="9525" marB="0" anchor="b">
                    <a:solidFill>
                      <a:schemeClr val="bg1">
                        <a:lumMod val="85000"/>
                      </a:schemeClr>
                    </a:solidFill>
                  </a:tcPr>
                </a:tc>
                <a:tc>
                  <a:txBody>
                    <a:bodyPr/>
                    <a:lstStyle/>
                    <a:p>
                      <a:pPr algn="ctr" fontAlgn="b"/>
                      <a:r>
                        <a:rPr lang="nl-BE" sz="1600" u="none" strike="noStrike" dirty="0">
                          <a:effectLst/>
                        </a:rPr>
                        <a:t>3</a:t>
                      </a:r>
                      <a:endParaRPr lang="nl-BE" sz="1600" b="0" i="0" u="none" strike="noStrike" dirty="0">
                        <a:solidFill>
                          <a:srgbClr val="000000"/>
                        </a:solidFill>
                        <a:effectLst/>
                        <a:latin typeface="Arial" panose="020B0604020202020204" pitchFamily="34" charset="0"/>
                      </a:endParaRPr>
                    </a:p>
                  </a:txBody>
                  <a:tcPr marL="9525" marR="9525" marT="9525" marB="0" anchor="b">
                    <a:solidFill>
                      <a:schemeClr val="bg1">
                        <a:lumMod val="85000"/>
                      </a:schemeClr>
                    </a:solidFill>
                  </a:tcPr>
                </a:tc>
                <a:tc>
                  <a:txBody>
                    <a:bodyPr/>
                    <a:lstStyle/>
                    <a:p>
                      <a:pPr algn="ctr" fontAlgn="b"/>
                      <a:r>
                        <a:rPr lang="nl-BE" sz="1600" u="none" strike="noStrike">
                          <a:effectLst/>
                        </a:rPr>
                        <a:t>91</a:t>
                      </a:r>
                      <a:endParaRPr lang="nl-BE" sz="1600" b="0" i="0" u="none" strike="noStrike">
                        <a:solidFill>
                          <a:srgbClr val="000000"/>
                        </a:solidFill>
                        <a:effectLst/>
                        <a:latin typeface="Arial" panose="020B0604020202020204" pitchFamily="34" charset="0"/>
                      </a:endParaRPr>
                    </a:p>
                  </a:txBody>
                  <a:tcPr marL="9525" marR="9525" marT="9525" marB="0" anchor="b">
                    <a:solidFill>
                      <a:schemeClr val="bg1">
                        <a:lumMod val="85000"/>
                      </a:schemeClr>
                    </a:solidFill>
                  </a:tcPr>
                </a:tc>
                <a:extLst>
                  <a:ext uri="{0D108BD9-81ED-4DB2-BD59-A6C34878D82A}">
                    <a16:rowId xmlns:a16="http://schemas.microsoft.com/office/drawing/2014/main" val="660763689"/>
                  </a:ext>
                </a:extLst>
              </a:tr>
              <a:tr h="298319">
                <a:tc>
                  <a:txBody>
                    <a:bodyPr/>
                    <a:lstStyle/>
                    <a:p>
                      <a:pPr algn="ctr" fontAlgn="b"/>
                      <a:r>
                        <a:rPr lang="nl-BE" sz="1600" u="none" strike="noStrike" dirty="0">
                          <a:effectLst/>
                        </a:rPr>
                        <a:t>3</a:t>
                      </a:r>
                      <a:endParaRPr lang="nl-BE" sz="1600" b="0" i="0" u="none" strike="noStrike" dirty="0">
                        <a:solidFill>
                          <a:srgbClr val="000000"/>
                        </a:solidFill>
                        <a:effectLst/>
                        <a:latin typeface="Arial" panose="020B0604020202020204" pitchFamily="34" charset="0"/>
                      </a:endParaRPr>
                    </a:p>
                  </a:txBody>
                  <a:tcPr marL="9525" marR="9525" marT="9525" marB="0" anchor="b">
                    <a:solidFill>
                      <a:schemeClr val="bg1">
                        <a:lumMod val="85000"/>
                      </a:schemeClr>
                    </a:solidFill>
                  </a:tcPr>
                </a:tc>
                <a:tc>
                  <a:txBody>
                    <a:bodyPr/>
                    <a:lstStyle/>
                    <a:p>
                      <a:pPr algn="ctr" fontAlgn="b"/>
                      <a:r>
                        <a:rPr lang="nl-BE" sz="1600" u="none" strike="noStrike" dirty="0">
                          <a:effectLst/>
                        </a:rPr>
                        <a:t>18</a:t>
                      </a:r>
                      <a:endParaRPr lang="nl-BE" sz="1600" b="0" i="0" u="none" strike="noStrike" dirty="0">
                        <a:solidFill>
                          <a:srgbClr val="000000"/>
                        </a:solidFill>
                        <a:effectLst/>
                        <a:latin typeface="Arial" panose="020B0604020202020204" pitchFamily="34" charset="0"/>
                      </a:endParaRPr>
                    </a:p>
                  </a:txBody>
                  <a:tcPr marL="9525" marR="9525" marT="9525" marB="0" anchor="b">
                    <a:solidFill>
                      <a:schemeClr val="bg1">
                        <a:lumMod val="85000"/>
                      </a:schemeClr>
                    </a:solidFill>
                  </a:tcPr>
                </a:tc>
                <a:tc>
                  <a:txBody>
                    <a:bodyPr/>
                    <a:lstStyle/>
                    <a:p>
                      <a:pPr algn="ctr" fontAlgn="b"/>
                      <a:r>
                        <a:rPr lang="nl-BE" sz="1600" u="none" strike="noStrike">
                          <a:effectLst/>
                        </a:rPr>
                        <a:t>783</a:t>
                      </a:r>
                      <a:endParaRPr lang="nl-BE" sz="1600" b="0" i="0" u="none" strike="noStrike">
                        <a:solidFill>
                          <a:srgbClr val="000000"/>
                        </a:solidFill>
                        <a:effectLst/>
                        <a:latin typeface="Arial" panose="020B0604020202020204" pitchFamily="34" charset="0"/>
                      </a:endParaRPr>
                    </a:p>
                  </a:txBody>
                  <a:tcPr marL="9525" marR="9525" marT="9525" marB="0" anchor="b">
                    <a:solidFill>
                      <a:schemeClr val="bg1">
                        <a:lumMod val="85000"/>
                      </a:schemeClr>
                    </a:solidFill>
                  </a:tcPr>
                </a:tc>
                <a:extLst>
                  <a:ext uri="{0D108BD9-81ED-4DB2-BD59-A6C34878D82A}">
                    <a16:rowId xmlns:a16="http://schemas.microsoft.com/office/drawing/2014/main" val="3127090934"/>
                  </a:ext>
                </a:extLst>
              </a:tr>
              <a:tr h="298319">
                <a:tc>
                  <a:txBody>
                    <a:bodyPr/>
                    <a:lstStyle/>
                    <a:p>
                      <a:pPr algn="ctr" fontAlgn="b"/>
                      <a:r>
                        <a:rPr lang="nl-BE" sz="1600" u="none" strike="noStrike">
                          <a:effectLst/>
                        </a:rPr>
                        <a:t>4</a:t>
                      </a:r>
                      <a:endParaRPr lang="nl-BE" sz="1600" b="0" i="0" u="none" strike="noStrike">
                        <a:solidFill>
                          <a:srgbClr val="000000"/>
                        </a:solidFill>
                        <a:effectLst/>
                        <a:latin typeface="Arial" panose="020B0604020202020204" pitchFamily="34" charset="0"/>
                      </a:endParaRPr>
                    </a:p>
                  </a:txBody>
                  <a:tcPr marL="9525" marR="9525" marT="9525" marB="0" anchor="b">
                    <a:solidFill>
                      <a:schemeClr val="bg1">
                        <a:lumMod val="85000"/>
                      </a:schemeClr>
                    </a:solidFill>
                  </a:tcPr>
                </a:tc>
                <a:tc>
                  <a:txBody>
                    <a:bodyPr/>
                    <a:lstStyle/>
                    <a:p>
                      <a:pPr algn="ctr" fontAlgn="b"/>
                      <a:r>
                        <a:rPr lang="nl-BE" sz="1600" u="none" strike="noStrike" dirty="0">
                          <a:effectLst/>
                        </a:rPr>
                        <a:t>13</a:t>
                      </a:r>
                      <a:endParaRPr lang="nl-BE" sz="1600" b="0" i="0" u="none" strike="noStrike" dirty="0">
                        <a:solidFill>
                          <a:srgbClr val="000000"/>
                        </a:solidFill>
                        <a:effectLst/>
                        <a:latin typeface="Arial" panose="020B0604020202020204" pitchFamily="34" charset="0"/>
                      </a:endParaRPr>
                    </a:p>
                  </a:txBody>
                  <a:tcPr marL="9525" marR="9525" marT="9525" marB="0" anchor="b">
                    <a:solidFill>
                      <a:schemeClr val="bg1">
                        <a:lumMod val="85000"/>
                      </a:schemeClr>
                    </a:solidFill>
                  </a:tcPr>
                </a:tc>
                <a:tc>
                  <a:txBody>
                    <a:bodyPr/>
                    <a:lstStyle/>
                    <a:p>
                      <a:pPr algn="ctr" fontAlgn="b"/>
                      <a:r>
                        <a:rPr lang="nl-BE" sz="1600" u="none" strike="noStrike" dirty="0">
                          <a:effectLst/>
                        </a:rPr>
                        <a:t>942</a:t>
                      </a:r>
                      <a:endParaRPr lang="nl-BE" sz="1600" b="0" i="0" u="none" strike="noStrike" dirty="0">
                        <a:solidFill>
                          <a:srgbClr val="000000"/>
                        </a:solidFill>
                        <a:effectLst/>
                        <a:latin typeface="Arial" panose="020B0604020202020204" pitchFamily="34" charset="0"/>
                      </a:endParaRPr>
                    </a:p>
                  </a:txBody>
                  <a:tcPr marL="9525" marR="9525" marT="9525" marB="0" anchor="b">
                    <a:solidFill>
                      <a:schemeClr val="bg1">
                        <a:lumMod val="85000"/>
                      </a:schemeClr>
                    </a:solidFill>
                  </a:tcPr>
                </a:tc>
                <a:extLst>
                  <a:ext uri="{0D108BD9-81ED-4DB2-BD59-A6C34878D82A}">
                    <a16:rowId xmlns:a16="http://schemas.microsoft.com/office/drawing/2014/main" val="739078666"/>
                  </a:ext>
                </a:extLst>
              </a:tr>
              <a:tr h="298319">
                <a:tc>
                  <a:txBody>
                    <a:bodyPr/>
                    <a:lstStyle/>
                    <a:p>
                      <a:pPr algn="ctr" fontAlgn="b"/>
                      <a:r>
                        <a:rPr lang="nl-BE" sz="1600" u="none" strike="noStrike">
                          <a:effectLst/>
                        </a:rPr>
                        <a:t>5</a:t>
                      </a:r>
                      <a:endParaRPr lang="nl-BE" sz="1600" b="0" i="0" u="none" strike="noStrike">
                        <a:solidFill>
                          <a:srgbClr val="000000"/>
                        </a:solidFill>
                        <a:effectLst/>
                        <a:latin typeface="Arial" panose="020B0604020202020204" pitchFamily="34" charset="0"/>
                      </a:endParaRPr>
                    </a:p>
                  </a:txBody>
                  <a:tcPr marL="9525" marR="9525" marT="9525" marB="0" anchor="b">
                    <a:solidFill>
                      <a:schemeClr val="bg1">
                        <a:lumMod val="85000"/>
                      </a:schemeClr>
                    </a:solidFill>
                  </a:tcPr>
                </a:tc>
                <a:tc>
                  <a:txBody>
                    <a:bodyPr/>
                    <a:lstStyle/>
                    <a:p>
                      <a:pPr algn="ctr" fontAlgn="b"/>
                      <a:r>
                        <a:rPr lang="nl-BE" sz="1600" u="none" strike="noStrike">
                          <a:effectLst/>
                        </a:rPr>
                        <a:t>10</a:t>
                      </a:r>
                      <a:endParaRPr lang="nl-BE" sz="1600" b="0" i="0" u="none" strike="noStrike">
                        <a:solidFill>
                          <a:srgbClr val="000000"/>
                        </a:solidFill>
                        <a:effectLst/>
                        <a:latin typeface="Arial" panose="020B0604020202020204" pitchFamily="34" charset="0"/>
                      </a:endParaRPr>
                    </a:p>
                  </a:txBody>
                  <a:tcPr marL="9525" marR="9525" marT="9525" marB="0" anchor="b">
                    <a:solidFill>
                      <a:schemeClr val="bg1">
                        <a:lumMod val="85000"/>
                      </a:schemeClr>
                    </a:solidFill>
                  </a:tcPr>
                </a:tc>
                <a:tc>
                  <a:txBody>
                    <a:bodyPr/>
                    <a:lstStyle/>
                    <a:p>
                      <a:pPr algn="ctr" fontAlgn="b"/>
                      <a:r>
                        <a:rPr lang="nl-BE" sz="1600" u="none" strike="noStrike" dirty="0">
                          <a:effectLst/>
                        </a:rPr>
                        <a:t>640</a:t>
                      </a:r>
                      <a:endParaRPr lang="nl-BE" sz="1600" b="0" i="0" u="none" strike="noStrike" dirty="0">
                        <a:solidFill>
                          <a:srgbClr val="000000"/>
                        </a:solidFill>
                        <a:effectLst/>
                        <a:latin typeface="Arial" panose="020B0604020202020204" pitchFamily="34" charset="0"/>
                      </a:endParaRPr>
                    </a:p>
                  </a:txBody>
                  <a:tcPr marL="9525" marR="9525" marT="9525" marB="0" anchor="b">
                    <a:solidFill>
                      <a:schemeClr val="bg1">
                        <a:lumMod val="85000"/>
                      </a:schemeClr>
                    </a:solidFill>
                  </a:tcPr>
                </a:tc>
                <a:extLst>
                  <a:ext uri="{0D108BD9-81ED-4DB2-BD59-A6C34878D82A}">
                    <a16:rowId xmlns:a16="http://schemas.microsoft.com/office/drawing/2014/main" val="1332693058"/>
                  </a:ext>
                </a:extLst>
              </a:tr>
              <a:tr h="298319">
                <a:tc>
                  <a:txBody>
                    <a:bodyPr/>
                    <a:lstStyle/>
                    <a:p>
                      <a:pPr algn="ctr" fontAlgn="b"/>
                      <a:r>
                        <a:rPr lang="nl-BE" sz="1600" u="none" strike="noStrike">
                          <a:effectLst/>
                        </a:rPr>
                        <a:t>6</a:t>
                      </a:r>
                      <a:endParaRPr lang="nl-BE" sz="1600" b="0" i="0" u="none" strike="noStrike">
                        <a:solidFill>
                          <a:srgbClr val="000000"/>
                        </a:solidFill>
                        <a:effectLst/>
                        <a:latin typeface="Arial" panose="020B0604020202020204" pitchFamily="34" charset="0"/>
                      </a:endParaRPr>
                    </a:p>
                  </a:txBody>
                  <a:tcPr marL="9525" marR="9525" marT="9525" marB="0" anchor="b">
                    <a:solidFill>
                      <a:schemeClr val="bg1">
                        <a:lumMod val="85000"/>
                      </a:schemeClr>
                    </a:solidFill>
                  </a:tcPr>
                </a:tc>
                <a:tc>
                  <a:txBody>
                    <a:bodyPr/>
                    <a:lstStyle/>
                    <a:p>
                      <a:pPr algn="ctr" fontAlgn="b"/>
                      <a:r>
                        <a:rPr lang="nl-BE" sz="1600" u="none" strike="noStrike">
                          <a:effectLst/>
                        </a:rPr>
                        <a:t>8</a:t>
                      </a:r>
                      <a:endParaRPr lang="nl-BE" sz="1600" b="0" i="0" u="none" strike="noStrike">
                        <a:solidFill>
                          <a:srgbClr val="000000"/>
                        </a:solidFill>
                        <a:effectLst/>
                        <a:latin typeface="Arial" panose="020B0604020202020204" pitchFamily="34" charset="0"/>
                      </a:endParaRPr>
                    </a:p>
                  </a:txBody>
                  <a:tcPr marL="9525" marR="9525" marT="9525" marB="0" anchor="b">
                    <a:solidFill>
                      <a:schemeClr val="bg1">
                        <a:lumMod val="85000"/>
                      </a:schemeClr>
                    </a:solidFill>
                  </a:tcPr>
                </a:tc>
                <a:tc>
                  <a:txBody>
                    <a:bodyPr/>
                    <a:lstStyle/>
                    <a:p>
                      <a:pPr algn="ctr" fontAlgn="b"/>
                      <a:r>
                        <a:rPr lang="nl-BE" sz="1600" u="none" strike="noStrike" dirty="0">
                          <a:effectLst/>
                        </a:rPr>
                        <a:t>301</a:t>
                      </a:r>
                      <a:endParaRPr lang="nl-BE" sz="1600" b="0" i="0" u="none" strike="noStrike" dirty="0">
                        <a:solidFill>
                          <a:srgbClr val="000000"/>
                        </a:solidFill>
                        <a:effectLst/>
                        <a:latin typeface="Arial" panose="020B0604020202020204" pitchFamily="34" charset="0"/>
                      </a:endParaRPr>
                    </a:p>
                  </a:txBody>
                  <a:tcPr marL="9525" marR="9525" marT="9525" marB="0" anchor="b">
                    <a:solidFill>
                      <a:schemeClr val="bg1">
                        <a:lumMod val="85000"/>
                      </a:schemeClr>
                    </a:solidFill>
                  </a:tcPr>
                </a:tc>
                <a:extLst>
                  <a:ext uri="{0D108BD9-81ED-4DB2-BD59-A6C34878D82A}">
                    <a16:rowId xmlns:a16="http://schemas.microsoft.com/office/drawing/2014/main" val="1564858431"/>
                  </a:ext>
                </a:extLst>
              </a:tr>
              <a:tr h="298319">
                <a:tc>
                  <a:txBody>
                    <a:bodyPr/>
                    <a:lstStyle/>
                    <a:p>
                      <a:pPr algn="ctr" fontAlgn="b"/>
                      <a:r>
                        <a:rPr lang="nl-BE" sz="1600" u="none" strike="noStrike">
                          <a:effectLst/>
                        </a:rPr>
                        <a:t>7</a:t>
                      </a:r>
                      <a:endParaRPr lang="nl-BE" sz="1600" b="0" i="0" u="none" strike="noStrike">
                        <a:solidFill>
                          <a:srgbClr val="000000"/>
                        </a:solidFill>
                        <a:effectLst/>
                        <a:latin typeface="Arial" panose="020B0604020202020204" pitchFamily="34" charset="0"/>
                      </a:endParaRPr>
                    </a:p>
                  </a:txBody>
                  <a:tcPr marL="9525" marR="9525" marT="9525" marB="0" anchor="b">
                    <a:solidFill>
                      <a:schemeClr val="bg1">
                        <a:lumMod val="85000"/>
                      </a:schemeClr>
                    </a:solidFill>
                  </a:tcPr>
                </a:tc>
                <a:tc>
                  <a:txBody>
                    <a:bodyPr/>
                    <a:lstStyle/>
                    <a:p>
                      <a:pPr algn="ctr" fontAlgn="b"/>
                      <a:r>
                        <a:rPr lang="nl-BE" sz="1600" u="none" strike="noStrike">
                          <a:effectLst/>
                        </a:rPr>
                        <a:t>10</a:t>
                      </a:r>
                      <a:endParaRPr lang="nl-BE" sz="1600" b="0" i="0" u="none" strike="noStrike">
                        <a:solidFill>
                          <a:srgbClr val="000000"/>
                        </a:solidFill>
                        <a:effectLst/>
                        <a:latin typeface="Arial" panose="020B0604020202020204" pitchFamily="34" charset="0"/>
                      </a:endParaRPr>
                    </a:p>
                  </a:txBody>
                  <a:tcPr marL="9525" marR="9525" marT="9525" marB="0" anchor="b">
                    <a:solidFill>
                      <a:schemeClr val="bg1">
                        <a:lumMod val="85000"/>
                      </a:schemeClr>
                    </a:solidFill>
                  </a:tcPr>
                </a:tc>
                <a:tc>
                  <a:txBody>
                    <a:bodyPr/>
                    <a:lstStyle/>
                    <a:p>
                      <a:pPr algn="ctr" fontAlgn="b"/>
                      <a:r>
                        <a:rPr lang="nl-BE" sz="1600" u="none" strike="noStrike" dirty="0">
                          <a:effectLst/>
                        </a:rPr>
                        <a:t>199</a:t>
                      </a:r>
                      <a:endParaRPr lang="nl-BE" sz="1600" b="0" i="0" u="none" strike="noStrike" dirty="0">
                        <a:solidFill>
                          <a:srgbClr val="000000"/>
                        </a:solidFill>
                        <a:effectLst/>
                        <a:latin typeface="Arial" panose="020B0604020202020204" pitchFamily="34" charset="0"/>
                      </a:endParaRPr>
                    </a:p>
                  </a:txBody>
                  <a:tcPr marL="9525" marR="9525" marT="9525" marB="0" anchor="b">
                    <a:solidFill>
                      <a:schemeClr val="bg1">
                        <a:lumMod val="85000"/>
                      </a:schemeClr>
                    </a:solidFill>
                  </a:tcPr>
                </a:tc>
                <a:extLst>
                  <a:ext uri="{0D108BD9-81ED-4DB2-BD59-A6C34878D82A}">
                    <a16:rowId xmlns:a16="http://schemas.microsoft.com/office/drawing/2014/main" val="1478857454"/>
                  </a:ext>
                </a:extLst>
              </a:tr>
              <a:tr h="298319">
                <a:tc>
                  <a:txBody>
                    <a:bodyPr/>
                    <a:lstStyle/>
                    <a:p>
                      <a:pPr algn="ctr" fontAlgn="b"/>
                      <a:r>
                        <a:rPr lang="nl-BE" sz="1600" u="none" strike="noStrike">
                          <a:effectLst/>
                        </a:rPr>
                        <a:t>8</a:t>
                      </a:r>
                      <a:endParaRPr lang="nl-BE" sz="1600" b="0" i="0" u="none" strike="noStrike">
                        <a:solidFill>
                          <a:srgbClr val="000000"/>
                        </a:solidFill>
                        <a:effectLst/>
                        <a:latin typeface="Arial" panose="020B0604020202020204" pitchFamily="34" charset="0"/>
                      </a:endParaRPr>
                    </a:p>
                  </a:txBody>
                  <a:tcPr marL="9525" marR="9525" marT="9525" marB="0" anchor="b">
                    <a:solidFill>
                      <a:schemeClr val="bg1">
                        <a:lumMod val="85000"/>
                      </a:schemeClr>
                    </a:solidFill>
                  </a:tcPr>
                </a:tc>
                <a:tc>
                  <a:txBody>
                    <a:bodyPr/>
                    <a:lstStyle/>
                    <a:p>
                      <a:pPr algn="ctr" fontAlgn="b"/>
                      <a:r>
                        <a:rPr lang="nl-BE" sz="1600" u="none" strike="noStrike">
                          <a:effectLst/>
                        </a:rPr>
                        <a:t>15</a:t>
                      </a:r>
                      <a:endParaRPr lang="nl-BE" sz="1600" b="0" i="0" u="none" strike="noStrike">
                        <a:solidFill>
                          <a:srgbClr val="000000"/>
                        </a:solidFill>
                        <a:effectLst/>
                        <a:latin typeface="Arial" panose="020B0604020202020204" pitchFamily="34" charset="0"/>
                      </a:endParaRPr>
                    </a:p>
                  </a:txBody>
                  <a:tcPr marL="9525" marR="9525" marT="9525" marB="0" anchor="b">
                    <a:solidFill>
                      <a:schemeClr val="bg1">
                        <a:lumMod val="85000"/>
                      </a:schemeClr>
                    </a:solidFill>
                  </a:tcPr>
                </a:tc>
                <a:tc>
                  <a:txBody>
                    <a:bodyPr/>
                    <a:lstStyle/>
                    <a:p>
                      <a:pPr algn="ctr" fontAlgn="b"/>
                      <a:r>
                        <a:rPr lang="nl-BE" sz="1600" u="none" strike="noStrike" dirty="0">
                          <a:effectLst/>
                        </a:rPr>
                        <a:t>440</a:t>
                      </a:r>
                      <a:endParaRPr lang="nl-BE" sz="1600" b="0" i="0" u="none" strike="noStrike" dirty="0">
                        <a:solidFill>
                          <a:srgbClr val="000000"/>
                        </a:solidFill>
                        <a:effectLst/>
                        <a:latin typeface="Arial" panose="020B0604020202020204" pitchFamily="34" charset="0"/>
                      </a:endParaRPr>
                    </a:p>
                  </a:txBody>
                  <a:tcPr marL="9525" marR="9525" marT="9525" marB="0" anchor="b">
                    <a:solidFill>
                      <a:schemeClr val="bg1">
                        <a:lumMod val="85000"/>
                      </a:schemeClr>
                    </a:solidFill>
                  </a:tcPr>
                </a:tc>
                <a:extLst>
                  <a:ext uri="{0D108BD9-81ED-4DB2-BD59-A6C34878D82A}">
                    <a16:rowId xmlns:a16="http://schemas.microsoft.com/office/drawing/2014/main" val="1393274773"/>
                  </a:ext>
                </a:extLst>
              </a:tr>
              <a:tr h="298319">
                <a:tc>
                  <a:txBody>
                    <a:bodyPr/>
                    <a:lstStyle/>
                    <a:p>
                      <a:pPr algn="ctr" fontAlgn="b"/>
                      <a:r>
                        <a:rPr lang="nl-BE" sz="1600" u="none" strike="noStrike">
                          <a:effectLst/>
                        </a:rPr>
                        <a:t>9</a:t>
                      </a:r>
                      <a:endParaRPr lang="nl-BE" sz="1600" b="0" i="0" u="none" strike="noStrike">
                        <a:solidFill>
                          <a:srgbClr val="000000"/>
                        </a:solidFill>
                        <a:effectLst/>
                        <a:latin typeface="Arial" panose="020B0604020202020204" pitchFamily="34" charset="0"/>
                      </a:endParaRPr>
                    </a:p>
                  </a:txBody>
                  <a:tcPr marL="9525" marR="9525" marT="9525" marB="0" anchor="b">
                    <a:solidFill>
                      <a:schemeClr val="bg1">
                        <a:lumMod val="85000"/>
                      </a:schemeClr>
                    </a:solidFill>
                  </a:tcPr>
                </a:tc>
                <a:tc>
                  <a:txBody>
                    <a:bodyPr/>
                    <a:lstStyle/>
                    <a:p>
                      <a:pPr algn="ctr" fontAlgn="b"/>
                      <a:r>
                        <a:rPr lang="nl-BE" sz="1600" u="none" strike="noStrike">
                          <a:effectLst/>
                        </a:rPr>
                        <a:t>11</a:t>
                      </a:r>
                      <a:endParaRPr lang="nl-BE" sz="1600" b="0" i="0" u="none" strike="noStrike">
                        <a:solidFill>
                          <a:srgbClr val="000000"/>
                        </a:solidFill>
                        <a:effectLst/>
                        <a:latin typeface="Arial" panose="020B0604020202020204" pitchFamily="34" charset="0"/>
                      </a:endParaRPr>
                    </a:p>
                  </a:txBody>
                  <a:tcPr marL="9525" marR="9525" marT="9525" marB="0" anchor="b">
                    <a:solidFill>
                      <a:schemeClr val="bg1">
                        <a:lumMod val="85000"/>
                      </a:schemeClr>
                    </a:solidFill>
                  </a:tcPr>
                </a:tc>
                <a:tc>
                  <a:txBody>
                    <a:bodyPr/>
                    <a:lstStyle/>
                    <a:p>
                      <a:pPr algn="ctr" fontAlgn="b"/>
                      <a:r>
                        <a:rPr lang="nl-BE" sz="1600" u="none" strike="noStrike" dirty="0">
                          <a:effectLst/>
                        </a:rPr>
                        <a:t>427</a:t>
                      </a:r>
                      <a:endParaRPr lang="nl-BE" sz="1600" b="0" i="0" u="none" strike="noStrike" dirty="0">
                        <a:solidFill>
                          <a:srgbClr val="000000"/>
                        </a:solidFill>
                        <a:effectLst/>
                        <a:latin typeface="Arial" panose="020B0604020202020204" pitchFamily="34" charset="0"/>
                      </a:endParaRPr>
                    </a:p>
                  </a:txBody>
                  <a:tcPr marL="9525" marR="9525" marT="9525" marB="0" anchor="b">
                    <a:solidFill>
                      <a:schemeClr val="bg1">
                        <a:lumMod val="85000"/>
                      </a:schemeClr>
                    </a:solidFill>
                  </a:tcPr>
                </a:tc>
                <a:extLst>
                  <a:ext uri="{0D108BD9-81ED-4DB2-BD59-A6C34878D82A}">
                    <a16:rowId xmlns:a16="http://schemas.microsoft.com/office/drawing/2014/main" val="3051117645"/>
                  </a:ext>
                </a:extLst>
              </a:tr>
              <a:tr h="298319">
                <a:tc>
                  <a:txBody>
                    <a:bodyPr/>
                    <a:lstStyle/>
                    <a:p>
                      <a:pPr algn="ctr" fontAlgn="b"/>
                      <a:r>
                        <a:rPr lang="nl-BE" sz="1600" u="none" strike="noStrike">
                          <a:effectLst/>
                        </a:rPr>
                        <a:t>10</a:t>
                      </a:r>
                      <a:endParaRPr lang="nl-BE" sz="1600" b="0" i="0" u="none" strike="noStrike">
                        <a:solidFill>
                          <a:srgbClr val="000000"/>
                        </a:solidFill>
                        <a:effectLst/>
                        <a:latin typeface="Arial" panose="020B0604020202020204" pitchFamily="34" charset="0"/>
                      </a:endParaRPr>
                    </a:p>
                  </a:txBody>
                  <a:tcPr marL="9525" marR="9525" marT="9525" marB="0" anchor="b">
                    <a:solidFill>
                      <a:schemeClr val="bg1">
                        <a:lumMod val="85000"/>
                      </a:schemeClr>
                    </a:solidFill>
                  </a:tcPr>
                </a:tc>
                <a:tc>
                  <a:txBody>
                    <a:bodyPr/>
                    <a:lstStyle/>
                    <a:p>
                      <a:pPr algn="ctr" fontAlgn="b"/>
                      <a:r>
                        <a:rPr lang="nl-BE" sz="1600" u="none" strike="noStrike">
                          <a:effectLst/>
                        </a:rPr>
                        <a:t>8</a:t>
                      </a:r>
                      <a:endParaRPr lang="nl-BE" sz="1600" b="0" i="0" u="none" strike="noStrike">
                        <a:solidFill>
                          <a:srgbClr val="000000"/>
                        </a:solidFill>
                        <a:effectLst/>
                        <a:latin typeface="Arial" panose="020B0604020202020204" pitchFamily="34" charset="0"/>
                      </a:endParaRPr>
                    </a:p>
                  </a:txBody>
                  <a:tcPr marL="9525" marR="9525" marT="9525" marB="0" anchor="b">
                    <a:solidFill>
                      <a:schemeClr val="bg1">
                        <a:lumMod val="85000"/>
                      </a:schemeClr>
                    </a:solidFill>
                  </a:tcPr>
                </a:tc>
                <a:tc>
                  <a:txBody>
                    <a:bodyPr/>
                    <a:lstStyle/>
                    <a:p>
                      <a:pPr algn="ctr" fontAlgn="b"/>
                      <a:r>
                        <a:rPr lang="nl-BE" sz="1600" u="none" strike="noStrike" dirty="0">
                          <a:effectLst/>
                        </a:rPr>
                        <a:t>277</a:t>
                      </a:r>
                      <a:endParaRPr lang="nl-BE" sz="1600" b="0" i="0" u="none" strike="noStrike" dirty="0">
                        <a:solidFill>
                          <a:srgbClr val="000000"/>
                        </a:solidFill>
                        <a:effectLst/>
                        <a:latin typeface="Arial" panose="020B0604020202020204" pitchFamily="34" charset="0"/>
                      </a:endParaRPr>
                    </a:p>
                  </a:txBody>
                  <a:tcPr marL="9525" marR="9525" marT="9525" marB="0" anchor="b">
                    <a:solidFill>
                      <a:schemeClr val="bg1">
                        <a:lumMod val="85000"/>
                      </a:schemeClr>
                    </a:solidFill>
                  </a:tcPr>
                </a:tc>
                <a:extLst>
                  <a:ext uri="{0D108BD9-81ED-4DB2-BD59-A6C34878D82A}">
                    <a16:rowId xmlns:a16="http://schemas.microsoft.com/office/drawing/2014/main" val="2452761554"/>
                  </a:ext>
                </a:extLst>
              </a:tr>
              <a:tr h="298319">
                <a:tc>
                  <a:txBody>
                    <a:bodyPr/>
                    <a:lstStyle/>
                    <a:p>
                      <a:pPr algn="ctr" fontAlgn="b"/>
                      <a:r>
                        <a:rPr lang="nl-BE" sz="1600" u="none" strike="noStrike">
                          <a:effectLst/>
                        </a:rPr>
                        <a:t>11</a:t>
                      </a:r>
                      <a:endParaRPr lang="nl-BE" sz="1600" b="0" i="0" u="none" strike="noStrike">
                        <a:solidFill>
                          <a:srgbClr val="000000"/>
                        </a:solidFill>
                        <a:effectLst/>
                        <a:latin typeface="Arial" panose="020B0604020202020204" pitchFamily="34" charset="0"/>
                      </a:endParaRPr>
                    </a:p>
                  </a:txBody>
                  <a:tcPr marL="9525" marR="9525" marT="9525" marB="0" anchor="b">
                    <a:solidFill>
                      <a:schemeClr val="bg1">
                        <a:lumMod val="85000"/>
                      </a:schemeClr>
                    </a:solidFill>
                  </a:tcPr>
                </a:tc>
                <a:tc>
                  <a:txBody>
                    <a:bodyPr/>
                    <a:lstStyle/>
                    <a:p>
                      <a:pPr algn="ctr" fontAlgn="b"/>
                      <a:r>
                        <a:rPr lang="nl-BE" sz="1600" u="none" strike="noStrike">
                          <a:effectLst/>
                        </a:rPr>
                        <a:t>11</a:t>
                      </a:r>
                      <a:endParaRPr lang="nl-BE" sz="1600" b="0" i="0" u="none" strike="noStrike">
                        <a:solidFill>
                          <a:srgbClr val="000000"/>
                        </a:solidFill>
                        <a:effectLst/>
                        <a:latin typeface="Arial" panose="020B0604020202020204" pitchFamily="34" charset="0"/>
                      </a:endParaRPr>
                    </a:p>
                  </a:txBody>
                  <a:tcPr marL="9525" marR="9525" marT="9525" marB="0" anchor="b">
                    <a:solidFill>
                      <a:schemeClr val="bg1">
                        <a:lumMod val="85000"/>
                      </a:schemeClr>
                    </a:solidFill>
                  </a:tcPr>
                </a:tc>
                <a:tc>
                  <a:txBody>
                    <a:bodyPr/>
                    <a:lstStyle/>
                    <a:p>
                      <a:pPr algn="ctr" fontAlgn="b"/>
                      <a:r>
                        <a:rPr lang="nl-BE" sz="1600" u="none" strike="noStrike" dirty="0">
                          <a:effectLst/>
                        </a:rPr>
                        <a:t>429</a:t>
                      </a:r>
                      <a:endParaRPr lang="nl-BE" sz="1600" b="0" i="0" u="none" strike="noStrike" dirty="0">
                        <a:solidFill>
                          <a:srgbClr val="000000"/>
                        </a:solidFill>
                        <a:effectLst/>
                        <a:latin typeface="Arial" panose="020B0604020202020204" pitchFamily="34" charset="0"/>
                      </a:endParaRPr>
                    </a:p>
                  </a:txBody>
                  <a:tcPr marL="9525" marR="9525" marT="9525" marB="0" anchor="b">
                    <a:solidFill>
                      <a:schemeClr val="bg1">
                        <a:lumMod val="85000"/>
                      </a:schemeClr>
                    </a:solidFill>
                  </a:tcPr>
                </a:tc>
                <a:extLst>
                  <a:ext uri="{0D108BD9-81ED-4DB2-BD59-A6C34878D82A}">
                    <a16:rowId xmlns:a16="http://schemas.microsoft.com/office/drawing/2014/main" val="2941905139"/>
                  </a:ext>
                </a:extLst>
              </a:tr>
              <a:tr h="298319">
                <a:tc>
                  <a:txBody>
                    <a:bodyPr/>
                    <a:lstStyle/>
                    <a:p>
                      <a:pPr algn="ctr" fontAlgn="b"/>
                      <a:r>
                        <a:rPr lang="nl-BE" sz="1600" u="none" strike="noStrike">
                          <a:effectLst/>
                        </a:rPr>
                        <a:t>12</a:t>
                      </a:r>
                      <a:endParaRPr lang="nl-BE" sz="1600" b="0" i="0" u="none" strike="noStrike">
                        <a:solidFill>
                          <a:srgbClr val="000000"/>
                        </a:solidFill>
                        <a:effectLst/>
                        <a:latin typeface="Arial" panose="020B0604020202020204" pitchFamily="34" charset="0"/>
                      </a:endParaRPr>
                    </a:p>
                  </a:txBody>
                  <a:tcPr marL="9525" marR="9525" marT="9525" marB="0" anchor="b">
                    <a:solidFill>
                      <a:schemeClr val="bg1">
                        <a:lumMod val="85000"/>
                      </a:schemeClr>
                    </a:solidFill>
                  </a:tcPr>
                </a:tc>
                <a:tc>
                  <a:txBody>
                    <a:bodyPr/>
                    <a:lstStyle/>
                    <a:p>
                      <a:pPr algn="ctr" fontAlgn="b"/>
                      <a:r>
                        <a:rPr lang="nl-BE" sz="1600" u="none" strike="noStrike">
                          <a:effectLst/>
                        </a:rPr>
                        <a:t>86</a:t>
                      </a:r>
                      <a:endParaRPr lang="nl-BE" sz="1600" b="0" i="0" u="none" strike="noStrike">
                        <a:solidFill>
                          <a:srgbClr val="000000"/>
                        </a:solidFill>
                        <a:effectLst/>
                        <a:latin typeface="Arial" panose="020B0604020202020204" pitchFamily="34" charset="0"/>
                      </a:endParaRPr>
                    </a:p>
                  </a:txBody>
                  <a:tcPr marL="9525" marR="9525" marT="9525" marB="0" anchor="b">
                    <a:solidFill>
                      <a:schemeClr val="bg1">
                        <a:lumMod val="85000"/>
                      </a:schemeClr>
                    </a:solidFill>
                  </a:tcPr>
                </a:tc>
                <a:tc>
                  <a:txBody>
                    <a:bodyPr/>
                    <a:lstStyle/>
                    <a:p>
                      <a:pPr algn="ctr" fontAlgn="b"/>
                      <a:r>
                        <a:rPr lang="nl-BE" sz="1600" u="none" strike="noStrike" dirty="0">
                          <a:effectLst/>
                        </a:rPr>
                        <a:t>2242</a:t>
                      </a:r>
                      <a:endParaRPr lang="nl-BE" sz="1600" b="0" i="0" u="none" strike="noStrike" dirty="0">
                        <a:solidFill>
                          <a:srgbClr val="000000"/>
                        </a:solidFill>
                        <a:effectLst/>
                        <a:latin typeface="Arial" panose="020B0604020202020204" pitchFamily="34" charset="0"/>
                      </a:endParaRPr>
                    </a:p>
                  </a:txBody>
                  <a:tcPr marL="9525" marR="9525" marT="9525" marB="0" anchor="b">
                    <a:solidFill>
                      <a:schemeClr val="bg1">
                        <a:lumMod val="85000"/>
                      </a:schemeClr>
                    </a:solidFill>
                  </a:tcPr>
                </a:tc>
                <a:extLst>
                  <a:ext uri="{0D108BD9-81ED-4DB2-BD59-A6C34878D82A}">
                    <a16:rowId xmlns:a16="http://schemas.microsoft.com/office/drawing/2014/main" val="2519065946"/>
                  </a:ext>
                </a:extLst>
              </a:tr>
            </a:tbl>
          </a:graphicData>
        </a:graphic>
      </p:graphicFrame>
      <p:graphicFrame>
        <p:nvGraphicFramePr>
          <p:cNvPr id="5" name="Tabel 4">
            <a:extLst>
              <a:ext uri="{FF2B5EF4-FFF2-40B4-BE49-F238E27FC236}">
                <a16:creationId xmlns:a16="http://schemas.microsoft.com/office/drawing/2014/main" id="{C399C976-D4FF-4AB9-907A-B2AC85FEEB3D}"/>
              </a:ext>
            </a:extLst>
          </p:cNvPr>
          <p:cNvGraphicFramePr>
            <a:graphicFrameLocks noGrp="1"/>
          </p:cNvGraphicFramePr>
          <p:nvPr/>
        </p:nvGraphicFramePr>
        <p:xfrm>
          <a:off x="5292079" y="2401426"/>
          <a:ext cx="3816425" cy="2251710"/>
        </p:xfrm>
        <a:graphic>
          <a:graphicData uri="http://schemas.openxmlformats.org/drawingml/2006/table">
            <a:tbl>
              <a:tblPr>
                <a:tableStyleId>{5C22544A-7EE6-4342-B048-85BDC9FD1C3A}</a:tableStyleId>
              </a:tblPr>
              <a:tblGrid>
                <a:gridCol w="1384721">
                  <a:extLst>
                    <a:ext uri="{9D8B030D-6E8A-4147-A177-3AD203B41FA5}">
                      <a16:colId xmlns:a16="http://schemas.microsoft.com/office/drawing/2014/main" val="1359246764"/>
                    </a:ext>
                  </a:extLst>
                </a:gridCol>
                <a:gridCol w="919535">
                  <a:extLst>
                    <a:ext uri="{9D8B030D-6E8A-4147-A177-3AD203B41FA5}">
                      <a16:colId xmlns:a16="http://schemas.microsoft.com/office/drawing/2014/main" val="2311986577"/>
                    </a:ext>
                  </a:extLst>
                </a:gridCol>
                <a:gridCol w="701601">
                  <a:extLst>
                    <a:ext uri="{9D8B030D-6E8A-4147-A177-3AD203B41FA5}">
                      <a16:colId xmlns:a16="http://schemas.microsoft.com/office/drawing/2014/main" val="1694542406"/>
                    </a:ext>
                  </a:extLst>
                </a:gridCol>
                <a:gridCol w="810568">
                  <a:extLst>
                    <a:ext uri="{9D8B030D-6E8A-4147-A177-3AD203B41FA5}">
                      <a16:colId xmlns:a16="http://schemas.microsoft.com/office/drawing/2014/main" val="2361095051"/>
                    </a:ext>
                  </a:extLst>
                </a:gridCol>
              </a:tblGrid>
              <a:tr h="485775">
                <a:tc>
                  <a:txBody>
                    <a:bodyPr/>
                    <a:lstStyle/>
                    <a:p>
                      <a:pPr algn="ctr" fontAlgn="b"/>
                      <a:r>
                        <a:rPr lang="nl-BE" sz="1600" u="none" strike="noStrike" dirty="0">
                          <a:effectLst/>
                        </a:rPr>
                        <a:t> </a:t>
                      </a:r>
                      <a:endParaRPr lang="nl-BE" sz="1600" b="1" i="0" u="none" strike="noStrike" dirty="0">
                        <a:solidFill>
                          <a:srgbClr val="000000"/>
                        </a:solidFill>
                        <a:effectLst/>
                        <a:latin typeface="Arial" panose="020B0604020202020204" pitchFamily="34" charset="0"/>
                      </a:endParaRPr>
                    </a:p>
                  </a:txBody>
                  <a:tcPr marL="9525" marR="9525" marT="9525" marB="0" anchor="b">
                    <a:solidFill>
                      <a:schemeClr val="bg1">
                        <a:lumMod val="85000"/>
                      </a:schemeClr>
                    </a:solidFill>
                  </a:tcPr>
                </a:tc>
                <a:tc>
                  <a:txBody>
                    <a:bodyPr/>
                    <a:lstStyle/>
                    <a:p>
                      <a:pPr algn="ctr" fontAlgn="b"/>
                      <a:r>
                        <a:rPr lang="nl-BE" sz="1600" u="none" strike="noStrike" dirty="0">
                          <a:effectLst/>
                        </a:rPr>
                        <a:t>aantal projecten</a:t>
                      </a:r>
                      <a:endParaRPr lang="nl-BE" sz="1600" b="1" i="0" u="none" strike="noStrike" dirty="0">
                        <a:solidFill>
                          <a:srgbClr val="000000"/>
                        </a:solidFill>
                        <a:effectLst/>
                        <a:latin typeface="Arial" panose="020B0604020202020204" pitchFamily="34" charset="0"/>
                      </a:endParaRPr>
                    </a:p>
                  </a:txBody>
                  <a:tcPr marL="9525" marR="9525" marT="9525" marB="0" anchor="b">
                    <a:solidFill>
                      <a:schemeClr val="bg1">
                        <a:lumMod val="85000"/>
                      </a:schemeClr>
                    </a:solidFill>
                  </a:tcPr>
                </a:tc>
                <a:tc>
                  <a:txBody>
                    <a:bodyPr/>
                    <a:lstStyle/>
                    <a:p>
                      <a:pPr algn="ctr" fontAlgn="b"/>
                      <a:r>
                        <a:rPr lang="nl-BE" sz="1600" u="none" strike="noStrike" dirty="0">
                          <a:effectLst/>
                        </a:rPr>
                        <a:t>aantal IE</a:t>
                      </a:r>
                      <a:endParaRPr lang="nl-BE" sz="1600" b="1" i="0" u="none" strike="noStrike" dirty="0">
                        <a:solidFill>
                          <a:srgbClr val="000000"/>
                        </a:solidFill>
                        <a:effectLst/>
                        <a:latin typeface="Arial" panose="020B0604020202020204" pitchFamily="34" charset="0"/>
                      </a:endParaRPr>
                    </a:p>
                  </a:txBody>
                  <a:tcPr marL="9525" marR="9525" marT="9525" marB="0" anchor="b">
                    <a:solidFill>
                      <a:schemeClr val="bg1">
                        <a:lumMod val="85000"/>
                      </a:schemeClr>
                    </a:solidFill>
                  </a:tcPr>
                </a:tc>
                <a:tc>
                  <a:txBody>
                    <a:bodyPr/>
                    <a:lstStyle/>
                    <a:p>
                      <a:pPr algn="ctr" fontAlgn="b"/>
                      <a:r>
                        <a:rPr lang="nl-BE" sz="1600" u="none" strike="noStrike">
                          <a:effectLst/>
                        </a:rPr>
                        <a:t>% aandeel (IE)</a:t>
                      </a:r>
                      <a:endParaRPr lang="nl-BE" sz="1600" b="1" i="0" u="none" strike="noStrike">
                        <a:solidFill>
                          <a:srgbClr val="000000"/>
                        </a:solidFill>
                        <a:effectLst/>
                        <a:latin typeface="Arial" panose="020B0604020202020204" pitchFamily="34" charset="0"/>
                      </a:endParaRPr>
                    </a:p>
                  </a:txBody>
                  <a:tcPr marL="9525" marR="9525" marT="9525" marB="0" anchor="b">
                    <a:solidFill>
                      <a:schemeClr val="bg1">
                        <a:lumMod val="85000"/>
                      </a:schemeClr>
                    </a:solidFill>
                  </a:tcPr>
                </a:tc>
                <a:extLst>
                  <a:ext uri="{0D108BD9-81ED-4DB2-BD59-A6C34878D82A}">
                    <a16:rowId xmlns:a16="http://schemas.microsoft.com/office/drawing/2014/main" val="1359426045"/>
                  </a:ext>
                </a:extLst>
              </a:tr>
              <a:tr h="161925">
                <a:tc>
                  <a:txBody>
                    <a:bodyPr/>
                    <a:lstStyle/>
                    <a:p>
                      <a:pPr algn="ctr" fontAlgn="b"/>
                      <a:r>
                        <a:rPr lang="nl-BE" sz="1600" u="none" strike="noStrike">
                          <a:effectLst/>
                        </a:rPr>
                        <a:t>prioriteit 1 en 2</a:t>
                      </a:r>
                      <a:endParaRPr lang="nl-BE" sz="1600" b="1" i="0" u="none" strike="noStrike">
                        <a:solidFill>
                          <a:srgbClr val="000000"/>
                        </a:solidFill>
                        <a:effectLst/>
                        <a:latin typeface="Arial" panose="020B0604020202020204" pitchFamily="34" charset="0"/>
                      </a:endParaRPr>
                    </a:p>
                  </a:txBody>
                  <a:tcPr marL="9525" marR="9525" marT="9525" marB="0" anchor="b">
                    <a:solidFill>
                      <a:schemeClr val="bg1">
                        <a:lumMod val="85000"/>
                      </a:schemeClr>
                    </a:solidFill>
                  </a:tcPr>
                </a:tc>
                <a:tc>
                  <a:txBody>
                    <a:bodyPr/>
                    <a:lstStyle/>
                    <a:p>
                      <a:pPr algn="ctr" fontAlgn="b"/>
                      <a:r>
                        <a:rPr lang="nl-BE" sz="1600" u="none" strike="noStrike" dirty="0">
                          <a:effectLst/>
                        </a:rPr>
                        <a:t>32</a:t>
                      </a:r>
                      <a:endParaRPr lang="nl-BE" sz="1600" b="0" i="0" u="none" strike="noStrike" dirty="0">
                        <a:solidFill>
                          <a:srgbClr val="000000"/>
                        </a:solidFill>
                        <a:effectLst/>
                        <a:latin typeface="Arial" panose="020B0604020202020204" pitchFamily="34" charset="0"/>
                      </a:endParaRPr>
                    </a:p>
                  </a:txBody>
                  <a:tcPr marL="9525" marR="9525" marT="9525" marB="0" anchor="b">
                    <a:solidFill>
                      <a:schemeClr val="bg1">
                        <a:lumMod val="85000"/>
                      </a:schemeClr>
                    </a:solidFill>
                  </a:tcPr>
                </a:tc>
                <a:tc>
                  <a:txBody>
                    <a:bodyPr/>
                    <a:lstStyle/>
                    <a:p>
                      <a:pPr algn="ctr" fontAlgn="b"/>
                      <a:r>
                        <a:rPr lang="nl-BE" sz="1600" u="none" strike="noStrike" dirty="0">
                          <a:effectLst/>
                        </a:rPr>
                        <a:t>318</a:t>
                      </a:r>
                      <a:endParaRPr lang="nl-BE" sz="1600" b="0" i="0" u="none" strike="noStrike" dirty="0">
                        <a:solidFill>
                          <a:srgbClr val="000000"/>
                        </a:solidFill>
                        <a:effectLst/>
                        <a:latin typeface="Arial" panose="020B0604020202020204" pitchFamily="34" charset="0"/>
                      </a:endParaRPr>
                    </a:p>
                  </a:txBody>
                  <a:tcPr marL="9525" marR="9525" marT="9525" marB="0" anchor="b">
                    <a:solidFill>
                      <a:schemeClr val="bg1">
                        <a:lumMod val="85000"/>
                      </a:schemeClr>
                    </a:solidFill>
                  </a:tcPr>
                </a:tc>
                <a:tc>
                  <a:txBody>
                    <a:bodyPr/>
                    <a:lstStyle/>
                    <a:p>
                      <a:pPr algn="ctr" fontAlgn="b"/>
                      <a:r>
                        <a:rPr lang="nl-BE" sz="1600" u="none" strike="noStrike">
                          <a:effectLst/>
                        </a:rPr>
                        <a:t>4,54%</a:t>
                      </a:r>
                      <a:endParaRPr lang="nl-BE" sz="1600" b="0" i="0" u="none" strike="noStrike">
                        <a:solidFill>
                          <a:srgbClr val="000000"/>
                        </a:solidFill>
                        <a:effectLst/>
                        <a:latin typeface="Arial" panose="020B0604020202020204" pitchFamily="34" charset="0"/>
                      </a:endParaRPr>
                    </a:p>
                  </a:txBody>
                  <a:tcPr marL="9525" marR="9525" marT="9525" marB="0" anchor="b">
                    <a:solidFill>
                      <a:schemeClr val="bg1">
                        <a:lumMod val="85000"/>
                      </a:schemeClr>
                    </a:solidFill>
                  </a:tcPr>
                </a:tc>
                <a:extLst>
                  <a:ext uri="{0D108BD9-81ED-4DB2-BD59-A6C34878D82A}">
                    <a16:rowId xmlns:a16="http://schemas.microsoft.com/office/drawing/2014/main" val="601304906"/>
                  </a:ext>
                </a:extLst>
              </a:tr>
              <a:tr h="161925">
                <a:tc>
                  <a:txBody>
                    <a:bodyPr/>
                    <a:lstStyle/>
                    <a:p>
                      <a:pPr algn="ctr" fontAlgn="b"/>
                      <a:r>
                        <a:rPr lang="nl-BE" sz="1600" u="none" strike="noStrike">
                          <a:effectLst/>
                        </a:rPr>
                        <a:t> </a:t>
                      </a:r>
                      <a:endParaRPr lang="nl-BE" sz="1600" b="1" i="0" u="none" strike="noStrike">
                        <a:solidFill>
                          <a:srgbClr val="000000"/>
                        </a:solidFill>
                        <a:effectLst/>
                        <a:latin typeface="Arial" panose="020B0604020202020204" pitchFamily="34" charset="0"/>
                      </a:endParaRPr>
                    </a:p>
                  </a:txBody>
                  <a:tcPr marL="9525" marR="9525" marT="9525" marB="0" anchor="b">
                    <a:solidFill>
                      <a:schemeClr val="bg1">
                        <a:lumMod val="85000"/>
                      </a:schemeClr>
                    </a:solidFill>
                  </a:tcPr>
                </a:tc>
                <a:tc>
                  <a:txBody>
                    <a:bodyPr/>
                    <a:lstStyle/>
                    <a:p>
                      <a:pPr algn="ctr" fontAlgn="b"/>
                      <a:r>
                        <a:rPr lang="nl-BE" sz="1600" u="none" strike="noStrike" dirty="0">
                          <a:effectLst/>
                        </a:rPr>
                        <a:t> </a:t>
                      </a:r>
                      <a:endParaRPr lang="nl-BE" sz="1600" b="0" i="0" u="none" strike="noStrike" dirty="0">
                        <a:solidFill>
                          <a:srgbClr val="000000"/>
                        </a:solidFill>
                        <a:effectLst/>
                        <a:latin typeface="Arial" panose="020B0604020202020204" pitchFamily="34" charset="0"/>
                      </a:endParaRPr>
                    </a:p>
                  </a:txBody>
                  <a:tcPr marL="9525" marR="9525" marT="9525" marB="0" anchor="b">
                    <a:solidFill>
                      <a:schemeClr val="bg1">
                        <a:lumMod val="85000"/>
                      </a:schemeClr>
                    </a:solidFill>
                  </a:tcPr>
                </a:tc>
                <a:tc>
                  <a:txBody>
                    <a:bodyPr/>
                    <a:lstStyle/>
                    <a:p>
                      <a:pPr algn="ctr" fontAlgn="b"/>
                      <a:r>
                        <a:rPr lang="nl-BE" sz="1600" u="none" strike="noStrike" dirty="0">
                          <a:effectLst/>
                        </a:rPr>
                        <a:t> </a:t>
                      </a:r>
                      <a:endParaRPr lang="nl-BE" sz="1600" b="0" i="0" u="none" strike="noStrike" dirty="0">
                        <a:solidFill>
                          <a:srgbClr val="000000"/>
                        </a:solidFill>
                        <a:effectLst/>
                        <a:latin typeface="Arial" panose="020B0604020202020204" pitchFamily="34" charset="0"/>
                      </a:endParaRPr>
                    </a:p>
                  </a:txBody>
                  <a:tcPr marL="9525" marR="9525" marT="9525" marB="0" anchor="b">
                    <a:solidFill>
                      <a:schemeClr val="bg1">
                        <a:lumMod val="85000"/>
                      </a:schemeClr>
                    </a:solidFill>
                  </a:tcPr>
                </a:tc>
                <a:tc>
                  <a:txBody>
                    <a:bodyPr/>
                    <a:lstStyle/>
                    <a:p>
                      <a:pPr algn="ctr" fontAlgn="b"/>
                      <a:r>
                        <a:rPr lang="nl-BE" sz="1600" u="none" strike="noStrike">
                          <a:effectLst/>
                        </a:rPr>
                        <a:t> </a:t>
                      </a:r>
                      <a:endParaRPr lang="nl-BE" sz="1600" b="0" i="0" u="none" strike="noStrike">
                        <a:solidFill>
                          <a:srgbClr val="000000"/>
                        </a:solidFill>
                        <a:effectLst/>
                        <a:latin typeface="Arial" panose="020B0604020202020204" pitchFamily="34" charset="0"/>
                      </a:endParaRPr>
                    </a:p>
                  </a:txBody>
                  <a:tcPr marL="9525" marR="9525" marT="9525" marB="0" anchor="b">
                    <a:solidFill>
                      <a:schemeClr val="bg1">
                        <a:lumMod val="85000"/>
                      </a:schemeClr>
                    </a:solidFill>
                  </a:tcPr>
                </a:tc>
                <a:extLst>
                  <a:ext uri="{0D108BD9-81ED-4DB2-BD59-A6C34878D82A}">
                    <a16:rowId xmlns:a16="http://schemas.microsoft.com/office/drawing/2014/main" val="1234599579"/>
                  </a:ext>
                </a:extLst>
              </a:tr>
              <a:tr h="161925">
                <a:tc>
                  <a:txBody>
                    <a:bodyPr/>
                    <a:lstStyle/>
                    <a:p>
                      <a:pPr algn="ctr" fontAlgn="b"/>
                      <a:r>
                        <a:rPr lang="nl-BE" sz="1600" u="none" strike="noStrike">
                          <a:effectLst/>
                        </a:rPr>
                        <a:t>prioriteit 3 en 4</a:t>
                      </a:r>
                      <a:endParaRPr lang="nl-BE" sz="1600" b="1" i="0" u="none" strike="noStrike">
                        <a:solidFill>
                          <a:srgbClr val="000000"/>
                        </a:solidFill>
                        <a:effectLst/>
                        <a:latin typeface="Arial" panose="020B0604020202020204" pitchFamily="34" charset="0"/>
                      </a:endParaRPr>
                    </a:p>
                  </a:txBody>
                  <a:tcPr marL="9525" marR="9525" marT="9525" marB="0" anchor="b">
                    <a:solidFill>
                      <a:schemeClr val="bg1">
                        <a:lumMod val="85000"/>
                      </a:schemeClr>
                    </a:solidFill>
                  </a:tcPr>
                </a:tc>
                <a:tc>
                  <a:txBody>
                    <a:bodyPr/>
                    <a:lstStyle/>
                    <a:p>
                      <a:pPr algn="ctr" fontAlgn="b"/>
                      <a:r>
                        <a:rPr lang="nl-BE" sz="1600" u="none" strike="noStrike" dirty="0">
                          <a:effectLst/>
                        </a:rPr>
                        <a:t>31</a:t>
                      </a:r>
                      <a:endParaRPr lang="nl-BE" sz="1600" b="0" i="0" u="none" strike="noStrike" dirty="0">
                        <a:solidFill>
                          <a:srgbClr val="000000"/>
                        </a:solidFill>
                        <a:effectLst/>
                        <a:latin typeface="Arial" panose="020B0604020202020204" pitchFamily="34" charset="0"/>
                      </a:endParaRPr>
                    </a:p>
                  </a:txBody>
                  <a:tcPr marL="9525" marR="9525" marT="9525" marB="0" anchor="b">
                    <a:solidFill>
                      <a:schemeClr val="bg1">
                        <a:lumMod val="85000"/>
                      </a:schemeClr>
                    </a:solidFill>
                  </a:tcPr>
                </a:tc>
                <a:tc>
                  <a:txBody>
                    <a:bodyPr/>
                    <a:lstStyle/>
                    <a:p>
                      <a:pPr algn="ctr" fontAlgn="b"/>
                      <a:r>
                        <a:rPr lang="nl-BE" sz="1600" u="none" strike="noStrike" dirty="0">
                          <a:effectLst/>
                        </a:rPr>
                        <a:t>1725</a:t>
                      </a:r>
                      <a:endParaRPr lang="nl-BE" sz="1600" b="0" i="0" u="none" strike="noStrike" dirty="0">
                        <a:solidFill>
                          <a:srgbClr val="000000"/>
                        </a:solidFill>
                        <a:effectLst/>
                        <a:latin typeface="Arial" panose="020B0604020202020204" pitchFamily="34" charset="0"/>
                      </a:endParaRPr>
                    </a:p>
                  </a:txBody>
                  <a:tcPr marL="9525" marR="9525" marT="9525" marB="0" anchor="b">
                    <a:solidFill>
                      <a:schemeClr val="bg1">
                        <a:lumMod val="85000"/>
                      </a:schemeClr>
                    </a:solidFill>
                  </a:tcPr>
                </a:tc>
                <a:tc>
                  <a:txBody>
                    <a:bodyPr/>
                    <a:lstStyle/>
                    <a:p>
                      <a:pPr algn="ctr" fontAlgn="b"/>
                      <a:r>
                        <a:rPr lang="nl-BE" sz="1600" u="none" strike="noStrike" dirty="0">
                          <a:effectLst/>
                        </a:rPr>
                        <a:t>24,65%</a:t>
                      </a:r>
                      <a:endParaRPr lang="nl-BE" sz="1600" b="0" i="0" u="none" strike="noStrike" dirty="0">
                        <a:solidFill>
                          <a:srgbClr val="000000"/>
                        </a:solidFill>
                        <a:effectLst/>
                        <a:latin typeface="Arial" panose="020B0604020202020204" pitchFamily="34" charset="0"/>
                      </a:endParaRPr>
                    </a:p>
                  </a:txBody>
                  <a:tcPr marL="9525" marR="9525" marT="9525" marB="0" anchor="b">
                    <a:solidFill>
                      <a:schemeClr val="bg1">
                        <a:lumMod val="85000"/>
                      </a:schemeClr>
                    </a:solidFill>
                  </a:tcPr>
                </a:tc>
                <a:extLst>
                  <a:ext uri="{0D108BD9-81ED-4DB2-BD59-A6C34878D82A}">
                    <a16:rowId xmlns:a16="http://schemas.microsoft.com/office/drawing/2014/main" val="159901683"/>
                  </a:ext>
                </a:extLst>
              </a:tr>
              <a:tr h="161925">
                <a:tc>
                  <a:txBody>
                    <a:bodyPr/>
                    <a:lstStyle/>
                    <a:p>
                      <a:pPr algn="ctr" fontAlgn="b"/>
                      <a:r>
                        <a:rPr lang="nl-BE" sz="1600" u="none" strike="noStrike">
                          <a:effectLst/>
                        </a:rPr>
                        <a:t> </a:t>
                      </a:r>
                      <a:endParaRPr lang="nl-BE" sz="1600" b="1" i="0" u="none" strike="noStrike">
                        <a:solidFill>
                          <a:srgbClr val="000000"/>
                        </a:solidFill>
                        <a:effectLst/>
                        <a:latin typeface="Arial" panose="020B0604020202020204" pitchFamily="34" charset="0"/>
                      </a:endParaRPr>
                    </a:p>
                  </a:txBody>
                  <a:tcPr marL="9525" marR="9525" marT="9525" marB="0" anchor="b">
                    <a:solidFill>
                      <a:schemeClr val="bg1">
                        <a:lumMod val="85000"/>
                      </a:schemeClr>
                    </a:solidFill>
                  </a:tcPr>
                </a:tc>
                <a:tc>
                  <a:txBody>
                    <a:bodyPr/>
                    <a:lstStyle/>
                    <a:p>
                      <a:pPr algn="ctr" fontAlgn="b"/>
                      <a:r>
                        <a:rPr lang="nl-BE" sz="1600" u="none" strike="noStrike">
                          <a:effectLst/>
                        </a:rPr>
                        <a:t> </a:t>
                      </a:r>
                      <a:endParaRPr lang="nl-BE" sz="1600" b="0" i="0" u="none" strike="noStrike">
                        <a:solidFill>
                          <a:srgbClr val="000000"/>
                        </a:solidFill>
                        <a:effectLst/>
                        <a:latin typeface="Arial" panose="020B0604020202020204" pitchFamily="34" charset="0"/>
                      </a:endParaRPr>
                    </a:p>
                  </a:txBody>
                  <a:tcPr marL="9525" marR="9525" marT="9525" marB="0" anchor="b">
                    <a:solidFill>
                      <a:schemeClr val="bg1">
                        <a:lumMod val="85000"/>
                      </a:schemeClr>
                    </a:solidFill>
                  </a:tcPr>
                </a:tc>
                <a:tc>
                  <a:txBody>
                    <a:bodyPr/>
                    <a:lstStyle/>
                    <a:p>
                      <a:pPr algn="ctr" fontAlgn="b"/>
                      <a:r>
                        <a:rPr lang="nl-BE" sz="1600" u="none" strike="noStrike" dirty="0">
                          <a:effectLst/>
                        </a:rPr>
                        <a:t> </a:t>
                      </a:r>
                      <a:endParaRPr lang="nl-BE" sz="1600" b="0" i="0" u="none" strike="noStrike" dirty="0">
                        <a:solidFill>
                          <a:srgbClr val="000000"/>
                        </a:solidFill>
                        <a:effectLst/>
                        <a:latin typeface="Arial" panose="020B0604020202020204" pitchFamily="34" charset="0"/>
                      </a:endParaRPr>
                    </a:p>
                  </a:txBody>
                  <a:tcPr marL="9525" marR="9525" marT="9525" marB="0" anchor="b">
                    <a:solidFill>
                      <a:schemeClr val="bg1">
                        <a:lumMod val="85000"/>
                      </a:schemeClr>
                    </a:solidFill>
                  </a:tcPr>
                </a:tc>
                <a:tc>
                  <a:txBody>
                    <a:bodyPr/>
                    <a:lstStyle/>
                    <a:p>
                      <a:pPr algn="ctr" fontAlgn="b"/>
                      <a:r>
                        <a:rPr lang="nl-BE" sz="1600" u="none" strike="noStrike" dirty="0">
                          <a:effectLst/>
                        </a:rPr>
                        <a:t> </a:t>
                      </a:r>
                      <a:endParaRPr lang="nl-BE" sz="1600" b="0" i="0" u="none" strike="noStrike" dirty="0">
                        <a:solidFill>
                          <a:srgbClr val="000000"/>
                        </a:solidFill>
                        <a:effectLst/>
                        <a:latin typeface="Arial" panose="020B0604020202020204" pitchFamily="34" charset="0"/>
                      </a:endParaRPr>
                    </a:p>
                  </a:txBody>
                  <a:tcPr marL="9525" marR="9525" marT="9525" marB="0" anchor="b">
                    <a:solidFill>
                      <a:schemeClr val="bg1">
                        <a:lumMod val="85000"/>
                      </a:schemeClr>
                    </a:solidFill>
                  </a:tcPr>
                </a:tc>
                <a:extLst>
                  <a:ext uri="{0D108BD9-81ED-4DB2-BD59-A6C34878D82A}">
                    <a16:rowId xmlns:a16="http://schemas.microsoft.com/office/drawing/2014/main" val="840463403"/>
                  </a:ext>
                </a:extLst>
              </a:tr>
              <a:tr h="161925">
                <a:tc>
                  <a:txBody>
                    <a:bodyPr/>
                    <a:lstStyle/>
                    <a:p>
                      <a:pPr algn="ctr" fontAlgn="b"/>
                      <a:r>
                        <a:rPr lang="nl-BE" sz="1600" u="none" strike="noStrike">
                          <a:effectLst/>
                        </a:rPr>
                        <a:t>prioriteit 5 tot 12</a:t>
                      </a:r>
                      <a:endParaRPr lang="nl-BE" sz="1600" b="1" i="0" u="none" strike="noStrike">
                        <a:solidFill>
                          <a:srgbClr val="000000"/>
                        </a:solidFill>
                        <a:effectLst/>
                        <a:latin typeface="Arial" panose="020B0604020202020204" pitchFamily="34" charset="0"/>
                      </a:endParaRPr>
                    </a:p>
                  </a:txBody>
                  <a:tcPr marL="9525" marR="9525" marT="9525" marB="0" anchor="b">
                    <a:solidFill>
                      <a:schemeClr val="bg1">
                        <a:lumMod val="85000"/>
                      </a:schemeClr>
                    </a:solidFill>
                  </a:tcPr>
                </a:tc>
                <a:tc>
                  <a:txBody>
                    <a:bodyPr/>
                    <a:lstStyle/>
                    <a:p>
                      <a:pPr algn="ctr" fontAlgn="b"/>
                      <a:r>
                        <a:rPr lang="nl-BE" sz="1600" u="none" strike="noStrike">
                          <a:effectLst/>
                        </a:rPr>
                        <a:t>159</a:t>
                      </a:r>
                      <a:endParaRPr lang="nl-BE" sz="1600" b="0" i="0" u="none" strike="noStrike">
                        <a:solidFill>
                          <a:srgbClr val="000000"/>
                        </a:solidFill>
                        <a:effectLst/>
                        <a:latin typeface="Arial" panose="020B0604020202020204" pitchFamily="34" charset="0"/>
                      </a:endParaRPr>
                    </a:p>
                  </a:txBody>
                  <a:tcPr marL="9525" marR="9525" marT="9525" marB="0" anchor="b">
                    <a:solidFill>
                      <a:schemeClr val="bg1">
                        <a:lumMod val="85000"/>
                      </a:schemeClr>
                    </a:solidFill>
                  </a:tcPr>
                </a:tc>
                <a:tc>
                  <a:txBody>
                    <a:bodyPr/>
                    <a:lstStyle/>
                    <a:p>
                      <a:pPr algn="ctr" fontAlgn="b"/>
                      <a:r>
                        <a:rPr lang="nl-BE" sz="1600" u="none" strike="noStrike">
                          <a:effectLst/>
                        </a:rPr>
                        <a:t>4955</a:t>
                      </a:r>
                      <a:endParaRPr lang="nl-BE" sz="1600" b="0" i="0" u="none" strike="noStrike">
                        <a:solidFill>
                          <a:srgbClr val="000000"/>
                        </a:solidFill>
                        <a:effectLst/>
                        <a:latin typeface="Arial" panose="020B0604020202020204" pitchFamily="34" charset="0"/>
                      </a:endParaRPr>
                    </a:p>
                  </a:txBody>
                  <a:tcPr marL="9525" marR="9525" marT="9525" marB="0" anchor="b">
                    <a:solidFill>
                      <a:schemeClr val="bg1">
                        <a:lumMod val="85000"/>
                      </a:schemeClr>
                    </a:solidFill>
                  </a:tcPr>
                </a:tc>
                <a:tc>
                  <a:txBody>
                    <a:bodyPr/>
                    <a:lstStyle/>
                    <a:p>
                      <a:pPr algn="ctr" fontAlgn="b"/>
                      <a:r>
                        <a:rPr lang="nl-BE" sz="1600" u="none" strike="noStrike" dirty="0">
                          <a:effectLst/>
                        </a:rPr>
                        <a:t>70,81%</a:t>
                      </a:r>
                      <a:endParaRPr lang="nl-BE" sz="1600" b="0" i="0" u="none" strike="noStrike" dirty="0">
                        <a:solidFill>
                          <a:srgbClr val="000000"/>
                        </a:solidFill>
                        <a:effectLst/>
                        <a:latin typeface="Arial" panose="020B0604020202020204" pitchFamily="34" charset="0"/>
                      </a:endParaRPr>
                    </a:p>
                  </a:txBody>
                  <a:tcPr marL="9525" marR="9525" marT="9525" marB="0" anchor="b">
                    <a:solidFill>
                      <a:schemeClr val="bg1">
                        <a:lumMod val="85000"/>
                      </a:schemeClr>
                    </a:solidFill>
                  </a:tcPr>
                </a:tc>
                <a:extLst>
                  <a:ext uri="{0D108BD9-81ED-4DB2-BD59-A6C34878D82A}">
                    <a16:rowId xmlns:a16="http://schemas.microsoft.com/office/drawing/2014/main" val="150538523"/>
                  </a:ext>
                </a:extLst>
              </a:tr>
            </a:tbl>
          </a:graphicData>
        </a:graphic>
      </p:graphicFrame>
    </p:spTree>
    <p:extLst>
      <p:ext uri="{BB962C8B-B14F-4D97-AF65-F5344CB8AC3E}">
        <p14:creationId xmlns:p14="http://schemas.microsoft.com/office/powerpoint/2010/main" val="325552640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09A725-D8A1-4FBF-A4CC-0B107F041882}"/>
              </a:ext>
            </a:extLst>
          </p:cNvPr>
          <p:cNvSpPr>
            <a:spLocks noGrp="1"/>
          </p:cNvSpPr>
          <p:nvPr>
            <p:ph type="title"/>
          </p:nvPr>
        </p:nvSpPr>
        <p:spPr>
          <a:xfrm>
            <a:off x="685800" y="152400"/>
            <a:ext cx="7772400" cy="914400"/>
          </a:xfrm>
        </p:spPr>
        <p:txBody>
          <a:bodyPr/>
          <a:lstStyle/>
          <a:p>
            <a:r>
              <a:rPr lang="nl-BE" dirty="0"/>
              <a:t>Actiepunten voor specifieke projecten/dossiers</a:t>
            </a:r>
          </a:p>
        </p:txBody>
      </p:sp>
      <p:sp>
        <p:nvSpPr>
          <p:cNvPr id="3" name="Tijdelijke aanduiding voor inhoud 2">
            <a:extLst>
              <a:ext uri="{FF2B5EF4-FFF2-40B4-BE49-F238E27FC236}">
                <a16:creationId xmlns:a16="http://schemas.microsoft.com/office/drawing/2014/main" id="{705ACA4B-4EB4-49C2-B716-7CF62FD756B8}"/>
              </a:ext>
            </a:extLst>
          </p:cNvPr>
          <p:cNvSpPr>
            <a:spLocks noGrp="1"/>
          </p:cNvSpPr>
          <p:nvPr>
            <p:ph idx="1"/>
          </p:nvPr>
        </p:nvSpPr>
        <p:spPr/>
        <p:txBody>
          <a:bodyPr/>
          <a:lstStyle/>
          <a:p>
            <a:pPr eaLnBrk="1" fontAlgn="t" hangingPunct="1"/>
            <a:r>
              <a:rPr lang="nl-BE" b="1" dirty="0" err="1"/>
              <a:t>Aquafin</a:t>
            </a:r>
            <a:r>
              <a:rPr lang="nl-BE" b="1" dirty="0"/>
              <a:t> projecten met extreme doorlooptijden</a:t>
            </a:r>
          </a:p>
          <a:p>
            <a:pPr marL="1282700" lvl="2" indent="-285750" eaLnBrk="1" hangingPunct="1">
              <a:lnSpc>
                <a:spcPct val="80000"/>
              </a:lnSpc>
              <a:spcAft>
                <a:spcPts val="1200"/>
              </a:spcAft>
              <a:buFont typeface="Courier New" panose="02070309020205020404" pitchFamily="49" charset="0"/>
              <a:buChar char="o"/>
              <a:defRPr/>
            </a:pPr>
            <a:endParaRPr lang="nl-BE" sz="1600" dirty="0">
              <a:solidFill>
                <a:srgbClr val="19335F"/>
              </a:solidFill>
              <a:latin typeface="Calibri" pitchFamily="34" charset="0"/>
              <a:cs typeface="Arial" charset="0"/>
            </a:endParaRPr>
          </a:p>
          <a:p>
            <a:pPr marL="1797050" lvl="3" indent="-342900" eaLnBrk="1" hangingPunct="1">
              <a:lnSpc>
                <a:spcPct val="80000"/>
              </a:lnSpc>
              <a:spcAft>
                <a:spcPts val="1200"/>
              </a:spcAft>
              <a:buFont typeface="+mj-lt"/>
              <a:buAutoNum type="arabicPeriod"/>
              <a:defRPr/>
            </a:pPr>
            <a:r>
              <a:rPr lang="nl-BE" sz="1600" dirty="0">
                <a:solidFill>
                  <a:srgbClr val="19335F"/>
                </a:solidFill>
                <a:latin typeface="Calibri" pitchFamily="34" charset="0"/>
                <a:cs typeface="Arial" charset="0"/>
              </a:rPr>
              <a:t>Wegen- en rioleringswerken aansluiting </a:t>
            </a:r>
            <a:r>
              <a:rPr lang="nl-BE" sz="1600" dirty="0" err="1">
                <a:solidFill>
                  <a:srgbClr val="19335F"/>
                </a:solidFill>
                <a:latin typeface="Calibri" pitchFamily="34" charset="0"/>
                <a:cs typeface="Arial" charset="0"/>
              </a:rPr>
              <a:t>Viersel</a:t>
            </a:r>
            <a:r>
              <a:rPr lang="nl-BE" sz="1600" dirty="0">
                <a:solidFill>
                  <a:srgbClr val="19335F"/>
                </a:solidFill>
                <a:latin typeface="Calibri" pitchFamily="34" charset="0"/>
                <a:cs typeface="Arial" charset="0"/>
              </a:rPr>
              <a:t> (AQF 22210), </a:t>
            </a:r>
            <a:br>
              <a:rPr lang="nl-BE" sz="1600" dirty="0">
                <a:solidFill>
                  <a:srgbClr val="19335F"/>
                </a:solidFill>
                <a:latin typeface="Calibri" pitchFamily="34" charset="0"/>
                <a:cs typeface="Arial" charset="0"/>
              </a:rPr>
            </a:br>
            <a:r>
              <a:rPr lang="nl-BE" sz="1600" dirty="0">
                <a:solidFill>
                  <a:srgbClr val="19335F"/>
                </a:solidFill>
                <a:latin typeface="Calibri" pitchFamily="34" charset="0"/>
                <a:cs typeface="Arial" charset="0"/>
              </a:rPr>
              <a:t>dossier loopt vast op onteigeningen fietspad te Ranst</a:t>
            </a:r>
          </a:p>
          <a:p>
            <a:pPr marL="1797050" lvl="3" indent="-342900" eaLnBrk="1" hangingPunct="1">
              <a:lnSpc>
                <a:spcPct val="80000"/>
              </a:lnSpc>
              <a:spcAft>
                <a:spcPts val="1200"/>
              </a:spcAft>
              <a:buFont typeface="+mj-lt"/>
              <a:buAutoNum type="arabicPeriod"/>
              <a:defRPr/>
            </a:pPr>
            <a:r>
              <a:rPr lang="nl-BE" sz="1600" dirty="0">
                <a:solidFill>
                  <a:srgbClr val="19335F"/>
                </a:solidFill>
                <a:latin typeface="Calibri" pitchFamily="34" charset="0"/>
                <a:cs typeface="Arial" charset="0"/>
              </a:rPr>
              <a:t>Herinrichting N14 fase 3b, met AWV, </a:t>
            </a:r>
            <a:r>
              <a:rPr lang="nl-BE" sz="1600" dirty="0" err="1">
                <a:solidFill>
                  <a:srgbClr val="19335F"/>
                </a:solidFill>
                <a:latin typeface="Calibri" pitchFamily="34" charset="0"/>
                <a:cs typeface="Arial" charset="0"/>
              </a:rPr>
              <a:t>Aquafin</a:t>
            </a:r>
            <a:r>
              <a:rPr lang="nl-BE" sz="1600" dirty="0">
                <a:solidFill>
                  <a:srgbClr val="19335F"/>
                </a:solidFill>
                <a:latin typeface="Calibri" pitchFamily="34" charset="0"/>
                <a:cs typeface="Arial" charset="0"/>
              </a:rPr>
              <a:t> en </a:t>
            </a:r>
            <a:r>
              <a:rPr lang="nl-BE" sz="1600" dirty="0" err="1">
                <a:solidFill>
                  <a:srgbClr val="19335F"/>
                </a:solidFill>
                <a:latin typeface="Calibri" pitchFamily="34" charset="0"/>
                <a:cs typeface="Arial" charset="0"/>
              </a:rPr>
              <a:t>Pidpa</a:t>
            </a:r>
            <a:br>
              <a:rPr lang="nl-BE" sz="1600" dirty="0">
                <a:solidFill>
                  <a:srgbClr val="19335F"/>
                </a:solidFill>
                <a:latin typeface="Calibri" pitchFamily="34" charset="0"/>
                <a:cs typeface="Arial" charset="0"/>
              </a:rPr>
            </a:br>
            <a:r>
              <a:rPr lang="nl-BE" sz="1600" dirty="0">
                <a:solidFill>
                  <a:srgbClr val="19335F"/>
                </a:solidFill>
                <a:latin typeface="Calibri" pitchFamily="34" charset="0"/>
                <a:cs typeface="Arial" charset="0"/>
              </a:rPr>
              <a:t>ook afhankelijk van de nodige vergunningen en onteigeningen</a:t>
            </a:r>
          </a:p>
          <a:p>
            <a:pPr eaLnBrk="1" fontAlgn="t" hangingPunct="1"/>
            <a:endParaRPr lang="nl-BE" dirty="0"/>
          </a:p>
          <a:p>
            <a:pPr eaLnBrk="1" fontAlgn="t" hangingPunct="1"/>
            <a:endParaRPr lang="nl-BE" dirty="0"/>
          </a:p>
          <a:p>
            <a:endParaRPr lang="nl-BE" dirty="0"/>
          </a:p>
        </p:txBody>
      </p:sp>
    </p:spTree>
    <p:extLst>
      <p:ext uri="{BB962C8B-B14F-4D97-AF65-F5344CB8AC3E}">
        <p14:creationId xmlns:p14="http://schemas.microsoft.com/office/powerpoint/2010/main" val="249728768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Stand van zaken bovengemeentelijke projecten</a:t>
            </a:r>
          </a:p>
        </p:txBody>
      </p:sp>
      <p:pic>
        <p:nvPicPr>
          <p:cNvPr id="5" name="Tijdelijke aanduiding voor inhoud 6">
            <a:extLst>
              <a:ext uri="{FF2B5EF4-FFF2-40B4-BE49-F238E27FC236}">
                <a16:creationId xmlns:a16="http://schemas.microsoft.com/office/drawing/2014/main" id="{9095448C-9068-45AF-A58B-58D33981C1A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880"/>
          <a:stretch/>
        </p:blipFill>
        <p:spPr bwMode="auto">
          <a:xfrm>
            <a:off x="2411760" y="653301"/>
            <a:ext cx="4464496" cy="61878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738330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5800" y="354360"/>
            <a:ext cx="8276456" cy="914400"/>
          </a:xfrm>
        </p:spPr>
        <p:txBody>
          <a:bodyPr/>
          <a:lstStyle/>
          <a:p>
            <a:r>
              <a:rPr lang="nl-BE" sz="3200" dirty="0"/>
              <a:t>Stand van zaken bovengemeentelijke projecten</a:t>
            </a:r>
          </a:p>
        </p:txBody>
      </p:sp>
      <p:pic>
        <p:nvPicPr>
          <p:cNvPr id="6" name="Tijdelijke aanduiding voor inhoud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944296"/>
            <a:ext cx="4571893" cy="3428920"/>
          </a:xfrm>
        </p:spPr>
      </p:pic>
      <p:pic>
        <p:nvPicPr>
          <p:cNvPr id="7" name="Afbeelding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1944298"/>
            <a:ext cx="4571890" cy="3428918"/>
          </a:xfrm>
          <a:prstGeom prst="rect">
            <a:avLst/>
          </a:prstGeom>
        </p:spPr>
      </p:pic>
      <p:sp>
        <p:nvSpPr>
          <p:cNvPr id="8" name="Tekstvak 7"/>
          <p:cNvSpPr txBox="1"/>
          <p:nvPr/>
        </p:nvSpPr>
        <p:spPr>
          <a:xfrm>
            <a:off x="251520" y="4437112"/>
            <a:ext cx="8892480" cy="1107996"/>
          </a:xfrm>
          <a:prstGeom prst="rect">
            <a:avLst/>
          </a:prstGeom>
          <a:noFill/>
        </p:spPr>
        <p:txBody>
          <a:bodyPr wrap="square" rtlCol="0">
            <a:spAutoFit/>
          </a:bodyPr>
          <a:lstStyle/>
          <a:p>
            <a:endParaRPr lang="nl-BE" sz="1400" dirty="0"/>
          </a:p>
          <a:p>
            <a:endParaRPr lang="nl-BE" sz="1400" dirty="0"/>
          </a:p>
          <a:p>
            <a:r>
              <a:rPr lang="nl-BE" sz="1400" dirty="0"/>
              <a:t> </a:t>
            </a:r>
          </a:p>
          <a:p>
            <a:endParaRPr lang="nl-BE" dirty="0"/>
          </a:p>
        </p:txBody>
      </p:sp>
    </p:spTree>
    <p:extLst>
      <p:ext uri="{BB962C8B-B14F-4D97-AF65-F5344CB8AC3E}">
        <p14:creationId xmlns:p14="http://schemas.microsoft.com/office/powerpoint/2010/main" val="414018419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21E5F9-E7FC-42EA-8A8D-DF6400C5CBA4}"/>
              </a:ext>
            </a:extLst>
          </p:cNvPr>
          <p:cNvSpPr>
            <a:spLocks noGrp="1"/>
          </p:cNvSpPr>
          <p:nvPr>
            <p:ph type="title"/>
          </p:nvPr>
        </p:nvSpPr>
        <p:spPr/>
        <p:txBody>
          <a:bodyPr/>
          <a:lstStyle/>
          <a:p>
            <a:r>
              <a:rPr lang="nl-BE" dirty="0"/>
              <a:t>IBA Boshuisje te Zoersel</a:t>
            </a:r>
          </a:p>
        </p:txBody>
      </p:sp>
      <p:sp>
        <p:nvSpPr>
          <p:cNvPr id="3" name="Tijdelijke aanduiding voor inhoud 2">
            <a:extLst>
              <a:ext uri="{FF2B5EF4-FFF2-40B4-BE49-F238E27FC236}">
                <a16:creationId xmlns:a16="http://schemas.microsoft.com/office/drawing/2014/main" id="{368718A6-BCA7-4AD0-A58A-21859D6624E6}"/>
              </a:ext>
            </a:extLst>
          </p:cNvPr>
          <p:cNvSpPr>
            <a:spLocks noGrp="1"/>
          </p:cNvSpPr>
          <p:nvPr>
            <p:ph idx="1"/>
          </p:nvPr>
        </p:nvSpPr>
        <p:spPr/>
        <p:txBody>
          <a:bodyPr/>
          <a:lstStyle/>
          <a:p>
            <a:r>
              <a:rPr lang="nl-BE" sz="2000" dirty="0"/>
              <a:t>Calamiteitenwerking VMM, IP d.d. 30/01/2017</a:t>
            </a:r>
          </a:p>
          <a:p>
            <a:r>
              <a:rPr lang="nl-BE" sz="2000" dirty="0"/>
              <a:t>IBA prioriteit 2</a:t>
            </a:r>
          </a:p>
          <a:p>
            <a:r>
              <a:rPr lang="nl-BE" sz="2000" dirty="0"/>
              <a:t>Info </a:t>
            </a:r>
            <a:r>
              <a:rPr lang="nl-BE" sz="2000" dirty="0" err="1"/>
              <a:t>Pidpa</a:t>
            </a:r>
            <a:r>
              <a:rPr lang="nl-BE" sz="2000" dirty="0"/>
              <a:t> juni 2017: Bezoekerscentrum van ANB, is voorzien van een IBA, welk groot genoeg gedimensioneerd zou zijn om het boshuisje hiermee op aan te sluiten. Het vuilwater moet overgepompt worden naar deze IBA. (Het afvalwater van het boshuisje loopt weg langs de achterzijde hiervan)</a:t>
            </a:r>
          </a:p>
          <a:p>
            <a:r>
              <a:rPr lang="nl-BE" sz="2000" dirty="0"/>
              <a:t>Boshuisje staat te koop.</a:t>
            </a:r>
          </a:p>
          <a:p>
            <a:r>
              <a:rPr lang="nl-BE" sz="2000" dirty="0"/>
              <a:t>Niet mee opgenomen binnen NI Zoerselbos</a:t>
            </a:r>
          </a:p>
          <a:p>
            <a:r>
              <a:rPr lang="nl-BE" sz="2000" dirty="0"/>
              <a:t>Verwerving Boshuisje mogelijk?</a:t>
            </a:r>
          </a:p>
          <a:p>
            <a:endParaRPr lang="nl-BE" dirty="0"/>
          </a:p>
          <a:p>
            <a:endParaRPr lang="nl-BE" dirty="0"/>
          </a:p>
          <a:p>
            <a:endParaRPr lang="nl-BE" dirty="0"/>
          </a:p>
        </p:txBody>
      </p:sp>
    </p:spTree>
    <p:extLst>
      <p:ext uri="{BB962C8B-B14F-4D97-AF65-F5344CB8AC3E}">
        <p14:creationId xmlns:p14="http://schemas.microsoft.com/office/powerpoint/2010/main" val="71900042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09A725-D8A1-4FBF-A4CC-0B107F041882}"/>
              </a:ext>
            </a:extLst>
          </p:cNvPr>
          <p:cNvSpPr>
            <a:spLocks noGrp="1"/>
          </p:cNvSpPr>
          <p:nvPr>
            <p:ph type="title"/>
          </p:nvPr>
        </p:nvSpPr>
        <p:spPr>
          <a:xfrm>
            <a:off x="685800" y="152400"/>
            <a:ext cx="7772400" cy="914400"/>
          </a:xfrm>
        </p:spPr>
        <p:txBody>
          <a:bodyPr/>
          <a:lstStyle/>
          <a:p>
            <a:r>
              <a:rPr lang="nl-BE" dirty="0"/>
              <a:t>Actiepunten voor specifieke projecten/dossiers</a:t>
            </a:r>
          </a:p>
        </p:txBody>
      </p:sp>
      <p:sp>
        <p:nvSpPr>
          <p:cNvPr id="3" name="Tijdelijke aanduiding voor inhoud 2">
            <a:extLst>
              <a:ext uri="{FF2B5EF4-FFF2-40B4-BE49-F238E27FC236}">
                <a16:creationId xmlns:a16="http://schemas.microsoft.com/office/drawing/2014/main" id="{705ACA4B-4EB4-49C2-B716-7CF62FD756B8}"/>
              </a:ext>
            </a:extLst>
          </p:cNvPr>
          <p:cNvSpPr>
            <a:spLocks noGrp="1"/>
          </p:cNvSpPr>
          <p:nvPr>
            <p:ph idx="1"/>
          </p:nvPr>
        </p:nvSpPr>
        <p:spPr/>
        <p:txBody>
          <a:bodyPr/>
          <a:lstStyle/>
          <a:p>
            <a:pPr eaLnBrk="1" fontAlgn="t" hangingPunct="1"/>
            <a:r>
              <a:rPr lang="nl-BE" b="1"/>
              <a:t>Overige actiepunten</a:t>
            </a:r>
            <a:endParaRPr lang="nl-BE" b="1" dirty="0"/>
          </a:p>
          <a:p>
            <a:pPr marL="1282700" lvl="2" indent="-285750" eaLnBrk="1" hangingPunct="1">
              <a:lnSpc>
                <a:spcPct val="80000"/>
              </a:lnSpc>
              <a:spcAft>
                <a:spcPts val="1200"/>
              </a:spcAft>
              <a:buFont typeface="Courier New" panose="02070309020205020404" pitchFamily="49" charset="0"/>
              <a:buChar char="o"/>
              <a:defRPr/>
            </a:pPr>
            <a:endParaRPr lang="nl-BE" sz="1600" dirty="0">
              <a:solidFill>
                <a:srgbClr val="19335F"/>
              </a:solidFill>
              <a:latin typeface="Calibri" pitchFamily="34" charset="0"/>
              <a:cs typeface="Arial" charset="0"/>
            </a:endParaRPr>
          </a:p>
          <a:p>
            <a:pPr eaLnBrk="1" fontAlgn="t" hangingPunct="1"/>
            <a:endParaRPr lang="nl-BE" dirty="0"/>
          </a:p>
          <a:p>
            <a:pPr eaLnBrk="1" fontAlgn="t" hangingPunct="1"/>
            <a:endParaRPr lang="nl-BE" dirty="0"/>
          </a:p>
          <a:p>
            <a:endParaRPr lang="nl-BE" dirty="0"/>
          </a:p>
        </p:txBody>
      </p:sp>
    </p:spTree>
    <p:extLst>
      <p:ext uri="{BB962C8B-B14F-4D97-AF65-F5344CB8AC3E}">
        <p14:creationId xmlns:p14="http://schemas.microsoft.com/office/powerpoint/2010/main" val="19209421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50A96B-FC14-4A8A-B860-A23570ACECAE}"/>
              </a:ext>
            </a:extLst>
          </p:cNvPr>
          <p:cNvSpPr>
            <a:spLocks noGrp="1"/>
          </p:cNvSpPr>
          <p:nvPr>
            <p:ph type="title"/>
          </p:nvPr>
        </p:nvSpPr>
        <p:spPr>
          <a:xfrm>
            <a:off x="685800" y="152400"/>
            <a:ext cx="7772400" cy="612304"/>
          </a:xfrm>
        </p:spPr>
        <p:txBody>
          <a:bodyPr/>
          <a:lstStyle/>
          <a:p>
            <a:r>
              <a:rPr lang="nl-BE" dirty="0"/>
              <a:t>Strategisch project vallei van de Kleine </a:t>
            </a:r>
            <a:r>
              <a:rPr lang="nl-BE" dirty="0" err="1"/>
              <a:t>Nete</a:t>
            </a:r>
            <a:endParaRPr lang="nl-BE" dirty="0"/>
          </a:p>
        </p:txBody>
      </p:sp>
      <p:pic>
        <p:nvPicPr>
          <p:cNvPr id="7" name="Tijdelijke aanduiding voor inhoud 6">
            <a:extLst>
              <a:ext uri="{FF2B5EF4-FFF2-40B4-BE49-F238E27FC236}">
                <a16:creationId xmlns:a16="http://schemas.microsoft.com/office/drawing/2014/main" id="{7133EA92-D1EF-4087-82FC-5E63161A21AA}"/>
              </a:ext>
            </a:extLst>
          </p:cNvPr>
          <p:cNvPicPr>
            <a:picLocks noGrp="1" noChangeAspect="1"/>
          </p:cNvPicPr>
          <p:nvPr>
            <p:ph idx="1"/>
          </p:nvPr>
        </p:nvPicPr>
        <p:blipFill rotWithShape="1">
          <a:blip r:embed="rId3"/>
          <a:srcRect l="55559" t="19351" r="5530" b="6533"/>
          <a:stretch/>
        </p:blipFill>
        <p:spPr>
          <a:xfrm>
            <a:off x="1331640" y="908720"/>
            <a:ext cx="6615735" cy="5040560"/>
          </a:xfrm>
          <a:prstGeom prst="rect">
            <a:avLst/>
          </a:prstGeom>
        </p:spPr>
      </p:pic>
    </p:spTree>
    <p:extLst>
      <p:ext uri="{BB962C8B-B14F-4D97-AF65-F5344CB8AC3E}">
        <p14:creationId xmlns:p14="http://schemas.microsoft.com/office/powerpoint/2010/main" val="541136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50A96B-FC14-4A8A-B860-A23570ACECAE}"/>
              </a:ext>
            </a:extLst>
          </p:cNvPr>
          <p:cNvSpPr>
            <a:spLocks noGrp="1"/>
          </p:cNvSpPr>
          <p:nvPr>
            <p:ph type="title"/>
          </p:nvPr>
        </p:nvSpPr>
        <p:spPr>
          <a:xfrm>
            <a:off x="685800" y="152400"/>
            <a:ext cx="7772400" cy="612304"/>
          </a:xfrm>
        </p:spPr>
        <p:txBody>
          <a:bodyPr/>
          <a:lstStyle/>
          <a:p>
            <a:r>
              <a:rPr lang="nl-BE" dirty="0"/>
              <a:t>Strategisch project vallei van de Kleine </a:t>
            </a:r>
            <a:r>
              <a:rPr lang="nl-BE" dirty="0" err="1"/>
              <a:t>Nete</a:t>
            </a:r>
            <a:endParaRPr lang="nl-BE" dirty="0"/>
          </a:p>
        </p:txBody>
      </p:sp>
      <p:pic>
        <p:nvPicPr>
          <p:cNvPr id="5" name="Afbeelding 4">
            <a:extLst>
              <a:ext uri="{FF2B5EF4-FFF2-40B4-BE49-F238E27FC236}">
                <a16:creationId xmlns:a16="http://schemas.microsoft.com/office/drawing/2014/main" id="{A2BEC464-F184-43AF-855D-88ED28FCA64B}"/>
              </a:ext>
            </a:extLst>
          </p:cNvPr>
          <p:cNvPicPr>
            <a:picLocks noChangeAspect="1"/>
          </p:cNvPicPr>
          <p:nvPr/>
        </p:nvPicPr>
        <p:blipFill rotWithShape="1">
          <a:blip r:embed="rId3"/>
          <a:srcRect l="57087" t="24406" r="7500" b="8657"/>
          <a:stretch/>
        </p:blipFill>
        <p:spPr>
          <a:xfrm>
            <a:off x="836856" y="852661"/>
            <a:ext cx="7407552" cy="5600675"/>
          </a:xfrm>
          <a:prstGeom prst="rect">
            <a:avLst/>
          </a:prstGeom>
        </p:spPr>
      </p:pic>
    </p:spTree>
    <p:extLst>
      <p:ext uri="{BB962C8B-B14F-4D97-AF65-F5344CB8AC3E}">
        <p14:creationId xmlns:p14="http://schemas.microsoft.com/office/powerpoint/2010/main" val="36469239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inhoud 1"/>
          <p:cNvSpPr>
            <a:spLocks noGrp="1"/>
          </p:cNvSpPr>
          <p:nvPr>
            <p:ph idx="1"/>
          </p:nvPr>
        </p:nvSpPr>
        <p:spPr>
          <a:xfrm>
            <a:off x="251520" y="1260648"/>
            <a:ext cx="8784976" cy="5048672"/>
          </a:xfrm>
        </p:spPr>
        <p:txBody>
          <a:bodyPr/>
          <a:lstStyle/>
          <a:p>
            <a:pPr marL="0" indent="0">
              <a:buNone/>
            </a:pPr>
            <a:r>
              <a:rPr lang="nl-BE" dirty="0"/>
              <a:t>Hefboomproject vallei van de Kleine </a:t>
            </a:r>
            <a:r>
              <a:rPr lang="nl-BE" dirty="0" err="1"/>
              <a:t>Nete</a:t>
            </a:r>
            <a:r>
              <a:rPr lang="nl-BE" dirty="0"/>
              <a:t> tussen </a:t>
            </a:r>
            <a:r>
              <a:rPr lang="nl-BE" dirty="0" err="1"/>
              <a:t>Molternetebrug</a:t>
            </a:r>
            <a:r>
              <a:rPr lang="nl-BE" dirty="0"/>
              <a:t> en Lier:</a:t>
            </a:r>
          </a:p>
          <a:p>
            <a:pPr>
              <a:buFont typeface="Arial" panose="020B0604020202020204" pitchFamily="34" charset="0"/>
              <a:buChar char="•"/>
            </a:pPr>
            <a:r>
              <a:rPr lang="nl-BE" sz="1800" dirty="0"/>
              <a:t>Herinrichting van de vallei met duidelijke functies en een optimale ruimtelijke kwaliteit.</a:t>
            </a:r>
          </a:p>
          <a:p>
            <a:pPr>
              <a:buFont typeface="Arial" panose="020B0604020202020204" pitchFamily="34" charset="0"/>
              <a:buChar char="•"/>
            </a:pPr>
            <a:r>
              <a:rPr lang="nl-BE" sz="1800" dirty="0"/>
              <a:t>Doelstellingen: </a:t>
            </a:r>
          </a:p>
          <a:p>
            <a:pPr lvl="1">
              <a:buFont typeface="Arial" panose="020B0604020202020204" pitchFamily="34" charset="0"/>
              <a:buChar char="•"/>
            </a:pPr>
            <a:r>
              <a:rPr lang="nl-BE" sz="1400" dirty="0"/>
              <a:t>versterken van de bestaande natuurlijke structuur en natuurverbindingen (Natura 2000 richtlijn)</a:t>
            </a:r>
          </a:p>
          <a:p>
            <a:pPr lvl="1">
              <a:buFont typeface="Arial" panose="020B0604020202020204" pitchFamily="34" charset="0"/>
              <a:buChar char="•"/>
            </a:pPr>
            <a:r>
              <a:rPr lang="nl-BE" sz="1400" dirty="0"/>
              <a:t>Uitbouwen van een kwalitatief en gezond riviersysteem (Europese Kaderrichtlijn Water)</a:t>
            </a:r>
          </a:p>
          <a:p>
            <a:pPr lvl="1">
              <a:buFont typeface="Arial" panose="020B0604020202020204" pitchFamily="34" charset="0"/>
              <a:buChar char="•"/>
            </a:pPr>
            <a:r>
              <a:rPr lang="nl-BE" sz="1400" dirty="0"/>
              <a:t>Behouden en verder herstellen van het waterbergend vermogen van de riviervallei (Europese Overstromingsrichtlijn)</a:t>
            </a:r>
          </a:p>
          <a:p>
            <a:pPr lvl="1">
              <a:buFont typeface="Arial" panose="020B0604020202020204" pitchFamily="34" charset="0"/>
              <a:buChar char="•"/>
            </a:pPr>
            <a:r>
              <a:rPr lang="nl-BE" sz="1400" dirty="0"/>
              <a:t>Verder uitbouwen van de recreatieve en functionele verbindingen met een hoge </a:t>
            </a:r>
            <a:r>
              <a:rPr lang="nl-BE" sz="1400" dirty="0" err="1"/>
              <a:t>belevinswaarde</a:t>
            </a:r>
            <a:r>
              <a:rPr lang="nl-BE" sz="1400" dirty="0"/>
              <a:t> tussen Lier en de kernen van </a:t>
            </a:r>
            <a:r>
              <a:rPr lang="nl-BE" sz="1400" dirty="0" err="1"/>
              <a:t>Emblem</a:t>
            </a:r>
            <a:r>
              <a:rPr lang="nl-BE" sz="1400" dirty="0"/>
              <a:t>, Kessel, Nijlen en </a:t>
            </a:r>
            <a:r>
              <a:rPr lang="nl-BE" sz="1400" dirty="0" err="1"/>
              <a:t>Viersel</a:t>
            </a:r>
            <a:endParaRPr lang="nl-BE" sz="1400" dirty="0"/>
          </a:p>
        </p:txBody>
      </p:sp>
      <p:sp>
        <p:nvSpPr>
          <p:cNvPr id="4" name="Titel 1">
            <a:extLst>
              <a:ext uri="{FF2B5EF4-FFF2-40B4-BE49-F238E27FC236}">
                <a16:creationId xmlns:a16="http://schemas.microsoft.com/office/drawing/2014/main" id="{9274C7DA-9CC5-41D5-94AC-BB8FE6B1F803}"/>
              </a:ext>
            </a:extLst>
          </p:cNvPr>
          <p:cNvSpPr>
            <a:spLocks noGrp="1"/>
          </p:cNvSpPr>
          <p:nvPr>
            <p:ph type="title"/>
          </p:nvPr>
        </p:nvSpPr>
        <p:spPr>
          <a:xfrm>
            <a:off x="685800" y="152400"/>
            <a:ext cx="7772400" cy="612304"/>
          </a:xfrm>
        </p:spPr>
        <p:txBody>
          <a:bodyPr/>
          <a:lstStyle/>
          <a:p>
            <a:r>
              <a:rPr lang="nl-BE" dirty="0"/>
              <a:t>Strategisch project vallei van de Kleine </a:t>
            </a:r>
            <a:r>
              <a:rPr lang="nl-BE" dirty="0" err="1"/>
              <a:t>Nete</a:t>
            </a:r>
            <a:endParaRPr lang="nl-BE" dirty="0"/>
          </a:p>
        </p:txBody>
      </p:sp>
    </p:spTree>
    <p:extLst>
      <p:ext uri="{BB962C8B-B14F-4D97-AF65-F5344CB8AC3E}">
        <p14:creationId xmlns:p14="http://schemas.microsoft.com/office/powerpoint/2010/main" val="9803752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9274C7DA-9CC5-41D5-94AC-BB8FE6B1F803}"/>
              </a:ext>
            </a:extLst>
          </p:cNvPr>
          <p:cNvSpPr>
            <a:spLocks noGrp="1"/>
          </p:cNvSpPr>
          <p:nvPr>
            <p:ph type="title"/>
          </p:nvPr>
        </p:nvSpPr>
        <p:spPr>
          <a:xfrm>
            <a:off x="685800" y="152400"/>
            <a:ext cx="7772400" cy="612304"/>
          </a:xfrm>
        </p:spPr>
        <p:txBody>
          <a:bodyPr/>
          <a:lstStyle/>
          <a:p>
            <a:r>
              <a:rPr lang="nl-BE" dirty="0"/>
              <a:t>Strategisch project vallei van de Kleine </a:t>
            </a:r>
            <a:r>
              <a:rPr lang="nl-BE" dirty="0" err="1"/>
              <a:t>Nete</a:t>
            </a:r>
            <a:endParaRPr lang="nl-BE" dirty="0"/>
          </a:p>
        </p:txBody>
      </p:sp>
      <p:sp>
        <p:nvSpPr>
          <p:cNvPr id="3" name="Rechthoek 2">
            <a:extLst>
              <a:ext uri="{FF2B5EF4-FFF2-40B4-BE49-F238E27FC236}">
                <a16:creationId xmlns:a16="http://schemas.microsoft.com/office/drawing/2014/main" id="{1DEC1C78-AE23-43BA-95E6-08AED15BFCAB}"/>
              </a:ext>
            </a:extLst>
          </p:cNvPr>
          <p:cNvSpPr/>
          <p:nvPr/>
        </p:nvSpPr>
        <p:spPr>
          <a:xfrm>
            <a:off x="685800" y="789380"/>
            <a:ext cx="8062664" cy="830997"/>
          </a:xfrm>
          <a:prstGeom prst="rect">
            <a:avLst/>
          </a:prstGeom>
        </p:spPr>
        <p:txBody>
          <a:bodyPr wrap="square">
            <a:spAutoFit/>
          </a:bodyPr>
          <a:lstStyle/>
          <a:p>
            <a:pPr marL="0" indent="0">
              <a:buNone/>
            </a:pPr>
            <a:r>
              <a:rPr lang="nl-BE" dirty="0"/>
              <a:t>Hefboomproject vallei van de Kleine </a:t>
            </a:r>
            <a:r>
              <a:rPr lang="nl-BE" dirty="0" err="1"/>
              <a:t>Nete</a:t>
            </a:r>
            <a:r>
              <a:rPr lang="nl-BE" dirty="0"/>
              <a:t> tussen </a:t>
            </a:r>
            <a:r>
              <a:rPr lang="nl-BE" dirty="0" err="1"/>
              <a:t>Molternetebrug</a:t>
            </a:r>
            <a:r>
              <a:rPr lang="nl-BE" dirty="0"/>
              <a:t> en Lier:</a:t>
            </a:r>
          </a:p>
        </p:txBody>
      </p:sp>
      <p:graphicFrame>
        <p:nvGraphicFramePr>
          <p:cNvPr id="8" name="Tijdelijke aanduiding voor inhoud 7">
            <a:extLst>
              <a:ext uri="{FF2B5EF4-FFF2-40B4-BE49-F238E27FC236}">
                <a16:creationId xmlns:a16="http://schemas.microsoft.com/office/drawing/2014/main" id="{7EC178F9-F6C2-4247-BA48-FE7F9A09BE67}"/>
              </a:ext>
            </a:extLst>
          </p:cNvPr>
          <p:cNvGraphicFramePr>
            <a:graphicFrameLocks noGrp="1"/>
          </p:cNvGraphicFramePr>
          <p:nvPr>
            <p:ph idx="1"/>
            <p:extLst>
              <p:ext uri="{D42A27DB-BD31-4B8C-83A1-F6EECF244321}">
                <p14:modId xmlns:p14="http://schemas.microsoft.com/office/powerpoint/2010/main" val="3820262433"/>
              </p:ext>
            </p:extLst>
          </p:nvPr>
        </p:nvGraphicFramePr>
        <p:xfrm>
          <a:off x="685800" y="1632552"/>
          <a:ext cx="7918648" cy="4907280"/>
        </p:xfrm>
        <a:graphic>
          <a:graphicData uri="http://schemas.openxmlformats.org/drawingml/2006/table">
            <a:tbl>
              <a:tblPr firstRow="1" firstCol="1" bandRow="1">
                <a:tableStyleId>{5C22544A-7EE6-4342-B048-85BDC9FD1C3A}</a:tableStyleId>
              </a:tblPr>
              <a:tblGrid>
                <a:gridCol w="6039422">
                  <a:extLst>
                    <a:ext uri="{9D8B030D-6E8A-4147-A177-3AD203B41FA5}">
                      <a16:colId xmlns:a16="http://schemas.microsoft.com/office/drawing/2014/main" val="2703367536"/>
                    </a:ext>
                  </a:extLst>
                </a:gridCol>
                <a:gridCol w="1879226">
                  <a:extLst>
                    <a:ext uri="{9D8B030D-6E8A-4147-A177-3AD203B41FA5}">
                      <a16:colId xmlns:a16="http://schemas.microsoft.com/office/drawing/2014/main" val="2263212918"/>
                    </a:ext>
                  </a:extLst>
                </a:gridCol>
              </a:tblGrid>
              <a:tr h="0">
                <a:tc>
                  <a:txBody>
                    <a:bodyPr/>
                    <a:lstStyle/>
                    <a:p>
                      <a:pPr algn="just">
                        <a:spcAft>
                          <a:spcPts val="0"/>
                        </a:spcAft>
                      </a:pPr>
                      <a:r>
                        <a:rPr lang="en-GB" sz="1400">
                          <a:effectLst/>
                        </a:rPr>
                        <a:t>Output</a:t>
                      </a:r>
                      <a:endParaRPr lang="nl-BE" sz="1400">
                        <a:solidFill>
                          <a:srgbClr val="000000"/>
                        </a:solidFill>
                        <a:effectLst/>
                        <a:latin typeface="Arial" panose="020B0604020202020204" pitchFamily="34" charset="0"/>
                        <a:ea typeface="FlandersArtSans-Regular" panose="00000500000000000000" pitchFamily="2" charset="0"/>
                        <a:cs typeface="Times New Roman" panose="02020603050405020304" pitchFamily="18" charset="0"/>
                      </a:endParaRPr>
                    </a:p>
                  </a:txBody>
                  <a:tcPr marL="68580" marR="68580" marT="0" marB="0"/>
                </a:tc>
                <a:tc>
                  <a:txBody>
                    <a:bodyPr/>
                    <a:lstStyle/>
                    <a:p>
                      <a:pPr algn="just">
                        <a:spcAft>
                          <a:spcPts val="0"/>
                        </a:spcAft>
                      </a:pPr>
                      <a:r>
                        <a:rPr lang="en-GB" sz="1100">
                          <a:effectLst/>
                        </a:rPr>
                        <a:t>Timing</a:t>
                      </a:r>
                      <a:endParaRPr lang="nl-BE" sz="1200">
                        <a:solidFill>
                          <a:srgbClr val="000000"/>
                        </a:solidFill>
                        <a:effectLst/>
                        <a:latin typeface="Arial" panose="020B0604020202020204" pitchFamily="34" charset="0"/>
                        <a:ea typeface="FlandersArtSans-Regular" panose="00000500000000000000" pitchFamily="2" charset="0"/>
                        <a:cs typeface="Times New Roman" panose="02020603050405020304" pitchFamily="18" charset="0"/>
                      </a:endParaRPr>
                    </a:p>
                  </a:txBody>
                  <a:tcPr marL="68580" marR="68580" marT="0" marB="0"/>
                </a:tc>
                <a:extLst>
                  <a:ext uri="{0D108BD9-81ED-4DB2-BD59-A6C34878D82A}">
                    <a16:rowId xmlns:a16="http://schemas.microsoft.com/office/drawing/2014/main" val="3501517019"/>
                  </a:ext>
                </a:extLst>
              </a:tr>
              <a:tr h="0">
                <a:tc>
                  <a:txBody>
                    <a:bodyPr/>
                    <a:lstStyle/>
                    <a:p>
                      <a:pPr algn="just">
                        <a:spcAft>
                          <a:spcPts val="0"/>
                        </a:spcAft>
                      </a:pPr>
                      <a:r>
                        <a:rPr lang="nl-BE" sz="1400">
                          <a:effectLst/>
                        </a:rPr>
                        <a:t>Aankoop resterende weekendverblijven, vijvers,… (± 5 percelen/jaar)</a:t>
                      </a:r>
                      <a:endParaRPr lang="nl-BE" sz="1400">
                        <a:solidFill>
                          <a:srgbClr val="000000"/>
                        </a:solidFill>
                        <a:effectLst/>
                        <a:latin typeface="Arial" panose="020B0604020202020204" pitchFamily="34" charset="0"/>
                        <a:ea typeface="FlandersArtSans-Regular" panose="00000500000000000000" pitchFamily="2" charset="0"/>
                        <a:cs typeface="Times New Roman" panose="02020603050405020304" pitchFamily="18" charset="0"/>
                      </a:endParaRPr>
                    </a:p>
                  </a:txBody>
                  <a:tcPr marL="68580" marR="68580" marT="0" marB="0"/>
                </a:tc>
                <a:tc>
                  <a:txBody>
                    <a:bodyPr/>
                    <a:lstStyle/>
                    <a:p>
                      <a:pPr algn="just">
                        <a:spcAft>
                          <a:spcPts val="0"/>
                        </a:spcAft>
                      </a:pPr>
                      <a:r>
                        <a:rPr lang="en-GB" sz="1100">
                          <a:effectLst/>
                        </a:rPr>
                        <a:t>2018-2020 (doorlopend)</a:t>
                      </a:r>
                      <a:endParaRPr lang="nl-BE" sz="1200">
                        <a:solidFill>
                          <a:srgbClr val="000000"/>
                        </a:solidFill>
                        <a:effectLst/>
                        <a:latin typeface="Arial" panose="020B0604020202020204" pitchFamily="34" charset="0"/>
                        <a:ea typeface="FlandersArtSans-Regular" panose="00000500000000000000" pitchFamily="2" charset="0"/>
                        <a:cs typeface="Times New Roman" panose="02020603050405020304" pitchFamily="18" charset="0"/>
                      </a:endParaRPr>
                    </a:p>
                  </a:txBody>
                  <a:tcPr marL="68580" marR="68580" marT="0" marB="0"/>
                </a:tc>
                <a:extLst>
                  <a:ext uri="{0D108BD9-81ED-4DB2-BD59-A6C34878D82A}">
                    <a16:rowId xmlns:a16="http://schemas.microsoft.com/office/drawing/2014/main" val="347790305"/>
                  </a:ext>
                </a:extLst>
              </a:tr>
              <a:tr h="0">
                <a:tc>
                  <a:txBody>
                    <a:bodyPr/>
                    <a:lstStyle/>
                    <a:p>
                      <a:pPr algn="just">
                        <a:spcAft>
                          <a:spcPts val="0"/>
                        </a:spcAft>
                      </a:pPr>
                      <a:r>
                        <a:rPr lang="nl-BE" sz="1400">
                          <a:effectLst/>
                        </a:rPr>
                        <a:t>Afbraak aangekochte weekendverblijven tussen 2016 en 2019</a:t>
                      </a:r>
                      <a:endParaRPr lang="nl-BE" sz="1400">
                        <a:solidFill>
                          <a:srgbClr val="000000"/>
                        </a:solidFill>
                        <a:effectLst/>
                        <a:latin typeface="Arial" panose="020B0604020202020204" pitchFamily="34" charset="0"/>
                        <a:ea typeface="FlandersArtSans-Regular" panose="00000500000000000000" pitchFamily="2" charset="0"/>
                        <a:cs typeface="Times New Roman" panose="02020603050405020304" pitchFamily="18" charset="0"/>
                      </a:endParaRPr>
                    </a:p>
                  </a:txBody>
                  <a:tcPr marL="68580" marR="68580" marT="0" marB="0"/>
                </a:tc>
                <a:tc>
                  <a:txBody>
                    <a:bodyPr/>
                    <a:lstStyle/>
                    <a:p>
                      <a:pPr algn="just">
                        <a:spcAft>
                          <a:spcPts val="0"/>
                        </a:spcAft>
                      </a:pPr>
                      <a:r>
                        <a:rPr lang="en-GB" sz="1100">
                          <a:effectLst/>
                        </a:rPr>
                        <a:t>2018-2020 (doorlopend)</a:t>
                      </a:r>
                      <a:endParaRPr lang="nl-BE" sz="1200">
                        <a:solidFill>
                          <a:srgbClr val="000000"/>
                        </a:solidFill>
                        <a:effectLst/>
                        <a:latin typeface="Arial" panose="020B0604020202020204" pitchFamily="34" charset="0"/>
                        <a:ea typeface="FlandersArtSans-Regular" panose="00000500000000000000" pitchFamily="2" charset="0"/>
                        <a:cs typeface="Times New Roman" panose="02020603050405020304" pitchFamily="18" charset="0"/>
                      </a:endParaRPr>
                    </a:p>
                  </a:txBody>
                  <a:tcPr marL="68580" marR="68580" marT="0" marB="0"/>
                </a:tc>
                <a:extLst>
                  <a:ext uri="{0D108BD9-81ED-4DB2-BD59-A6C34878D82A}">
                    <a16:rowId xmlns:a16="http://schemas.microsoft.com/office/drawing/2014/main" val="3381674942"/>
                  </a:ext>
                </a:extLst>
              </a:tr>
              <a:tr h="0">
                <a:tc>
                  <a:txBody>
                    <a:bodyPr/>
                    <a:lstStyle/>
                    <a:p>
                      <a:pPr algn="just">
                        <a:spcAft>
                          <a:spcPts val="0"/>
                        </a:spcAft>
                      </a:pPr>
                      <a:r>
                        <a:rPr lang="nl-BE" sz="1400">
                          <a:effectLst/>
                        </a:rPr>
                        <a:t>Herstel microreliëf thv illegale storten, ophogingen, vergraven vijvers,…</a:t>
                      </a:r>
                      <a:endParaRPr lang="nl-BE" sz="1400">
                        <a:solidFill>
                          <a:srgbClr val="000000"/>
                        </a:solidFill>
                        <a:effectLst/>
                        <a:latin typeface="Arial" panose="020B0604020202020204" pitchFamily="34" charset="0"/>
                        <a:ea typeface="FlandersArtSans-Regular" panose="00000500000000000000" pitchFamily="2" charset="0"/>
                        <a:cs typeface="Times New Roman" panose="02020603050405020304" pitchFamily="18" charset="0"/>
                      </a:endParaRPr>
                    </a:p>
                  </a:txBody>
                  <a:tcPr marL="68580" marR="68580" marT="0" marB="0"/>
                </a:tc>
                <a:tc>
                  <a:txBody>
                    <a:bodyPr/>
                    <a:lstStyle/>
                    <a:p>
                      <a:pPr algn="just">
                        <a:spcAft>
                          <a:spcPts val="0"/>
                        </a:spcAft>
                      </a:pPr>
                      <a:r>
                        <a:rPr lang="en-GB" sz="1100">
                          <a:effectLst/>
                        </a:rPr>
                        <a:t>2018-2020 (doorlopend)</a:t>
                      </a:r>
                      <a:endParaRPr lang="nl-BE" sz="1200">
                        <a:solidFill>
                          <a:srgbClr val="000000"/>
                        </a:solidFill>
                        <a:effectLst/>
                        <a:latin typeface="Arial" panose="020B0604020202020204" pitchFamily="34" charset="0"/>
                        <a:ea typeface="FlandersArtSans-Regular" panose="00000500000000000000" pitchFamily="2" charset="0"/>
                        <a:cs typeface="Times New Roman" panose="02020603050405020304" pitchFamily="18" charset="0"/>
                      </a:endParaRPr>
                    </a:p>
                  </a:txBody>
                  <a:tcPr marL="68580" marR="68580" marT="0" marB="0"/>
                </a:tc>
                <a:extLst>
                  <a:ext uri="{0D108BD9-81ED-4DB2-BD59-A6C34878D82A}">
                    <a16:rowId xmlns:a16="http://schemas.microsoft.com/office/drawing/2014/main" val="1998786165"/>
                  </a:ext>
                </a:extLst>
              </a:tr>
              <a:tr h="0">
                <a:tc>
                  <a:txBody>
                    <a:bodyPr/>
                    <a:lstStyle/>
                    <a:p>
                      <a:pPr algn="just">
                        <a:spcAft>
                          <a:spcPts val="0"/>
                        </a:spcAft>
                      </a:pPr>
                      <a:r>
                        <a:rPr lang="nl-BE" sz="1400">
                          <a:effectLst/>
                        </a:rPr>
                        <a:t>Herstel kwalitatief complex van overgangs- en trilveen, voedselrijke ruigte en broekbossen</a:t>
                      </a:r>
                      <a:endParaRPr lang="nl-BE" sz="1400">
                        <a:solidFill>
                          <a:srgbClr val="000000"/>
                        </a:solidFill>
                        <a:effectLst/>
                        <a:latin typeface="Arial" panose="020B0604020202020204" pitchFamily="34" charset="0"/>
                        <a:ea typeface="FlandersArtSans-Regular" panose="00000500000000000000" pitchFamily="2" charset="0"/>
                        <a:cs typeface="Times New Roman" panose="02020603050405020304" pitchFamily="18" charset="0"/>
                      </a:endParaRPr>
                    </a:p>
                  </a:txBody>
                  <a:tcPr marL="68580" marR="68580" marT="0" marB="0"/>
                </a:tc>
                <a:tc>
                  <a:txBody>
                    <a:bodyPr/>
                    <a:lstStyle/>
                    <a:p>
                      <a:pPr algn="just">
                        <a:spcAft>
                          <a:spcPts val="0"/>
                        </a:spcAft>
                      </a:pPr>
                      <a:r>
                        <a:rPr lang="en-GB" sz="1100">
                          <a:effectLst/>
                        </a:rPr>
                        <a:t>2018-2020 (doorlopend)</a:t>
                      </a:r>
                      <a:endParaRPr lang="nl-BE" sz="1200">
                        <a:solidFill>
                          <a:srgbClr val="000000"/>
                        </a:solidFill>
                        <a:effectLst/>
                        <a:latin typeface="Arial" panose="020B0604020202020204" pitchFamily="34" charset="0"/>
                        <a:ea typeface="FlandersArtSans-Regular" panose="00000500000000000000" pitchFamily="2" charset="0"/>
                        <a:cs typeface="Times New Roman" panose="02020603050405020304" pitchFamily="18" charset="0"/>
                      </a:endParaRPr>
                    </a:p>
                  </a:txBody>
                  <a:tcPr marL="68580" marR="68580" marT="0" marB="0"/>
                </a:tc>
                <a:extLst>
                  <a:ext uri="{0D108BD9-81ED-4DB2-BD59-A6C34878D82A}">
                    <a16:rowId xmlns:a16="http://schemas.microsoft.com/office/drawing/2014/main" val="1646003644"/>
                  </a:ext>
                </a:extLst>
              </a:tr>
              <a:tr h="0">
                <a:tc>
                  <a:txBody>
                    <a:bodyPr/>
                    <a:lstStyle/>
                    <a:p>
                      <a:pPr algn="just">
                        <a:spcAft>
                          <a:spcPts val="0"/>
                        </a:spcAft>
                      </a:pPr>
                      <a:r>
                        <a:rPr lang="nl-BE" sz="1400">
                          <a:effectLst/>
                        </a:rPr>
                        <a:t>Bepalen van strategie en inzet van instrumenten voor de  resterende weekendverblijven</a:t>
                      </a:r>
                      <a:endParaRPr lang="nl-BE" sz="1400">
                        <a:solidFill>
                          <a:srgbClr val="000000"/>
                        </a:solidFill>
                        <a:effectLst/>
                        <a:latin typeface="Arial" panose="020B0604020202020204" pitchFamily="34" charset="0"/>
                        <a:ea typeface="FlandersArtSans-Regular" panose="00000500000000000000" pitchFamily="2" charset="0"/>
                        <a:cs typeface="Times New Roman" panose="02020603050405020304" pitchFamily="18" charset="0"/>
                      </a:endParaRPr>
                    </a:p>
                  </a:txBody>
                  <a:tcPr marL="68580" marR="68580" marT="0" marB="0"/>
                </a:tc>
                <a:tc>
                  <a:txBody>
                    <a:bodyPr/>
                    <a:lstStyle/>
                    <a:p>
                      <a:pPr algn="just">
                        <a:spcAft>
                          <a:spcPts val="0"/>
                        </a:spcAft>
                      </a:pPr>
                      <a:r>
                        <a:rPr lang="nl-BE" sz="1100">
                          <a:effectLst/>
                        </a:rPr>
                        <a:t>2018</a:t>
                      </a:r>
                      <a:endParaRPr lang="nl-BE" sz="1200">
                        <a:solidFill>
                          <a:srgbClr val="000000"/>
                        </a:solidFill>
                        <a:effectLst/>
                        <a:latin typeface="Arial" panose="020B0604020202020204" pitchFamily="34" charset="0"/>
                        <a:ea typeface="FlandersArtSans-Regular" panose="00000500000000000000" pitchFamily="2" charset="0"/>
                        <a:cs typeface="Times New Roman" panose="02020603050405020304" pitchFamily="18" charset="0"/>
                      </a:endParaRPr>
                    </a:p>
                  </a:txBody>
                  <a:tcPr marL="68580" marR="68580" marT="0" marB="0"/>
                </a:tc>
                <a:extLst>
                  <a:ext uri="{0D108BD9-81ED-4DB2-BD59-A6C34878D82A}">
                    <a16:rowId xmlns:a16="http://schemas.microsoft.com/office/drawing/2014/main" val="50684808"/>
                  </a:ext>
                </a:extLst>
              </a:tr>
              <a:tr h="0">
                <a:tc>
                  <a:txBody>
                    <a:bodyPr/>
                    <a:lstStyle/>
                    <a:p>
                      <a:pPr algn="just">
                        <a:spcAft>
                          <a:spcPts val="0"/>
                        </a:spcAft>
                      </a:pPr>
                      <a:r>
                        <a:rPr lang="nl-BE" sz="1400">
                          <a:effectLst/>
                        </a:rPr>
                        <a:t>Vestiging roeiclub aan Emblem-brug</a:t>
                      </a:r>
                      <a:endParaRPr lang="nl-BE" sz="1400">
                        <a:solidFill>
                          <a:srgbClr val="000000"/>
                        </a:solidFill>
                        <a:effectLst/>
                        <a:latin typeface="Arial" panose="020B0604020202020204" pitchFamily="34" charset="0"/>
                        <a:ea typeface="FlandersArtSans-Regular" panose="00000500000000000000" pitchFamily="2" charset="0"/>
                        <a:cs typeface="Times New Roman" panose="02020603050405020304" pitchFamily="18" charset="0"/>
                      </a:endParaRPr>
                    </a:p>
                  </a:txBody>
                  <a:tcPr marL="68580" marR="68580" marT="0" marB="0"/>
                </a:tc>
                <a:tc>
                  <a:txBody>
                    <a:bodyPr/>
                    <a:lstStyle/>
                    <a:p>
                      <a:pPr algn="just">
                        <a:spcAft>
                          <a:spcPts val="0"/>
                        </a:spcAft>
                      </a:pPr>
                      <a:r>
                        <a:rPr lang="en-GB" sz="1100">
                          <a:effectLst/>
                        </a:rPr>
                        <a:t>2018</a:t>
                      </a:r>
                      <a:endParaRPr lang="nl-BE" sz="1200">
                        <a:solidFill>
                          <a:srgbClr val="000000"/>
                        </a:solidFill>
                        <a:effectLst/>
                        <a:latin typeface="Arial" panose="020B0604020202020204" pitchFamily="34" charset="0"/>
                        <a:ea typeface="FlandersArtSans-Regular" panose="00000500000000000000" pitchFamily="2" charset="0"/>
                        <a:cs typeface="Times New Roman" panose="02020603050405020304" pitchFamily="18" charset="0"/>
                      </a:endParaRPr>
                    </a:p>
                  </a:txBody>
                  <a:tcPr marL="68580" marR="68580" marT="0" marB="0"/>
                </a:tc>
                <a:extLst>
                  <a:ext uri="{0D108BD9-81ED-4DB2-BD59-A6C34878D82A}">
                    <a16:rowId xmlns:a16="http://schemas.microsoft.com/office/drawing/2014/main" val="3352167389"/>
                  </a:ext>
                </a:extLst>
              </a:tr>
              <a:tr h="0">
                <a:tc>
                  <a:txBody>
                    <a:bodyPr/>
                    <a:lstStyle/>
                    <a:p>
                      <a:pPr algn="just">
                        <a:spcAft>
                          <a:spcPts val="0"/>
                        </a:spcAft>
                      </a:pPr>
                      <a:r>
                        <a:rPr lang="nl-BE" sz="1400">
                          <a:effectLst/>
                        </a:rPr>
                        <a:t>Opmaak ruimtelijke visie voor het volledige gebied</a:t>
                      </a:r>
                      <a:endParaRPr lang="nl-BE" sz="1400">
                        <a:solidFill>
                          <a:srgbClr val="000000"/>
                        </a:solidFill>
                        <a:effectLst/>
                        <a:latin typeface="Arial" panose="020B0604020202020204" pitchFamily="34" charset="0"/>
                        <a:ea typeface="FlandersArtSans-Regular" panose="00000500000000000000" pitchFamily="2" charset="0"/>
                        <a:cs typeface="Times New Roman" panose="02020603050405020304" pitchFamily="18" charset="0"/>
                      </a:endParaRPr>
                    </a:p>
                  </a:txBody>
                  <a:tcPr marL="68580" marR="68580" marT="0" marB="0"/>
                </a:tc>
                <a:tc>
                  <a:txBody>
                    <a:bodyPr/>
                    <a:lstStyle/>
                    <a:p>
                      <a:pPr algn="just">
                        <a:spcAft>
                          <a:spcPts val="0"/>
                        </a:spcAft>
                      </a:pPr>
                      <a:r>
                        <a:rPr lang="en-GB" sz="1100">
                          <a:effectLst/>
                        </a:rPr>
                        <a:t>2018</a:t>
                      </a:r>
                      <a:endParaRPr lang="nl-BE" sz="1200">
                        <a:solidFill>
                          <a:srgbClr val="000000"/>
                        </a:solidFill>
                        <a:effectLst/>
                        <a:latin typeface="Arial" panose="020B0604020202020204" pitchFamily="34" charset="0"/>
                        <a:ea typeface="FlandersArtSans-Regular" panose="00000500000000000000" pitchFamily="2" charset="0"/>
                        <a:cs typeface="Times New Roman" panose="02020603050405020304" pitchFamily="18" charset="0"/>
                      </a:endParaRPr>
                    </a:p>
                  </a:txBody>
                  <a:tcPr marL="68580" marR="68580" marT="0" marB="0"/>
                </a:tc>
                <a:extLst>
                  <a:ext uri="{0D108BD9-81ED-4DB2-BD59-A6C34878D82A}">
                    <a16:rowId xmlns:a16="http://schemas.microsoft.com/office/drawing/2014/main" val="2836579433"/>
                  </a:ext>
                </a:extLst>
              </a:tr>
              <a:tr h="0">
                <a:tc>
                  <a:txBody>
                    <a:bodyPr/>
                    <a:lstStyle/>
                    <a:p>
                      <a:pPr algn="just">
                        <a:spcAft>
                          <a:spcPts val="0"/>
                        </a:spcAft>
                      </a:pPr>
                      <a:r>
                        <a:rPr lang="nl-BE" sz="1400">
                          <a:effectLst/>
                        </a:rPr>
                        <a:t>Opmaak RUP signaalgebied Netevallei Emblem</a:t>
                      </a:r>
                      <a:endParaRPr lang="nl-BE" sz="1400">
                        <a:solidFill>
                          <a:srgbClr val="000000"/>
                        </a:solidFill>
                        <a:effectLst/>
                        <a:latin typeface="Arial" panose="020B0604020202020204" pitchFamily="34" charset="0"/>
                        <a:ea typeface="FlandersArtSans-Regular" panose="00000500000000000000" pitchFamily="2" charset="0"/>
                        <a:cs typeface="Times New Roman" panose="02020603050405020304" pitchFamily="18" charset="0"/>
                      </a:endParaRPr>
                    </a:p>
                  </a:txBody>
                  <a:tcPr marL="68580" marR="68580" marT="0" marB="0"/>
                </a:tc>
                <a:tc>
                  <a:txBody>
                    <a:bodyPr/>
                    <a:lstStyle/>
                    <a:p>
                      <a:pPr algn="just">
                        <a:spcAft>
                          <a:spcPts val="0"/>
                        </a:spcAft>
                      </a:pPr>
                      <a:r>
                        <a:rPr lang="en-GB" sz="1100">
                          <a:effectLst/>
                        </a:rPr>
                        <a:t>2018</a:t>
                      </a:r>
                      <a:endParaRPr lang="nl-BE" sz="1200">
                        <a:solidFill>
                          <a:srgbClr val="000000"/>
                        </a:solidFill>
                        <a:effectLst/>
                        <a:latin typeface="Arial" panose="020B0604020202020204" pitchFamily="34" charset="0"/>
                        <a:ea typeface="FlandersArtSans-Regular" panose="00000500000000000000" pitchFamily="2" charset="0"/>
                        <a:cs typeface="Times New Roman" panose="02020603050405020304" pitchFamily="18" charset="0"/>
                      </a:endParaRPr>
                    </a:p>
                  </a:txBody>
                  <a:tcPr marL="68580" marR="68580" marT="0" marB="0"/>
                </a:tc>
                <a:extLst>
                  <a:ext uri="{0D108BD9-81ED-4DB2-BD59-A6C34878D82A}">
                    <a16:rowId xmlns:a16="http://schemas.microsoft.com/office/drawing/2014/main" val="3842714965"/>
                  </a:ext>
                </a:extLst>
              </a:tr>
              <a:tr h="0">
                <a:tc>
                  <a:txBody>
                    <a:bodyPr/>
                    <a:lstStyle/>
                    <a:p>
                      <a:pPr algn="just">
                        <a:spcAft>
                          <a:spcPts val="0"/>
                        </a:spcAft>
                      </a:pPr>
                      <a:r>
                        <a:rPr lang="nl-BE" sz="1400">
                          <a:effectLst/>
                        </a:rPr>
                        <a:t>Opmaak ontwerpend onderzoek recreatie voor het gebied</a:t>
                      </a:r>
                      <a:endParaRPr lang="nl-BE" sz="1400">
                        <a:solidFill>
                          <a:srgbClr val="000000"/>
                        </a:solidFill>
                        <a:effectLst/>
                        <a:latin typeface="Arial" panose="020B0604020202020204" pitchFamily="34" charset="0"/>
                        <a:ea typeface="FlandersArtSans-Regular" panose="00000500000000000000" pitchFamily="2" charset="0"/>
                        <a:cs typeface="Times New Roman" panose="02020603050405020304" pitchFamily="18" charset="0"/>
                      </a:endParaRPr>
                    </a:p>
                  </a:txBody>
                  <a:tcPr marL="68580" marR="68580" marT="0" marB="0"/>
                </a:tc>
                <a:tc>
                  <a:txBody>
                    <a:bodyPr/>
                    <a:lstStyle/>
                    <a:p>
                      <a:pPr algn="just">
                        <a:spcAft>
                          <a:spcPts val="0"/>
                        </a:spcAft>
                      </a:pPr>
                      <a:r>
                        <a:rPr lang="en-GB" sz="1100">
                          <a:effectLst/>
                        </a:rPr>
                        <a:t>2019</a:t>
                      </a:r>
                      <a:endParaRPr lang="nl-BE" sz="1200">
                        <a:solidFill>
                          <a:srgbClr val="000000"/>
                        </a:solidFill>
                        <a:effectLst/>
                        <a:latin typeface="Arial" panose="020B0604020202020204" pitchFamily="34" charset="0"/>
                        <a:ea typeface="FlandersArtSans-Regular" panose="00000500000000000000" pitchFamily="2" charset="0"/>
                        <a:cs typeface="Times New Roman" panose="02020603050405020304" pitchFamily="18" charset="0"/>
                      </a:endParaRPr>
                    </a:p>
                  </a:txBody>
                  <a:tcPr marL="68580" marR="68580" marT="0" marB="0"/>
                </a:tc>
                <a:extLst>
                  <a:ext uri="{0D108BD9-81ED-4DB2-BD59-A6C34878D82A}">
                    <a16:rowId xmlns:a16="http://schemas.microsoft.com/office/drawing/2014/main" val="1460567035"/>
                  </a:ext>
                </a:extLst>
              </a:tr>
              <a:tr h="0">
                <a:tc>
                  <a:txBody>
                    <a:bodyPr/>
                    <a:lstStyle/>
                    <a:p>
                      <a:pPr algn="just">
                        <a:spcAft>
                          <a:spcPts val="0"/>
                        </a:spcAft>
                      </a:pPr>
                      <a:r>
                        <a:rPr lang="nl-BE" sz="1400">
                          <a:effectLst/>
                        </a:rPr>
                        <a:t>Indien gewenst opmaak RUP en/of landschapsbeheerplan voor gebied voor verblijfsrecreatie Kloosterheide Lier</a:t>
                      </a:r>
                      <a:endParaRPr lang="nl-BE" sz="1400">
                        <a:solidFill>
                          <a:srgbClr val="000000"/>
                        </a:solidFill>
                        <a:effectLst/>
                        <a:latin typeface="Arial" panose="020B0604020202020204" pitchFamily="34" charset="0"/>
                        <a:ea typeface="FlandersArtSans-Regular" panose="00000500000000000000" pitchFamily="2" charset="0"/>
                        <a:cs typeface="Times New Roman" panose="02020603050405020304" pitchFamily="18" charset="0"/>
                      </a:endParaRPr>
                    </a:p>
                  </a:txBody>
                  <a:tcPr marL="68580" marR="68580" marT="0" marB="0"/>
                </a:tc>
                <a:tc>
                  <a:txBody>
                    <a:bodyPr/>
                    <a:lstStyle/>
                    <a:p>
                      <a:pPr algn="just">
                        <a:spcAft>
                          <a:spcPts val="0"/>
                        </a:spcAft>
                      </a:pPr>
                      <a:r>
                        <a:rPr lang="en-GB" sz="1100">
                          <a:effectLst/>
                        </a:rPr>
                        <a:t>2019</a:t>
                      </a:r>
                      <a:endParaRPr lang="nl-BE" sz="1200">
                        <a:solidFill>
                          <a:srgbClr val="000000"/>
                        </a:solidFill>
                        <a:effectLst/>
                        <a:latin typeface="Arial" panose="020B0604020202020204" pitchFamily="34" charset="0"/>
                        <a:ea typeface="FlandersArtSans-Regular" panose="00000500000000000000" pitchFamily="2" charset="0"/>
                        <a:cs typeface="Times New Roman" panose="02020603050405020304" pitchFamily="18" charset="0"/>
                      </a:endParaRPr>
                    </a:p>
                  </a:txBody>
                  <a:tcPr marL="68580" marR="68580" marT="0" marB="0"/>
                </a:tc>
                <a:extLst>
                  <a:ext uri="{0D108BD9-81ED-4DB2-BD59-A6C34878D82A}">
                    <a16:rowId xmlns:a16="http://schemas.microsoft.com/office/drawing/2014/main" val="836822356"/>
                  </a:ext>
                </a:extLst>
              </a:tr>
              <a:tr h="0">
                <a:tc>
                  <a:txBody>
                    <a:bodyPr/>
                    <a:lstStyle/>
                    <a:p>
                      <a:pPr algn="just">
                        <a:spcAft>
                          <a:spcPts val="0"/>
                        </a:spcAft>
                      </a:pPr>
                      <a:r>
                        <a:rPr lang="nl-BE" sz="1400">
                          <a:effectLst/>
                        </a:rPr>
                        <a:t>Uitvoeren RUP Oostmalsesteenweg en BPA site Goormans</a:t>
                      </a:r>
                      <a:endParaRPr lang="nl-BE" sz="1400">
                        <a:solidFill>
                          <a:srgbClr val="000000"/>
                        </a:solidFill>
                        <a:effectLst/>
                        <a:latin typeface="Arial" panose="020B0604020202020204" pitchFamily="34" charset="0"/>
                        <a:ea typeface="FlandersArtSans-Regular" panose="00000500000000000000" pitchFamily="2" charset="0"/>
                        <a:cs typeface="Times New Roman" panose="02020603050405020304" pitchFamily="18" charset="0"/>
                      </a:endParaRPr>
                    </a:p>
                  </a:txBody>
                  <a:tcPr marL="68580" marR="68580" marT="0" marB="0"/>
                </a:tc>
                <a:tc>
                  <a:txBody>
                    <a:bodyPr/>
                    <a:lstStyle/>
                    <a:p>
                      <a:pPr algn="just">
                        <a:spcAft>
                          <a:spcPts val="0"/>
                        </a:spcAft>
                      </a:pPr>
                      <a:r>
                        <a:rPr lang="en-GB" sz="1100">
                          <a:effectLst/>
                        </a:rPr>
                        <a:t>2019</a:t>
                      </a:r>
                      <a:endParaRPr lang="nl-BE" sz="1200">
                        <a:solidFill>
                          <a:srgbClr val="000000"/>
                        </a:solidFill>
                        <a:effectLst/>
                        <a:latin typeface="Arial" panose="020B0604020202020204" pitchFamily="34" charset="0"/>
                        <a:ea typeface="FlandersArtSans-Regular" panose="00000500000000000000" pitchFamily="2" charset="0"/>
                        <a:cs typeface="Times New Roman" panose="02020603050405020304" pitchFamily="18" charset="0"/>
                      </a:endParaRPr>
                    </a:p>
                  </a:txBody>
                  <a:tcPr marL="68580" marR="68580" marT="0" marB="0"/>
                </a:tc>
                <a:extLst>
                  <a:ext uri="{0D108BD9-81ED-4DB2-BD59-A6C34878D82A}">
                    <a16:rowId xmlns:a16="http://schemas.microsoft.com/office/drawing/2014/main" val="1642150220"/>
                  </a:ext>
                </a:extLst>
              </a:tr>
              <a:tr h="0">
                <a:tc>
                  <a:txBody>
                    <a:bodyPr/>
                    <a:lstStyle/>
                    <a:p>
                      <a:pPr algn="just">
                        <a:spcAft>
                          <a:spcPts val="0"/>
                        </a:spcAft>
                      </a:pPr>
                      <a:r>
                        <a:rPr lang="en-GB" sz="1400">
                          <a:effectLst/>
                        </a:rPr>
                        <a:t>Realisatie onthaalpoort Emblem-brug</a:t>
                      </a:r>
                      <a:endParaRPr lang="nl-BE" sz="1400">
                        <a:solidFill>
                          <a:srgbClr val="000000"/>
                        </a:solidFill>
                        <a:effectLst/>
                        <a:latin typeface="Arial" panose="020B0604020202020204" pitchFamily="34" charset="0"/>
                        <a:ea typeface="FlandersArtSans-Regular" panose="00000500000000000000" pitchFamily="2" charset="0"/>
                        <a:cs typeface="Times New Roman" panose="02020603050405020304" pitchFamily="18" charset="0"/>
                      </a:endParaRPr>
                    </a:p>
                  </a:txBody>
                  <a:tcPr marL="68580" marR="68580" marT="0" marB="0"/>
                </a:tc>
                <a:tc>
                  <a:txBody>
                    <a:bodyPr/>
                    <a:lstStyle/>
                    <a:p>
                      <a:pPr algn="just">
                        <a:spcAft>
                          <a:spcPts val="0"/>
                        </a:spcAft>
                      </a:pPr>
                      <a:r>
                        <a:rPr lang="en-GB" sz="1100">
                          <a:effectLst/>
                        </a:rPr>
                        <a:t>2019</a:t>
                      </a:r>
                      <a:endParaRPr lang="nl-BE" sz="1200">
                        <a:solidFill>
                          <a:srgbClr val="000000"/>
                        </a:solidFill>
                        <a:effectLst/>
                        <a:latin typeface="Arial" panose="020B0604020202020204" pitchFamily="34" charset="0"/>
                        <a:ea typeface="FlandersArtSans-Regular" panose="00000500000000000000" pitchFamily="2" charset="0"/>
                        <a:cs typeface="Times New Roman" panose="02020603050405020304" pitchFamily="18" charset="0"/>
                      </a:endParaRPr>
                    </a:p>
                  </a:txBody>
                  <a:tcPr marL="68580" marR="68580" marT="0" marB="0"/>
                </a:tc>
                <a:extLst>
                  <a:ext uri="{0D108BD9-81ED-4DB2-BD59-A6C34878D82A}">
                    <a16:rowId xmlns:a16="http://schemas.microsoft.com/office/drawing/2014/main" val="4212331895"/>
                  </a:ext>
                </a:extLst>
              </a:tr>
              <a:tr h="0">
                <a:tc>
                  <a:txBody>
                    <a:bodyPr/>
                    <a:lstStyle/>
                    <a:p>
                      <a:pPr algn="just">
                        <a:spcAft>
                          <a:spcPts val="0"/>
                        </a:spcAft>
                      </a:pPr>
                      <a:r>
                        <a:rPr lang="en-GB" sz="1400">
                          <a:effectLst/>
                        </a:rPr>
                        <a:t>Realisatie onthaalpoort Molternetebrug</a:t>
                      </a:r>
                      <a:endParaRPr lang="nl-BE" sz="1400">
                        <a:solidFill>
                          <a:srgbClr val="000000"/>
                        </a:solidFill>
                        <a:effectLst/>
                        <a:latin typeface="Arial" panose="020B0604020202020204" pitchFamily="34" charset="0"/>
                        <a:ea typeface="FlandersArtSans-Regular" panose="00000500000000000000" pitchFamily="2" charset="0"/>
                        <a:cs typeface="Times New Roman" panose="02020603050405020304" pitchFamily="18" charset="0"/>
                      </a:endParaRPr>
                    </a:p>
                  </a:txBody>
                  <a:tcPr marL="68580" marR="68580" marT="0" marB="0"/>
                </a:tc>
                <a:tc>
                  <a:txBody>
                    <a:bodyPr/>
                    <a:lstStyle/>
                    <a:p>
                      <a:pPr algn="just">
                        <a:spcAft>
                          <a:spcPts val="0"/>
                        </a:spcAft>
                      </a:pPr>
                      <a:r>
                        <a:rPr lang="en-GB" sz="1100">
                          <a:effectLst/>
                        </a:rPr>
                        <a:t>2019</a:t>
                      </a:r>
                      <a:endParaRPr lang="nl-BE" sz="1200">
                        <a:solidFill>
                          <a:srgbClr val="000000"/>
                        </a:solidFill>
                        <a:effectLst/>
                        <a:latin typeface="Arial" panose="020B0604020202020204" pitchFamily="34" charset="0"/>
                        <a:ea typeface="FlandersArtSans-Regular" panose="00000500000000000000" pitchFamily="2" charset="0"/>
                        <a:cs typeface="Times New Roman" panose="02020603050405020304" pitchFamily="18" charset="0"/>
                      </a:endParaRPr>
                    </a:p>
                  </a:txBody>
                  <a:tcPr marL="68580" marR="68580" marT="0" marB="0"/>
                </a:tc>
                <a:extLst>
                  <a:ext uri="{0D108BD9-81ED-4DB2-BD59-A6C34878D82A}">
                    <a16:rowId xmlns:a16="http://schemas.microsoft.com/office/drawing/2014/main" val="3014419218"/>
                  </a:ext>
                </a:extLst>
              </a:tr>
              <a:tr h="0">
                <a:tc>
                  <a:txBody>
                    <a:bodyPr/>
                    <a:lstStyle/>
                    <a:p>
                      <a:pPr algn="just">
                        <a:spcAft>
                          <a:spcPts val="0"/>
                        </a:spcAft>
                      </a:pPr>
                      <a:r>
                        <a:rPr lang="nl-BE" sz="1400">
                          <a:effectLst/>
                        </a:rPr>
                        <a:t>Uitrol recreatieve luik in het gebied</a:t>
                      </a:r>
                      <a:endParaRPr lang="nl-BE" sz="1400">
                        <a:solidFill>
                          <a:srgbClr val="000000"/>
                        </a:solidFill>
                        <a:effectLst/>
                        <a:latin typeface="Arial" panose="020B0604020202020204" pitchFamily="34" charset="0"/>
                        <a:ea typeface="FlandersArtSans-Regular" panose="00000500000000000000" pitchFamily="2" charset="0"/>
                        <a:cs typeface="Times New Roman" panose="02020603050405020304" pitchFamily="18" charset="0"/>
                      </a:endParaRPr>
                    </a:p>
                  </a:txBody>
                  <a:tcPr marL="68580" marR="68580" marT="0" marB="0"/>
                </a:tc>
                <a:tc>
                  <a:txBody>
                    <a:bodyPr/>
                    <a:lstStyle/>
                    <a:p>
                      <a:pPr algn="just">
                        <a:spcAft>
                          <a:spcPts val="0"/>
                        </a:spcAft>
                      </a:pPr>
                      <a:r>
                        <a:rPr lang="en-GB" sz="1100">
                          <a:effectLst/>
                        </a:rPr>
                        <a:t>2019</a:t>
                      </a:r>
                      <a:endParaRPr lang="nl-BE" sz="1200">
                        <a:solidFill>
                          <a:srgbClr val="000000"/>
                        </a:solidFill>
                        <a:effectLst/>
                        <a:latin typeface="Arial" panose="020B0604020202020204" pitchFamily="34" charset="0"/>
                        <a:ea typeface="FlandersArtSans-Regular" panose="00000500000000000000" pitchFamily="2" charset="0"/>
                        <a:cs typeface="Times New Roman" panose="02020603050405020304" pitchFamily="18" charset="0"/>
                      </a:endParaRPr>
                    </a:p>
                  </a:txBody>
                  <a:tcPr marL="68580" marR="68580" marT="0" marB="0"/>
                </a:tc>
                <a:extLst>
                  <a:ext uri="{0D108BD9-81ED-4DB2-BD59-A6C34878D82A}">
                    <a16:rowId xmlns:a16="http://schemas.microsoft.com/office/drawing/2014/main" val="2760462040"/>
                  </a:ext>
                </a:extLst>
              </a:tr>
              <a:tr h="0">
                <a:tc>
                  <a:txBody>
                    <a:bodyPr/>
                    <a:lstStyle/>
                    <a:p>
                      <a:pPr algn="just">
                        <a:spcAft>
                          <a:spcPts val="0"/>
                        </a:spcAft>
                      </a:pPr>
                      <a:r>
                        <a:rPr lang="en-GB" sz="1400" dirty="0" err="1">
                          <a:effectLst/>
                        </a:rPr>
                        <a:t>Promotie</a:t>
                      </a:r>
                      <a:r>
                        <a:rPr lang="en-GB" sz="1400" dirty="0">
                          <a:effectLst/>
                        </a:rPr>
                        <a:t> door </a:t>
                      </a:r>
                      <a:r>
                        <a:rPr lang="en-GB" sz="1400" dirty="0" err="1">
                          <a:effectLst/>
                        </a:rPr>
                        <a:t>toeristische</a:t>
                      </a:r>
                      <a:r>
                        <a:rPr lang="en-GB" sz="1400" dirty="0">
                          <a:effectLst/>
                        </a:rPr>
                        <a:t> </a:t>
                      </a:r>
                      <a:r>
                        <a:rPr lang="en-GB" sz="1400" dirty="0" err="1">
                          <a:effectLst/>
                        </a:rPr>
                        <a:t>diensten</a:t>
                      </a:r>
                      <a:endParaRPr lang="nl-BE" sz="1400" dirty="0">
                        <a:solidFill>
                          <a:srgbClr val="000000"/>
                        </a:solidFill>
                        <a:effectLst/>
                        <a:latin typeface="Arial" panose="020B0604020202020204" pitchFamily="34" charset="0"/>
                        <a:ea typeface="FlandersArtSans-Regular" panose="00000500000000000000" pitchFamily="2" charset="0"/>
                        <a:cs typeface="Times New Roman" panose="02020603050405020304" pitchFamily="18" charset="0"/>
                      </a:endParaRPr>
                    </a:p>
                  </a:txBody>
                  <a:tcPr marL="68580" marR="68580" marT="0" marB="0"/>
                </a:tc>
                <a:tc>
                  <a:txBody>
                    <a:bodyPr/>
                    <a:lstStyle/>
                    <a:p>
                      <a:pPr algn="just">
                        <a:spcAft>
                          <a:spcPts val="0"/>
                        </a:spcAft>
                      </a:pPr>
                      <a:r>
                        <a:rPr lang="en-GB" sz="1100">
                          <a:effectLst/>
                        </a:rPr>
                        <a:t>2020</a:t>
                      </a:r>
                      <a:endParaRPr lang="nl-BE" sz="1200">
                        <a:solidFill>
                          <a:srgbClr val="000000"/>
                        </a:solidFill>
                        <a:effectLst/>
                        <a:latin typeface="Arial" panose="020B0604020202020204" pitchFamily="34" charset="0"/>
                        <a:ea typeface="FlandersArtSans-Regular" panose="00000500000000000000" pitchFamily="2" charset="0"/>
                        <a:cs typeface="Times New Roman" panose="02020603050405020304" pitchFamily="18" charset="0"/>
                      </a:endParaRPr>
                    </a:p>
                  </a:txBody>
                  <a:tcPr marL="68580" marR="68580" marT="0" marB="0"/>
                </a:tc>
                <a:extLst>
                  <a:ext uri="{0D108BD9-81ED-4DB2-BD59-A6C34878D82A}">
                    <a16:rowId xmlns:a16="http://schemas.microsoft.com/office/drawing/2014/main" val="3669819827"/>
                  </a:ext>
                </a:extLst>
              </a:tr>
              <a:tr h="0">
                <a:tc>
                  <a:txBody>
                    <a:bodyPr/>
                    <a:lstStyle/>
                    <a:p>
                      <a:pPr algn="just">
                        <a:spcAft>
                          <a:spcPts val="0"/>
                        </a:spcAft>
                      </a:pPr>
                      <a:r>
                        <a:rPr lang="nl-BE" sz="1400" dirty="0">
                          <a:effectLst/>
                        </a:rPr>
                        <a:t>Opmaak technisch ontwerp structuurherstel Molenbeek-</a:t>
                      </a:r>
                      <a:r>
                        <a:rPr lang="nl-BE" sz="1400" dirty="0" err="1">
                          <a:effectLst/>
                        </a:rPr>
                        <a:t>Bollaak</a:t>
                      </a:r>
                      <a:r>
                        <a:rPr lang="nl-BE" sz="1400" dirty="0">
                          <a:effectLst/>
                        </a:rPr>
                        <a:t> via </a:t>
                      </a:r>
                      <a:r>
                        <a:rPr lang="nl-BE" sz="1400" dirty="0" err="1">
                          <a:effectLst/>
                        </a:rPr>
                        <a:t>hermeandering</a:t>
                      </a:r>
                      <a:endParaRPr lang="nl-BE" sz="1400" dirty="0">
                        <a:solidFill>
                          <a:srgbClr val="000000"/>
                        </a:solidFill>
                        <a:effectLst/>
                        <a:latin typeface="Arial" panose="020B0604020202020204" pitchFamily="34" charset="0"/>
                        <a:ea typeface="FlandersArtSans-Regular" panose="00000500000000000000" pitchFamily="2" charset="0"/>
                        <a:cs typeface="Times New Roman" panose="02020603050405020304" pitchFamily="18" charset="0"/>
                      </a:endParaRPr>
                    </a:p>
                  </a:txBody>
                  <a:tcPr marL="68580" marR="68580" marT="0" marB="0"/>
                </a:tc>
                <a:tc>
                  <a:txBody>
                    <a:bodyPr/>
                    <a:lstStyle/>
                    <a:p>
                      <a:pPr algn="just">
                        <a:spcAft>
                          <a:spcPts val="0"/>
                        </a:spcAft>
                      </a:pPr>
                      <a:r>
                        <a:rPr lang="en-GB" sz="1100">
                          <a:effectLst/>
                        </a:rPr>
                        <a:t>2020</a:t>
                      </a:r>
                      <a:endParaRPr lang="nl-BE" sz="1200">
                        <a:solidFill>
                          <a:srgbClr val="000000"/>
                        </a:solidFill>
                        <a:effectLst/>
                        <a:latin typeface="Arial" panose="020B0604020202020204" pitchFamily="34" charset="0"/>
                        <a:ea typeface="FlandersArtSans-Regular" panose="00000500000000000000" pitchFamily="2" charset="0"/>
                        <a:cs typeface="Times New Roman" panose="02020603050405020304" pitchFamily="18" charset="0"/>
                      </a:endParaRPr>
                    </a:p>
                  </a:txBody>
                  <a:tcPr marL="68580" marR="68580" marT="0" marB="0"/>
                </a:tc>
                <a:extLst>
                  <a:ext uri="{0D108BD9-81ED-4DB2-BD59-A6C34878D82A}">
                    <a16:rowId xmlns:a16="http://schemas.microsoft.com/office/drawing/2014/main" val="1211761009"/>
                  </a:ext>
                </a:extLst>
              </a:tr>
              <a:tr h="0">
                <a:tc>
                  <a:txBody>
                    <a:bodyPr/>
                    <a:lstStyle/>
                    <a:p>
                      <a:pPr algn="just">
                        <a:spcAft>
                          <a:spcPts val="0"/>
                        </a:spcAft>
                      </a:pPr>
                      <a:r>
                        <a:rPr lang="nl-BE" sz="1400" dirty="0" err="1">
                          <a:effectLst/>
                        </a:rPr>
                        <a:t>Hermeandering</a:t>
                      </a:r>
                      <a:r>
                        <a:rPr lang="nl-BE" sz="1400" dirty="0">
                          <a:effectLst/>
                        </a:rPr>
                        <a:t> </a:t>
                      </a:r>
                      <a:r>
                        <a:rPr lang="nl-BE" sz="1400" dirty="0" err="1">
                          <a:effectLst/>
                        </a:rPr>
                        <a:t>Bollaak</a:t>
                      </a:r>
                      <a:r>
                        <a:rPr lang="nl-BE" sz="1400" dirty="0">
                          <a:effectLst/>
                        </a:rPr>
                        <a:t> tussen </a:t>
                      </a:r>
                      <a:r>
                        <a:rPr lang="nl-BE" sz="1400" dirty="0" err="1">
                          <a:effectLst/>
                        </a:rPr>
                        <a:t>Netekanaal</a:t>
                      </a:r>
                      <a:r>
                        <a:rPr lang="nl-BE" sz="1400" dirty="0">
                          <a:effectLst/>
                        </a:rPr>
                        <a:t> en Kleine </a:t>
                      </a:r>
                      <a:r>
                        <a:rPr lang="nl-BE" sz="1400" dirty="0" err="1">
                          <a:effectLst/>
                        </a:rPr>
                        <a:t>Nete</a:t>
                      </a:r>
                      <a:endParaRPr lang="nl-BE" sz="1400" dirty="0">
                        <a:solidFill>
                          <a:srgbClr val="000000"/>
                        </a:solidFill>
                        <a:effectLst/>
                        <a:latin typeface="Arial" panose="020B0604020202020204" pitchFamily="34" charset="0"/>
                        <a:ea typeface="FlandersArtSans-Regular" panose="00000500000000000000" pitchFamily="2" charset="0"/>
                        <a:cs typeface="Times New Roman" panose="02020603050405020304" pitchFamily="18" charset="0"/>
                      </a:endParaRPr>
                    </a:p>
                  </a:txBody>
                  <a:tcPr marL="68580" marR="68580" marT="0" marB="0"/>
                </a:tc>
                <a:tc>
                  <a:txBody>
                    <a:bodyPr/>
                    <a:lstStyle/>
                    <a:p>
                      <a:pPr algn="just">
                        <a:spcAft>
                          <a:spcPts val="0"/>
                        </a:spcAft>
                      </a:pPr>
                      <a:r>
                        <a:rPr lang="en-GB" sz="1100" dirty="0">
                          <a:effectLst/>
                        </a:rPr>
                        <a:t>Na 2020</a:t>
                      </a:r>
                      <a:endParaRPr lang="nl-BE" sz="1200" dirty="0">
                        <a:solidFill>
                          <a:srgbClr val="000000"/>
                        </a:solidFill>
                        <a:effectLst/>
                        <a:latin typeface="Arial" panose="020B0604020202020204" pitchFamily="34" charset="0"/>
                        <a:ea typeface="FlandersArtSans-Regular" panose="00000500000000000000" pitchFamily="2" charset="0"/>
                        <a:cs typeface="Times New Roman" panose="02020603050405020304" pitchFamily="18" charset="0"/>
                      </a:endParaRPr>
                    </a:p>
                  </a:txBody>
                  <a:tcPr marL="68580" marR="68580" marT="0" marB="0"/>
                </a:tc>
                <a:extLst>
                  <a:ext uri="{0D108BD9-81ED-4DB2-BD59-A6C34878D82A}">
                    <a16:rowId xmlns:a16="http://schemas.microsoft.com/office/drawing/2014/main" val="192425583"/>
                  </a:ext>
                </a:extLst>
              </a:tr>
            </a:tbl>
          </a:graphicData>
        </a:graphic>
      </p:graphicFrame>
    </p:spTree>
    <p:extLst>
      <p:ext uri="{BB962C8B-B14F-4D97-AF65-F5344CB8AC3E}">
        <p14:creationId xmlns:p14="http://schemas.microsoft.com/office/powerpoint/2010/main" val="30255537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971600" y="3284984"/>
            <a:ext cx="7086600" cy="1143000"/>
          </a:xfrm>
          <a:noFill/>
        </p:spPr>
        <p:txBody>
          <a:bodyPr/>
          <a:lstStyle/>
          <a:p>
            <a:pPr eaLnBrk="1" hangingPunct="1"/>
            <a:r>
              <a:rPr lang="nl-NL" altLang="nl-BE" sz="3600" dirty="0">
                <a:solidFill>
                  <a:srgbClr val="FDFDFD"/>
                </a:solidFill>
              </a:rPr>
              <a:t>2. Dienstenbestek acties </a:t>
            </a:r>
            <a:r>
              <a:rPr lang="nl-NL" altLang="nl-BE" sz="3600" dirty="0" err="1">
                <a:solidFill>
                  <a:srgbClr val="FDFDFD"/>
                </a:solidFill>
              </a:rPr>
              <a:t>stroomgebiedbeheerplan</a:t>
            </a:r>
            <a:r>
              <a:rPr lang="nl-NL" altLang="nl-BE" sz="3600" dirty="0">
                <a:solidFill>
                  <a:srgbClr val="FDFDFD"/>
                </a:solidFill>
              </a:rPr>
              <a:t> 2016-2021</a:t>
            </a:r>
            <a:endParaRPr lang="en-US" altLang="nl-BE" sz="3600" dirty="0">
              <a:solidFill>
                <a:srgbClr val="FDFDFD"/>
              </a:solidFill>
            </a:endParaRPr>
          </a:p>
        </p:txBody>
      </p:sp>
    </p:spTree>
    <p:extLst>
      <p:ext uri="{BB962C8B-B14F-4D97-AF65-F5344CB8AC3E}">
        <p14:creationId xmlns:p14="http://schemas.microsoft.com/office/powerpoint/2010/main" val="15840672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21E5F9-E7FC-42EA-8A8D-DF6400C5CBA4}"/>
              </a:ext>
            </a:extLst>
          </p:cNvPr>
          <p:cNvSpPr>
            <a:spLocks noGrp="1"/>
          </p:cNvSpPr>
          <p:nvPr>
            <p:ph type="title"/>
          </p:nvPr>
        </p:nvSpPr>
        <p:spPr>
          <a:xfrm>
            <a:off x="685800" y="152400"/>
            <a:ext cx="7772400" cy="552921"/>
          </a:xfrm>
        </p:spPr>
        <p:txBody>
          <a:bodyPr/>
          <a:lstStyle/>
          <a:p>
            <a:r>
              <a:rPr lang="nl-BE" dirty="0"/>
              <a:t>Dienstenbestek SGBP 2016-2021</a:t>
            </a:r>
          </a:p>
        </p:txBody>
      </p:sp>
      <p:sp>
        <p:nvSpPr>
          <p:cNvPr id="3" name="Tijdelijke aanduiding voor inhoud 2">
            <a:extLst>
              <a:ext uri="{FF2B5EF4-FFF2-40B4-BE49-F238E27FC236}">
                <a16:creationId xmlns:a16="http://schemas.microsoft.com/office/drawing/2014/main" id="{368718A6-BCA7-4AD0-A58A-21859D6624E6}"/>
              </a:ext>
            </a:extLst>
          </p:cNvPr>
          <p:cNvSpPr>
            <a:spLocks noGrp="1"/>
          </p:cNvSpPr>
          <p:nvPr>
            <p:ph idx="1"/>
          </p:nvPr>
        </p:nvSpPr>
        <p:spPr>
          <a:xfrm>
            <a:off x="685800" y="706760"/>
            <a:ext cx="7772400" cy="4724400"/>
          </a:xfrm>
        </p:spPr>
        <p:txBody>
          <a:bodyPr/>
          <a:lstStyle/>
          <a:p>
            <a:r>
              <a:rPr lang="nl-BE" dirty="0"/>
              <a:t>Opdracht voor het creëren van draagvlak voor diverse projecten integraal waterbeheer en het opmaken van voorstudies en voorontwerpen in het Netebekken.</a:t>
            </a:r>
          </a:p>
          <a:p>
            <a:pPr>
              <a:lnSpc>
                <a:spcPts val="1000"/>
              </a:lnSpc>
            </a:pPr>
            <a:endParaRPr lang="nl-BE" sz="1000" dirty="0"/>
          </a:p>
          <a:p>
            <a:pPr>
              <a:lnSpc>
                <a:spcPts val="1000"/>
              </a:lnSpc>
            </a:pPr>
            <a:endParaRPr lang="nl-BE" sz="1000" dirty="0"/>
          </a:p>
          <a:p>
            <a:endParaRPr lang="nl-BE" dirty="0"/>
          </a:p>
        </p:txBody>
      </p:sp>
      <p:sp>
        <p:nvSpPr>
          <p:cNvPr id="4" name="Rechthoek 3">
            <a:extLst>
              <a:ext uri="{FF2B5EF4-FFF2-40B4-BE49-F238E27FC236}">
                <a16:creationId xmlns:a16="http://schemas.microsoft.com/office/drawing/2014/main" id="{0E97DE63-D070-4F5A-AB7C-1E15082961E2}"/>
              </a:ext>
            </a:extLst>
          </p:cNvPr>
          <p:cNvSpPr/>
          <p:nvPr/>
        </p:nvSpPr>
        <p:spPr>
          <a:xfrm>
            <a:off x="287524" y="2492896"/>
            <a:ext cx="8568952" cy="3693319"/>
          </a:xfrm>
          <a:prstGeom prst="rect">
            <a:avLst/>
          </a:prstGeom>
        </p:spPr>
        <p:txBody>
          <a:bodyPr wrap="square">
            <a:spAutoFit/>
          </a:bodyPr>
          <a:lstStyle/>
          <a:p>
            <a:pPr algn="just">
              <a:spcAft>
                <a:spcPts val="0"/>
              </a:spcAft>
              <a:tabLst>
                <a:tab pos="-914400" algn="l"/>
                <a:tab pos="-457200" algn="l"/>
              </a:tabLst>
            </a:pPr>
            <a:r>
              <a:rPr lang="nl-BE" sz="1400" dirty="0">
                <a:solidFill>
                  <a:srgbClr val="1D1B11"/>
                </a:solidFill>
                <a:latin typeface="FlandersArtSerif-Regular" panose="00000500000000000000" pitchFamily="2" charset="0"/>
                <a:ea typeface="Calibri" panose="020F0502020204030204" pitchFamily="34" charset="0"/>
                <a:cs typeface="Times New Roman" panose="02020603050405020304" pitchFamily="18" charset="0"/>
              </a:rPr>
              <a:t>Doel van de opdracht is: </a:t>
            </a:r>
          </a:p>
          <a:p>
            <a:pPr marL="342900" lvl="0" indent="-342900" algn="just">
              <a:spcAft>
                <a:spcPts val="0"/>
              </a:spcAft>
              <a:buFont typeface="Calibri" panose="020F0502020204030204" pitchFamily="34" charset="0"/>
              <a:buChar char="-"/>
              <a:tabLst>
                <a:tab pos="-914400" algn="l"/>
                <a:tab pos="-457200" algn="l"/>
              </a:tabLst>
            </a:pPr>
            <a:r>
              <a:rPr lang="nl-BE" sz="1400" dirty="0">
                <a:solidFill>
                  <a:srgbClr val="1D1B11"/>
                </a:solidFill>
                <a:latin typeface="FlandersArtSerif-Regular" panose="00000500000000000000" pitchFamily="2" charset="0"/>
                <a:ea typeface="Calibri" panose="020F0502020204030204" pitchFamily="34" charset="0"/>
                <a:cs typeface="Times New Roman" panose="02020603050405020304" pitchFamily="18" charset="0"/>
              </a:rPr>
              <a:t>het creëren van draagvlak voor de verschillende projecten; </a:t>
            </a:r>
          </a:p>
          <a:p>
            <a:pPr marL="342900" lvl="0" indent="-342900" algn="just">
              <a:spcAft>
                <a:spcPts val="0"/>
              </a:spcAft>
              <a:buFont typeface="Calibri" panose="020F0502020204030204" pitchFamily="34" charset="0"/>
              <a:buChar char="-"/>
              <a:tabLst>
                <a:tab pos="-914400" algn="l"/>
                <a:tab pos="-457200" algn="l"/>
              </a:tabLst>
            </a:pPr>
            <a:r>
              <a:rPr lang="nl-BE" sz="1400" dirty="0">
                <a:solidFill>
                  <a:srgbClr val="1D1B11"/>
                </a:solidFill>
                <a:latin typeface="FlandersArtSerif-Regular" panose="00000500000000000000" pitchFamily="2" charset="0"/>
                <a:ea typeface="Calibri" panose="020F0502020204030204" pitchFamily="34" charset="0"/>
                <a:cs typeface="Times New Roman" panose="02020603050405020304" pitchFamily="18" charset="0"/>
              </a:rPr>
              <a:t>de opmaak van voorstudies en/of voorontwerpen van een deel van de opgenomen kosteneffectieve maatregelen  </a:t>
            </a:r>
          </a:p>
          <a:p>
            <a:pPr algn="just">
              <a:spcAft>
                <a:spcPts val="0"/>
              </a:spcAft>
              <a:tabLst>
                <a:tab pos="-914400" algn="l"/>
                <a:tab pos="-457200" algn="l"/>
              </a:tabLst>
            </a:pPr>
            <a:r>
              <a:rPr lang="nl-BE" sz="1400" dirty="0">
                <a:solidFill>
                  <a:srgbClr val="1D1B11"/>
                </a:solidFill>
                <a:latin typeface="FlandersArtSerif-Regular" panose="00000500000000000000" pitchFamily="2" charset="0"/>
                <a:ea typeface="Calibri" panose="020F0502020204030204" pitchFamily="34" charset="0"/>
                <a:cs typeface="Times New Roman" panose="02020603050405020304" pitchFamily="18" charset="0"/>
              </a:rPr>
              <a:t>en dit ten behoeve van het terugdringen van restverontreiniging en voor het verbeteren van de structuurkwaliteit. </a:t>
            </a:r>
          </a:p>
          <a:p>
            <a:pPr algn="just">
              <a:spcAft>
                <a:spcPts val="0"/>
              </a:spcAft>
              <a:tabLst>
                <a:tab pos="-914400" algn="l"/>
                <a:tab pos="-457200" algn="l"/>
              </a:tabLst>
            </a:pPr>
            <a:r>
              <a:rPr lang="nl-BE" sz="1400" dirty="0">
                <a:solidFill>
                  <a:srgbClr val="1D1B11"/>
                </a:solidFill>
                <a:latin typeface="FlandersArtSerif-Regular" panose="00000500000000000000" pitchFamily="2" charset="0"/>
                <a:ea typeface="Calibri" panose="020F0502020204030204" pitchFamily="34" charset="0"/>
                <a:cs typeface="Times New Roman" panose="02020603050405020304" pitchFamily="18" charset="0"/>
              </a:rPr>
              <a:t> </a:t>
            </a:r>
          </a:p>
          <a:p>
            <a:pPr algn="just">
              <a:spcAft>
                <a:spcPts val="0"/>
              </a:spcAft>
              <a:tabLst>
                <a:tab pos="-914400" algn="l"/>
                <a:tab pos="-457200" algn="l"/>
              </a:tabLst>
            </a:pPr>
            <a:r>
              <a:rPr lang="nl-BE" sz="1400" dirty="0">
                <a:solidFill>
                  <a:srgbClr val="1D1B11"/>
                </a:solidFill>
                <a:latin typeface="FlandersArtSerif-Regular" panose="00000500000000000000" pitchFamily="2" charset="0"/>
                <a:ea typeface="Calibri" panose="020F0502020204030204" pitchFamily="34" charset="0"/>
                <a:cs typeface="Times New Roman" panose="02020603050405020304" pitchFamily="18" charset="0"/>
              </a:rPr>
              <a:t>De uitdaging van de opdracht bestaat erin om:</a:t>
            </a:r>
          </a:p>
          <a:p>
            <a:pPr marL="342900" lvl="0" indent="-342900" algn="just">
              <a:spcAft>
                <a:spcPts val="0"/>
              </a:spcAft>
              <a:buFont typeface="Calibri" panose="020F0502020204030204" pitchFamily="34" charset="0"/>
              <a:buChar char="-"/>
              <a:tabLst>
                <a:tab pos="-914400" algn="l"/>
                <a:tab pos="-457200" algn="l"/>
              </a:tabLst>
            </a:pPr>
            <a:r>
              <a:rPr lang="nl-BE" sz="1400" dirty="0">
                <a:solidFill>
                  <a:srgbClr val="1D1B11"/>
                </a:solidFill>
                <a:latin typeface="FlandersArtSerif-Regular" panose="00000500000000000000" pitchFamily="2" charset="0"/>
                <a:ea typeface="Calibri" panose="020F0502020204030204" pitchFamily="34" charset="0"/>
                <a:cs typeface="Times New Roman" panose="02020603050405020304" pitchFamily="18" charset="0"/>
              </a:rPr>
              <a:t>een participatief traject op te zetten en te doorlopen in samenspraak met de betrokken initiatiefnemers, grondeigenaars, </a:t>
            </a:r>
            <a:r>
              <a:rPr lang="nl-BE" sz="1400" dirty="0" err="1">
                <a:solidFill>
                  <a:srgbClr val="1D1B11"/>
                </a:solidFill>
                <a:latin typeface="FlandersArtSerif-Regular" panose="00000500000000000000" pitchFamily="2" charset="0"/>
                <a:ea typeface="Calibri" panose="020F0502020204030204" pitchFamily="34" charset="0"/>
                <a:cs typeface="Times New Roman" panose="02020603050405020304" pitchFamily="18" charset="0"/>
              </a:rPr>
              <a:t>financierders</a:t>
            </a:r>
            <a:r>
              <a:rPr lang="nl-BE" sz="1400" dirty="0">
                <a:solidFill>
                  <a:srgbClr val="1D1B11"/>
                </a:solidFill>
                <a:latin typeface="FlandersArtSerif-Regular" panose="00000500000000000000" pitchFamily="2" charset="0"/>
                <a:ea typeface="Calibri" panose="020F0502020204030204" pitchFamily="34" charset="0"/>
                <a:cs typeface="Times New Roman" panose="02020603050405020304" pitchFamily="18" charset="0"/>
              </a:rPr>
              <a:t>… waarbij tot gedragen uitvoerings- en financieringsoplossingen wordt gekomen zodat de projecten in uitvoering kunnen gaan;  </a:t>
            </a:r>
          </a:p>
          <a:p>
            <a:pPr marL="342900" lvl="0" indent="-342900" algn="just">
              <a:spcAft>
                <a:spcPts val="0"/>
              </a:spcAft>
              <a:buFont typeface="Calibri" panose="020F0502020204030204" pitchFamily="34" charset="0"/>
              <a:buChar char="-"/>
              <a:tabLst>
                <a:tab pos="-914400" algn="l"/>
                <a:tab pos="-457200" algn="l"/>
              </a:tabLst>
            </a:pPr>
            <a:r>
              <a:rPr lang="nl-BE" sz="1400" dirty="0">
                <a:solidFill>
                  <a:srgbClr val="1D1B11"/>
                </a:solidFill>
                <a:latin typeface="FlandersArtSerif-Regular" panose="00000500000000000000" pitchFamily="2" charset="0"/>
                <a:ea typeface="Calibri" panose="020F0502020204030204" pitchFamily="34" charset="0"/>
                <a:cs typeface="Times New Roman" panose="02020603050405020304" pitchFamily="18" charset="0"/>
              </a:rPr>
              <a:t>voor elk deelproject waar een voorstudie en/of voorontwerp dient opgemaakt te worden, de verschillende mogelijkheden voor uitwerking met elkaar te vergelijken en om de aantoonbaar meest kosteneffectieve, ecologische en voor de locatie passende oplossing of combinatie van oplossingen uit te werken tot een voorontwerp.</a:t>
            </a:r>
          </a:p>
          <a:p>
            <a:pPr algn="just">
              <a:spcAft>
                <a:spcPts val="0"/>
              </a:spcAft>
              <a:tabLst>
                <a:tab pos="-914400" algn="l"/>
                <a:tab pos="-457200" algn="l"/>
              </a:tabLst>
            </a:pPr>
            <a:r>
              <a:rPr lang="nl-BE" dirty="0">
                <a:solidFill>
                  <a:srgbClr val="1D1B11"/>
                </a:solidFill>
                <a:latin typeface="FlandersArtSerif-Regular" panose="00000500000000000000" pitchFamily="2"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4678269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21E5F9-E7FC-42EA-8A8D-DF6400C5CBA4}"/>
              </a:ext>
            </a:extLst>
          </p:cNvPr>
          <p:cNvSpPr>
            <a:spLocks noGrp="1"/>
          </p:cNvSpPr>
          <p:nvPr>
            <p:ph type="title"/>
          </p:nvPr>
        </p:nvSpPr>
        <p:spPr>
          <a:xfrm>
            <a:off x="685800" y="152400"/>
            <a:ext cx="7772400" cy="468288"/>
          </a:xfrm>
        </p:spPr>
        <p:txBody>
          <a:bodyPr/>
          <a:lstStyle/>
          <a:p>
            <a:r>
              <a:rPr lang="nl-BE" dirty="0"/>
              <a:t>Voorbeeld Herk en </a:t>
            </a:r>
            <a:r>
              <a:rPr lang="nl-BE" dirty="0" err="1"/>
              <a:t>Mombeek</a:t>
            </a:r>
            <a:endParaRPr lang="nl-BE" dirty="0"/>
          </a:p>
        </p:txBody>
      </p:sp>
      <p:graphicFrame>
        <p:nvGraphicFramePr>
          <p:cNvPr id="6" name="Tijdelijke aanduiding voor inhoud 5">
            <a:extLst>
              <a:ext uri="{FF2B5EF4-FFF2-40B4-BE49-F238E27FC236}">
                <a16:creationId xmlns:a16="http://schemas.microsoft.com/office/drawing/2014/main" id="{FC63ACC0-6763-4F16-BA62-C6E96A6F16A3}"/>
              </a:ext>
            </a:extLst>
          </p:cNvPr>
          <p:cNvGraphicFramePr>
            <a:graphicFrameLocks noGrp="1"/>
          </p:cNvGraphicFramePr>
          <p:nvPr>
            <p:ph idx="1"/>
            <p:extLst>
              <p:ext uri="{D42A27DB-BD31-4B8C-83A1-F6EECF244321}">
                <p14:modId xmlns:p14="http://schemas.microsoft.com/office/powerpoint/2010/main" val="3302390581"/>
              </p:ext>
            </p:extLst>
          </p:nvPr>
        </p:nvGraphicFramePr>
        <p:xfrm>
          <a:off x="143507" y="611121"/>
          <a:ext cx="8856985" cy="6233615"/>
        </p:xfrm>
        <a:graphic>
          <a:graphicData uri="http://schemas.openxmlformats.org/drawingml/2006/table">
            <a:tbl>
              <a:tblPr firstRow="1" firstCol="1" bandRow="1">
                <a:tableStyleId>{5C22544A-7EE6-4342-B048-85BDC9FD1C3A}</a:tableStyleId>
              </a:tblPr>
              <a:tblGrid>
                <a:gridCol w="460455">
                  <a:extLst>
                    <a:ext uri="{9D8B030D-6E8A-4147-A177-3AD203B41FA5}">
                      <a16:colId xmlns:a16="http://schemas.microsoft.com/office/drawing/2014/main" val="4245883426"/>
                    </a:ext>
                  </a:extLst>
                </a:gridCol>
                <a:gridCol w="5979797">
                  <a:extLst>
                    <a:ext uri="{9D8B030D-6E8A-4147-A177-3AD203B41FA5}">
                      <a16:colId xmlns:a16="http://schemas.microsoft.com/office/drawing/2014/main" val="3992683728"/>
                    </a:ext>
                  </a:extLst>
                </a:gridCol>
                <a:gridCol w="2416733">
                  <a:extLst>
                    <a:ext uri="{9D8B030D-6E8A-4147-A177-3AD203B41FA5}">
                      <a16:colId xmlns:a16="http://schemas.microsoft.com/office/drawing/2014/main" val="1530150508"/>
                    </a:ext>
                  </a:extLst>
                </a:gridCol>
              </a:tblGrid>
              <a:tr h="105829">
                <a:tc gridSpan="3">
                  <a:txBody>
                    <a:bodyPr/>
                    <a:lstStyle/>
                    <a:p>
                      <a:pPr>
                        <a:spcAft>
                          <a:spcPts val="0"/>
                        </a:spcAft>
                      </a:pPr>
                      <a:r>
                        <a:rPr lang="nl-BE" sz="1200" dirty="0">
                          <a:effectLst/>
                        </a:rPr>
                        <a:t>Oplossen vismigratieknelpunten (participatie en voorstudie/voorontwerp)</a:t>
                      </a:r>
                      <a:endParaRPr lang="nl-BE" sz="1200" dirty="0">
                        <a:solidFill>
                          <a:srgbClr val="1D1B11"/>
                        </a:solidFill>
                        <a:effectLst/>
                        <a:latin typeface="FlandersArtSerif-Regular" panose="00000500000000000000" pitchFamily="2" charset="0"/>
                        <a:ea typeface="Calibri" panose="020F0502020204030204" pitchFamily="34" charset="0"/>
                        <a:cs typeface="Times New Roman" panose="02020603050405020304" pitchFamily="18" charset="0"/>
                      </a:endParaRPr>
                    </a:p>
                  </a:txBody>
                  <a:tcPr marL="46793" marR="46793" marT="0" marB="0"/>
                </a:tc>
                <a:tc hMerge="1">
                  <a:txBody>
                    <a:bodyPr/>
                    <a:lstStyle/>
                    <a:p>
                      <a:endParaRPr lang="nl-BE"/>
                    </a:p>
                  </a:txBody>
                  <a:tcPr/>
                </a:tc>
                <a:tc hMerge="1">
                  <a:txBody>
                    <a:bodyPr/>
                    <a:lstStyle/>
                    <a:p>
                      <a:endParaRPr lang="nl-BE"/>
                    </a:p>
                  </a:txBody>
                  <a:tcPr/>
                </a:tc>
                <a:extLst>
                  <a:ext uri="{0D108BD9-81ED-4DB2-BD59-A6C34878D82A}">
                    <a16:rowId xmlns:a16="http://schemas.microsoft.com/office/drawing/2014/main" val="386890244"/>
                  </a:ext>
                </a:extLst>
              </a:tr>
              <a:tr h="198575">
                <a:tc>
                  <a:txBody>
                    <a:bodyPr/>
                    <a:lstStyle/>
                    <a:p>
                      <a:pPr>
                        <a:spcAft>
                          <a:spcPts val="0"/>
                        </a:spcAft>
                      </a:pPr>
                      <a:r>
                        <a:rPr lang="nl-BE" sz="1200" dirty="0">
                          <a:effectLst/>
                        </a:rPr>
                        <a:t> </a:t>
                      </a:r>
                      <a:endParaRPr lang="nl-BE" sz="1200" dirty="0">
                        <a:solidFill>
                          <a:srgbClr val="1D1B11"/>
                        </a:solidFill>
                        <a:effectLst/>
                        <a:latin typeface="FlandersArtSerif-Regular" panose="00000500000000000000" pitchFamily="2" charset="0"/>
                        <a:ea typeface="Calibri" panose="020F0502020204030204" pitchFamily="34" charset="0"/>
                        <a:cs typeface="Times New Roman" panose="02020603050405020304" pitchFamily="18" charset="0"/>
                      </a:endParaRPr>
                    </a:p>
                  </a:txBody>
                  <a:tcPr marL="46793" marR="46793" marT="0" marB="0"/>
                </a:tc>
                <a:tc>
                  <a:txBody>
                    <a:bodyPr/>
                    <a:lstStyle/>
                    <a:p>
                      <a:pPr>
                        <a:spcAft>
                          <a:spcPts val="0"/>
                        </a:spcAft>
                      </a:pPr>
                      <a:r>
                        <a:rPr lang="nl-BE" sz="1200">
                          <a:effectLst/>
                        </a:rPr>
                        <a:t>Oplossen vismigratieknelpunt Oude Molen in Wintershoven-Kortessem (prov./watering)</a:t>
                      </a:r>
                      <a:endParaRPr lang="nl-BE" sz="1200">
                        <a:solidFill>
                          <a:srgbClr val="1D1B11"/>
                        </a:solidFill>
                        <a:effectLst/>
                        <a:latin typeface="FlandersArtSerif-Regular" panose="00000500000000000000" pitchFamily="2" charset="0"/>
                        <a:ea typeface="Calibri" panose="020F0502020204030204" pitchFamily="34" charset="0"/>
                        <a:cs typeface="Times New Roman" panose="02020603050405020304" pitchFamily="18" charset="0"/>
                      </a:endParaRPr>
                    </a:p>
                  </a:txBody>
                  <a:tcPr marL="46793" marR="46793" marT="0" marB="0"/>
                </a:tc>
                <a:tc>
                  <a:txBody>
                    <a:bodyPr/>
                    <a:lstStyle/>
                    <a:p>
                      <a:pPr>
                        <a:spcAft>
                          <a:spcPts val="0"/>
                        </a:spcAft>
                      </a:pPr>
                      <a:r>
                        <a:rPr lang="nl-BE" sz="1200">
                          <a:effectLst/>
                        </a:rPr>
                        <a:t>8A_E_241 en 4B_B_264</a:t>
                      </a:r>
                      <a:endParaRPr lang="nl-BE" sz="1200">
                        <a:solidFill>
                          <a:srgbClr val="1D1B11"/>
                        </a:solidFill>
                        <a:effectLst/>
                        <a:latin typeface="FlandersArtSerif-Regular" panose="00000500000000000000" pitchFamily="2" charset="0"/>
                        <a:ea typeface="Calibri" panose="020F0502020204030204" pitchFamily="34" charset="0"/>
                        <a:cs typeface="Times New Roman" panose="02020603050405020304" pitchFamily="18" charset="0"/>
                      </a:endParaRPr>
                    </a:p>
                  </a:txBody>
                  <a:tcPr marL="46793" marR="46793" marT="0" marB="0"/>
                </a:tc>
                <a:extLst>
                  <a:ext uri="{0D108BD9-81ED-4DB2-BD59-A6C34878D82A}">
                    <a16:rowId xmlns:a16="http://schemas.microsoft.com/office/drawing/2014/main" val="52423771"/>
                  </a:ext>
                </a:extLst>
              </a:tr>
              <a:tr h="105829">
                <a:tc>
                  <a:txBody>
                    <a:bodyPr/>
                    <a:lstStyle/>
                    <a:p>
                      <a:pPr>
                        <a:spcAft>
                          <a:spcPts val="0"/>
                        </a:spcAft>
                      </a:pPr>
                      <a:r>
                        <a:rPr lang="nl-BE" sz="1200">
                          <a:effectLst/>
                        </a:rPr>
                        <a:t> </a:t>
                      </a:r>
                      <a:endParaRPr lang="nl-BE" sz="1200">
                        <a:solidFill>
                          <a:srgbClr val="1D1B11"/>
                        </a:solidFill>
                        <a:effectLst/>
                        <a:latin typeface="FlandersArtSerif-Regular" panose="00000500000000000000" pitchFamily="2" charset="0"/>
                        <a:ea typeface="Calibri" panose="020F0502020204030204" pitchFamily="34" charset="0"/>
                        <a:cs typeface="Times New Roman" panose="02020603050405020304" pitchFamily="18" charset="0"/>
                      </a:endParaRPr>
                    </a:p>
                  </a:txBody>
                  <a:tcPr marL="46793" marR="46793" marT="0" marB="0"/>
                </a:tc>
                <a:tc>
                  <a:txBody>
                    <a:bodyPr/>
                    <a:lstStyle/>
                    <a:p>
                      <a:pPr>
                        <a:spcAft>
                          <a:spcPts val="0"/>
                        </a:spcAft>
                      </a:pPr>
                      <a:r>
                        <a:rPr lang="nl-BE" sz="1200">
                          <a:effectLst/>
                        </a:rPr>
                        <a:t>Oplossen van vismigratieknelpunt aan de Rootmolen (prov./watering)</a:t>
                      </a:r>
                      <a:endParaRPr lang="nl-BE" sz="1200">
                        <a:solidFill>
                          <a:srgbClr val="1D1B11"/>
                        </a:solidFill>
                        <a:effectLst/>
                        <a:latin typeface="FlandersArtSerif-Regular" panose="00000500000000000000" pitchFamily="2" charset="0"/>
                        <a:ea typeface="Calibri" panose="020F0502020204030204" pitchFamily="34" charset="0"/>
                        <a:cs typeface="Times New Roman" panose="02020603050405020304" pitchFamily="18" charset="0"/>
                      </a:endParaRPr>
                    </a:p>
                  </a:txBody>
                  <a:tcPr marL="46793" marR="46793" marT="0" marB="0"/>
                </a:tc>
                <a:tc>
                  <a:txBody>
                    <a:bodyPr/>
                    <a:lstStyle/>
                    <a:p>
                      <a:pPr>
                        <a:spcAft>
                          <a:spcPts val="0"/>
                        </a:spcAft>
                      </a:pPr>
                      <a:r>
                        <a:rPr lang="nl-BE" sz="1200">
                          <a:effectLst/>
                        </a:rPr>
                        <a:t>8A_E_241 en 4B_B_264</a:t>
                      </a:r>
                      <a:endParaRPr lang="nl-BE" sz="1200">
                        <a:solidFill>
                          <a:srgbClr val="1D1B11"/>
                        </a:solidFill>
                        <a:effectLst/>
                        <a:latin typeface="FlandersArtSerif-Regular" panose="00000500000000000000" pitchFamily="2" charset="0"/>
                        <a:ea typeface="Calibri" panose="020F0502020204030204" pitchFamily="34" charset="0"/>
                        <a:cs typeface="Times New Roman" panose="02020603050405020304" pitchFamily="18" charset="0"/>
                      </a:endParaRPr>
                    </a:p>
                  </a:txBody>
                  <a:tcPr marL="46793" marR="46793" marT="0" marB="0"/>
                </a:tc>
                <a:extLst>
                  <a:ext uri="{0D108BD9-81ED-4DB2-BD59-A6C34878D82A}">
                    <a16:rowId xmlns:a16="http://schemas.microsoft.com/office/drawing/2014/main" val="2537860126"/>
                  </a:ext>
                </a:extLst>
              </a:tr>
              <a:tr h="198575">
                <a:tc>
                  <a:txBody>
                    <a:bodyPr/>
                    <a:lstStyle/>
                    <a:p>
                      <a:pPr>
                        <a:spcAft>
                          <a:spcPts val="0"/>
                        </a:spcAft>
                      </a:pPr>
                      <a:r>
                        <a:rPr lang="nl-BE" sz="1200">
                          <a:effectLst/>
                        </a:rPr>
                        <a:t> </a:t>
                      </a:r>
                      <a:endParaRPr lang="nl-BE" sz="1200">
                        <a:solidFill>
                          <a:srgbClr val="1D1B11"/>
                        </a:solidFill>
                        <a:effectLst/>
                        <a:latin typeface="FlandersArtSerif-Regular" panose="00000500000000000000" pitchFamily="2" charset="0"/>
                        <a:ea typeface="Calibri" panose="020F0502020204030204" pitchFamily="34" charset="0"/>
                        <a:cs typeface="Times New Roman" panose="02020603050405020304" pitchFamily="18" charset="0"/>
                      </a:endParaRPr>
                    </a:p>
                  </a:txBody>
                  <a:tcPr marL="46793" marR="46793" marT="0" marB="0"/>
                </a:tc>
                <a:tc>
                  <a:txBody>
                    <a:bodyPr/>
                    <a:lstStyle/>
                    <a:p>
                      <a:pPr>
                        <a:spcAft>
                          <a:spcPts val="0"/>
                        </a:spcAft>
                      </a:pPr>
                      <a:r>
                        <a:rPr lang="nl-BE" sz="1200">
                          <a:effectLst/>
                        </a:rPr>
                        <a:t>Oplossen van vismigratieknelpunt aan drempel afwaarts de Bembroekmolen (provincie/watering)</a:t>
                      </a:r>
                      <a:endParaRPr lang="nl-BE" sz="1200">
                        <a:solidFill>
                          <a:srgbClr val="1D1B11"/>
                        </a:solidFill>
                        <a:effectLst/>
                        <a:latin typeface="FlandersArtSerif-Regular" panose="00000500000000000000" pitchFamily="2" charset="0"/>
                        <a:ea typeface="Calibri" panose="020F0502020204030204" pitchFamily="34" charset="0"/>
                        <a:cs typeface="Times New Roman" panose="02020603050405020304" pitchFamily="18" charset="0"/>
                      </a:endParaRPr>
                    </a:p>
                  </a:txBody>
                  <a:tcPr marL="46793" marR="46793" marT="0" marB="0"/>
                </a:tc>
                <a:tc>
                  <a:txBody>
                    <a:bodyPr/>
                    <a:lstStyle/>
                    <a:p>
                      <a:pPr>
                        <a:spcAft>
                          <a:spcPts val="0"/>
                        </a:spcAft>
                      </a:pPr>
                      <a:r>
                        <a:rPr lang="nl-BE" sz="1200">
                          <a:effectLst/>
                        </a:rPr>
                        <a:t>8A_E_241 en 4B_B_264</a:t>
                      </a:r>
                      <a:endParaRPr lang="nl-BE" sz="1200">
                        <a:solidFill>
                          <a:srgbClr val="1D1B11"/>
                        </a:solidFill>
                        <a:effectLst/>
                        <a:latin typeface="FlandersArtSerif-Regular" panose="00000500000000000000" pitchFamily="2" charset="0"/>
                        <a:ea typeface="Calibri" panose="020F0502020204030204" pitchFamily="34" charset="0"/>
                        <a:cs typeface="Times New Roman" panose="02020603050405020304" pitchFamily="18" charset="0"/>
                      </a:endParaRPr>
                    </a:p>
                  </a:txBody>
                  <a:tcPr marL="46793" marR="46793" marT="0" marB="0"/>
                </a:tc>
                <a:extLst>
                  <a:ext uri="{0D108BD9-81ED-4DB2-BD59-A6C34878D82A}">
                    <a16:rowId xmlns:a16="http://schemas.microsoft.com/office/drawing/2014/main" val="2486611788"/>
                  </a:ext>
                </a:extLst>
              </a:tr>
              <a:tr h="105829">
                <a:tc gridSpan="3">
                  <a:txBody>
                    <a:bodyPr/>
                    <a:lstStyle/>
                    <a:p>
                      <a:pPr algn="just">
                        <a:spcAft>
                          <a:spcPts val="0"/>
                        </a:spcAft>
                      </a:pPr>
                      <a:r>
                        <a:rPr lang="nl-BE" sz="1200">
                          <a:effectLst/>
                        </a:rPr>
                        <a:t>Structuurherstel en hermeandering (participatie en voorstudie/voorontwerp)</a:t>
                      </a:r>
                      <a:endParaRPr lang="nl-BE" sz="1200">
                        <a:solidFill>
                          <a:srgbClr val="1D1B11"/>
                        </a:solidFill>
                        <a:effectLst/>
                        <a:latin typeface="FlandersArtSerif-Regular" panose="00000500000000000000" pitchFamily="2" charset="0"/>
                        <a:ea typeface="Calibri" panose="020F0502020204030204" pitchFamily="34" charset="0"/>
                        <a:cs typeface="Times New Roman" panose="02020603050405020304" pitchFamily="18" charset="0"/>
                      </a:endParaRPr>
                    </a:p>
                  </a:txBody>
                  <a:tcPr marL="46793" marR="46793" marT="0" marB="0"/>
                </a:tc>
                <a:tc hMerge="1">
                  <a:txBody>
                    <a:bodyPr/>
                    <a:lstStyle/>
                    <a:p>
                      <a:endParaRPr lang="nl-BE"/>
                    </a:p>
                  </a:txBody>
                  <a:tcPr/>
                </a:tc>
                <a:tc hMerge="1">
                  <a:txBody>
                    <a:bodyPr/>
                    <a:lstStyle/>
                    <a:p>
                      <a:endParaRPr lang="nl-BE"/>
                    </a:p>
                  </a:txBody>
                  <a:tcPr/>
                </a:tc>
                <a:extLst>
                  <a:ext uri="{0D108BD9-81ED-4DB2-BD59-A6C34878D82A}">
                    <a16:rowId xmlns:a16="http://schemas.microsoft.com/office/drawing/2014/main" val="1130560116"/>
                  </a:ext>
                </a:extLst>
              </a:tr>
              <a:tr h="297862">
                <a:tc>
                  <a:txBody>
                    <a:bodyPr/>
                    <a:lstStyle/>
                    <a:p>
                      <a:pPr>
                        <a:spcAft>
                          <a:spcPts val="0"/>
                        </a:spcAft>
                      </a:pPr>
                      <a:r>
                        <a:rPr lang="nl-BE" sz="1200">
                          <a:effectLst/>
                        </a:rPr>
                        <a:t> </a:t>
                      </a:r>
                      <a:endParaRPr lang="nl-BE" sz="1200">
                        <a:solidFill>
                          <a:srgbClr val="1D1B11"/>
                        </a:solidFill>
                        <a:effectLst/>
                        <a:latin typeface="FlandersArtSerif-Regular" panose="00000500000000000000" pitchFamily="2" charset="0"/>
                        <a:ea typeface="Calibri" panose="020F0502020204030204" pitchFamily="34" charset="0"/>
                        <a:cs typeface="Times New Roman" panose="02020603050405020304" pitchFamily="18" charset="0"/>
                      </a:endParaRPr>
                    </a:p>
                  </a:txBody>
                  <a:tcPr marL="46793" marR="46793" marT="0" marB="0"/>
                </a:tc>
                <a:tc>
                  <a:txBody>
                    <a:bodyPr/>
                    <a:lstStyle/>
                    <a:p>
                      <a:pPr>
                        <a:spcAft>
                          <a:spcPts val="0"/>
                        </a:spcAft>
                      </a:pPr>
                      <a:r>
                        <a:rPr lang="nl-BE" sz="1200">
                          <a:effectLst/>
                        </a:rPr>
                        <a:t>Structuurherstel en hydrologisch herstel Mombeek/ Mombeekvallei ter hoogte van  Zammelen, Herkwinning en omgeving  (provincie/watering)</a:t>
                      </a:r>
                      <a:endParaRPr lang="nl-BE" sz="1200">
                        <a:solidFill>
                          <a:srgbClr val="1D1B11"/>
                        </a:solidFill>
                        <a:effectLst/>
                        <a:latin typeface="FlandersArtSerif-Regular" panose="00000500000000000000" pitchFamily="2" charset="0"/>
                        <a:ea typeface="Calibri" panose="020F0502020204030204" pitchFamily="34" charset="0"/>
                        <a:cs typeface="Times New Roman" panose="02020603050405020304" pitchFamily="18" charset="0"/>
                      </a:endParaRPr>
                    </a:p>
                  </a:txBody>
                  <a:tcPr marL="46793" marR="46793" marT="0" marB="0"/>
                </a:tc>
                <a:tc>
                  <a:txBody>
                    <a:bodyPr/>
                    <a:lstStyle/>
                    <a:p>
                      <a:pPr>
                        <a:spcAft>
                          <a:spcPts val="0"/>
                        </a:spcAft>
                      </a:pPr>
                      <a:r>
                        <a:rPr lang="nl-BE" sz="1200">
                          <a:effectLst/>
                        </a:rPr>
                        <a:t>4B_E_034 en 8A_E_241 en 4B_B_264</a:t>
                      </a:r>
                      <a:endParaRPr lang="nl-BE" sz="1200">
                        <a:solidFill>
                          <a:srgbClr val="1D1B11"/>
                        </a:solidFill>
                        <a:effectLst/>
                        <a:latin typeface="FlandersArtSerif-Regular" panose="00000500000000000000" pitchFamily="2" charset="0"/>
                        <a:ea typeface="Calibri" panose="020F0502020204030204" pitchFamily="34" charset="0"/>
                        <a:cs typeface="Times New Roman" panose="02020603050405020304" pitchFamily="18" charset="0"/>
                      </a:endParaRPr>
                    </a:p>
                  </a:txBody>
                  <a:tcPr marL="46793" marR="46793" marT="0" marB="0"/>
                </a:tc>
                <a:extLst>
                  <a:ext uri="{0D108BD9-81ED-4DB2-BD59-A6C34878D82A}">
                    <a16:rowId xmlns:a16="http://schemas.microsoft.com/office/drawing/2014/main" val="238476116"/>
                  </a:ext>
                </a:extLst>
              </a:tr>
              <a:tr h="211657">
                <a:tc>
                  <a:txBody>
                    <a:bodyPr/>
                    <a:lstStyle/>
                    <a:p>
                      <a:pPr>
                        <a:spcAft>
                          <a:spcPts val="0"/>
                        </a:spcAft>
                      </a:pPr>
                      <a:r>
                        <a:rPr lang="nl-BE" sz="1200">
                          <a:effectLst/>
                        </a:rPr>
                        <a:t> </a:t>
                      </a:r>
                      <a:endParaRPr lang="nl-BE" sz="1200">
                        <a:solidFill>
                          <a:srgbClr val="1D1B11"/>
                        </a:solidFill>
                        <a:effectLst/>
                        <a:latin typeface="FlandersArtSerif-Regular" panose="00000500000000000000" pitchFamily="2" charset="0"/>
                        <a:ea typeface="Calibri" panose="020F0502020204030204" pitchFamily="34" charset="0"/>
                        <a:cs typeface="Times New Roman" panose="02020603050405020304" pitchFamily="18" charset="0"/>
                      </a:endParaRPr>
                    </a:p>
                  </a:txBody>
                  <a:tcPr marL="46793" marR="46793" marT="0" marB="0"/>
                </a:tc>
                <a:tc>
                  <a:txBody>
                    <a:bodyPr/>
                    <a:lstStyle/>
                    <a:p>
                      <a:pPr>
                        <a:spcAft>
                          <a:spcPts val="0"/>
                        </a:spcAft>
                      </a:pPr>
                      <a:r>
                        <a:rPr lang="nl-BE" sz="1200">
                          <a:effectLst/>
                        </a:rPr>
                        <a:t>Structuurherstel en hydrologisch herstel aan de Winterbeek ter hoogte van het Jongenbos in Kortessem (provincie/watering)</a:t>
                      </a:r>
                      <a:endParaRPr lang="nl-BE" sz="1200">
                        <a:solidFill>
                          <a:srgbClr val="1D1B11"/>
                        </a:solidFill>
                        <a:effectLst/>
                        <a:latin typeface="FlandersArtSerif-Regular" panose="00000500000000000000" pitchFamily="2" charset="0"/>
                        <a:ea typeface="Calibri" panose="020F0502020204030204" pitchFamily="34" charset="0"/>
                        <a:cs typeface="Times New Roman" panose="02020603050405020304" pitchFamily="18" charset="0"/>
                      </a:endParaRPr>
                    </a:p>
                  </a:txBody>
                  <a:tcPr marL="46793" marR="46793" marT="0" marB="0"/>
                </a:tc>
                <a:tc>
                  <a:txBody>
                    <a:bodyPr/>
                    <a:lstStyle/>
                    <a:p>
                      <a:pPr>
                        <a:spcAft>
                          <a:spcPts val="0"/>
                        </a:spcAft>
                      </a:pPr>
                      <a:r>
                        <a:rPr lang="nl-BE" sz="1200">
                          <a:effectLst/>
                        </a:rPr>
                        <a:t>8A_E_241 en 4B_B_264</a:t>
                      </a:r>
                      <a:endParaRPr lang="nl-BE" sz="1200">
                        <a:solidFill>
                          <a:srgbClr val="1D1B11"/>
                        </a:solidFill>
                        <a:effectLst/>
                        <a:latin typeface="FlandersArtSerif-Regular" panose="00000500000000000000" pitchFamily="2" charset="0"/>
                        <a:ea typeface="Calibri" panose="020F0502020204030204" pitchFamily="34" charset="0"/>
                        <a:cs typeface="Times New Roman" panose="02020603050405020304" pitchFamily="18" charset="0"/>
                      </a:endParaRPr>
                    </a:p>
                  </a:txBody>
                  <a:tcPr marL="46793" marR="46793" marT="0" marB="0"/>
                </a:tc>
                <a:extLst>
                  <a:ext uri="{0D108BD9-81ED-4DB2-BD59-A6C34878D82A}">
                    <a16:rowId xmlns:a16="http://schemas.microsoft.com/office/drawing/2014/main" val="644635575"/>
                  </a:ext>
                </a:extLst>
              </a:tr>
              <a:tr h="297862">
                <a:tc>
                  <a:txBody>
                    <a:bodyPr/>
                    <a:lstStyle/>
                    <a:p>
                      <a:pPr>
                        <a:spcAft>
                          <a:spcPts val="0"/>
                        </a:spcAft>
                      </a:pPr>
                      <a:r>
                        <a:rPr lang="nl-BE" sz="1200">
                          <a:effectLst/>
                        </a:rPr>
                        <a:t> </a:t>
                      </a:r>
                      <a:endParaRPr lang="nl-BE" sz="1200">
                        <a:solidFill>
                          <a:srgbClr val="1D1B11"/>
                        </a:solidFill>
                        <a:effectLst/>
                        <a:latin typeface="FlandersArtSerif-Regular" panose="00000500000000000000" pitchFamily="2" charset="0"/>
                        <a:ea typeface="Calibri" panose="020F0502020204030204" pitchFamily="34" charset="0"/>
                        <a:cs typeface="Times New Roman" panose="02020603050405020304" pitchFamily="18" charset="0"/>
                      </a:endParaRPr>
                    </a:p>
                  </a:txBody>
                  <a:tcPr marL="46793" marR="46793" marT="0" marB="0"/>
                </a:tc>
                <a:tc>
                  <a:txBody>
                    <a:bodyPr/>
                    <a:lstStyle/>
                    <a:p>
                      <a:pPr>
                        <a:spcAft>
                          <a:spcPts val="0"/>
                        </a:spcAft>
                      </a:pPr>
                      <a:r>
                        <a:rPr lang="nl-BE" sz="1200">
                          <a:effectLst/>
                        </a:rPr>
                        <a:t>Voorstudie en voorontwerp voor aan (landbouw)bestemming aangepast structuurherstel op de Mombeek (vb micromeandering) in gebied tussen Nietelbroeken en Zammelen (provincie/watering)</a:t>
                      </a:r>
                      <a:endParaRPr lang="nl-BE" sz="1200">
                        <a:solidFill>
                          <a:srgbClr val="1D1B11"/>
                        </a:solidFill>
                        <a:effectLst/>
                        <a:latin typeface="FlandersArtSerif-Regular" panose="00000500000000000000" pitchFamily="2" charset="0"/>
                        <a:ea typeface="Calibri" panose="020F0502020204030204" pitchFamily="34" charset="0"/>
                        <a:cs typeface="Times New Roman" panose="02020603050405020304" pitchFamily="18" charset="0"/>
                      </a:endParaRPr>
                    </a:p>
                  </a:txBody>
                  <a:tcPr marL="46793" marR="46793" marT="0" marB="0"/>
                </a:tc>
                <a:tc>
                  <a:txBody>
                    <a:bodyPr/>
                    <a:lstStyle/>
                    <a:p>
                      <a:pPr>
                        <a:spcAft>
                          <a:spcPts val="0"/>
                        </a:spcAft>
                      </a:pPr>
                      <a:r>
                        <a:rPr lang="nl-BE" sz="1200">
                          <a:effectLst/>
                        </a:rPr>
                        <a:t>(7B_D_044) en 8A_E_241 en 4B_B_264</a:t>
                      </a:r>
                      <a:endParaRPr lang="nl-BE" sz="1200">
                        <a:solidFill>
                          <a:srgbClr val="1D1B11"/>
                        </a:solidFill>
                        <a:effectLst/>
                        <a:latin typeface="FlandersArtSerif-Regular" panose="00000500000000000000" pitchFamily="2" charset="0"/>
                        <a:ea typeface="Calibri" panose="020F0502020204030204" pitchFamily="34" charset="0"/>
                        <a:cs typeface="Times New Roman" panose="02020603050405020304" pitchFamily="18" charset="0"/>
                      </a:endParaRPr>
                    </a:p>
                  </a:txBody>
                  <a:tcPr marL="46793" marR="46793" marT="0" marB="0"/>
                </a:tc>
                <a:extLst>
                  <a:ext uri="{0D108BD9-81ED-4DB2-BD59-A6C34878D82A}">
                    <a16:rowId xmlns:a16="http://schemas.microsoft.com/office/drawing/2014/main" val="3669877443"/>
                  </a:ext>
                </a:extLst>
              </a:tr>
              <a:tr h="297862">
                <a:tc>
                  <a:txBody>
                    <a:bodyPr/>
                    <a:lstStyle/>
                    <a:p>
                      <a:pPr>
                        <a:spcAft>
                          <a:spcPts val="0"/>
                        </a:spcAft>
                      </a:pPr>
                      <a:r>
                        <a:rPr lang="nl-BE" sz="1200">
                          <a:effectLst/>
                        </a:rPr>
                        <a:t> </a:t>
                      </a:r>
                      <a:endParaRPr lang="nl-BE" sz="1200">
                        <a:solidFill>
                          <a:srgbClr val="1D1B11"/>
                        </a:solidFill>
                        <a:effectLst/>
                        <a:latin typeface="FlandersArtSerif-Regular" panose="00000500000000000000" pitchFamily="2" charset="0"/>
                        <a:ea typeface="Calibri" panose="020F0502020204030204" pitchFamily="34" charset="0"/>
                        <a:cs typeface="Times New Roman" panose="02020603050405020304" pitchFamily="18" charset="0"/>
                      </a:endParaRPr>
                    </a:p>
                  </a:txBody>
                  <a:tcPr marL="46793" marR="46793" marT="0" marB="0"/>
                </a:tc>
                <a:tc>
                  <a:txBody>
                    <a:bodyPr/>
                    <a:lstStyle/>
                    <a:p>
                      <a:pPr>
                        <a:spcAft>
                          <a:spcPts val="0"/>
                        </a:spcAft>
                      </a:pPr>
                      <a:r>
                        <a:rPr lang="nl-BE" sz="1200">
                          <a:effectLst/>
                        </a:rPr>
                        <a:t>Structuurherstel op de Mombeek door heraansluiting van oude meanders ter hoogte van Wintershoven , Kortessem, Vliermaalroot en aan instroom Lerebeek-Winterbeek (provincie/watering)</a:t>
                      </a:r>
                      <a:endParaRPr lang="nl-BE" sz="1200">
                        <a:solidFill>
                          <a:srgbClr val="1D1B11"/>
                        </a:solidFill>
                        <a:effectLst/>
                        <a:latin typeface="FlandersArtSerif-Regular" panose="00000500000000000000" pitchFamily="2" charset="0"/>
                        <a:ea typeface="Calibri" panose="020F0502020204030204" pitchFamily="34" charset="0"/>
                        <a:cs typeface="Times New Roman" panose="02020603050405020304" pitchFamily="18" charset="0"/>
                      </a:endParaRPr>
                    </a:p>
                  </a:txBody>
                  <a:tcPr marL="46793" marR="46793" marT="0" marB="0"/>
                </a:tc>
                <a:tc>
                  <a:txBody>
                    <a:bodyPr/>
                    <a:lstStyle/>
                    <a:p>
                      <a:pPr>
                        <a:spcAft>
                          <a:spcPts val="0"/>
                        </a:spcAft>
                      </a:pPr>
                      <a:r>
                        <a:rPr lang="nl-BE" sz="1200">
                          <a:effectLst/>
                        </a:rPr>
                        <a:t>(8A_E_042) en 8A_E_241 en 4B_B_264</a:t>
                      </a:r>
                      <a:endParaRPr lang="nl-BE" sz="1200">
                        <a:solidFill>
                          <a:srgbClr val="1D1B11"/>
                        </a:solidFill>
                        <a:effectLst/>
                        <a:latin typeface="FlandersArtSerif-Regular" panose="00000500000000000000" pitchFamily="2" charset="0"/>
                        <a:ea typeface="Calibri" panose="020F0502020204030204" pitchFamily="34" charset="0"/>
                        <a:cs typeface="Times New Roman" panose="02020603050405020304" pitchFamily="18" charset="0"/>
                      </a:endParaRPr>
                    </a:p>
                  </a:txBody>
                  <a:tcPr marL="46793" marR="46793" marT="0" marB="0"/>
                </a:tc>
                <a:extLst>
                  <a:ext uri="{0D108BD9-81ED-4DB2-BD59-A6C34878D82A}">
                    <a16:rowId xmlns:a16="http://schemas.microsoft.com/office/drawing/2014/main" val="770733837"/>
                  </a:ext>
                </a:extLst>
              </a:tr>
              <a:tr h="211657">
                <a:tc>
                  <a:txBody>
                    <a:bodyPr/>
                    <a:lstStyle/>
                    <a:p>
                      <a:pPr>
                        <a:spcAft>
                          <a:spcPts val="0"/>
                        </a:spcAft>
                      </a:pPr>
                      <a:r>
                        <a:rPr lang="nl-BE" sz="1200">
                          <a:effectLst/>
                        </a:rPr>
                        <a:t> </a:t>
                      </a:r>
                      <a:endParaRPr lang="nl-BE" sz="1200">
                        <a:solidFill>
                          <a:srgbClr val="1D1B11"/>
                        </a:solidFill>
                        <a:effectLst/>
                        <a:latin typeface="FlandersArtSerif-Regular" panose="00000500000000000000" pitchFamily="2" charset="0"/>
                        <a:ea typeface="Calibri" panose="020F0502020204030204" pitchFamily="34" charset="0"/>
                        <a:cs typeface="Times New Roman" panose="02020603050405020304" pitchFamily="18" charset="0"/>
                      </a:endParaRPr>
                    </a:p>
                  </a:txBody>
                  <a:tcPr marL="46793" marR="46793" marT="0" marB="0"/>
                </a:tc>
                <a:tc>
                  <a:txBody>
                    <a:bodyPr/>
                    <a:lstStyle/>
                    <a:p>
                      <a:pPr>
                        <a:spcAft>
                          <a:spcPts val="0"/>
                        </a:spcAft>
                      </a:pPr>
                      <a:r>
                        <a:rPr lang="nl-BE" sz="1200">
                          <a:effectLst/>
                        </a:rPr>
                        <a:t>Structuurherstel Herk en zijlopen ter hoogte van Overbroek, Egoven en Mettekoven (SBZ-gebied BE2200038) (provincie/watering)</a:t>
                      </a:r>
                      <a:endParaRPr lang="nl-BE" sz="1200">
                        <a:solidFill>
                          <a:srgbClr val="1D1B11"/>
                        </a:solidFill>
                        <a:effectLst/>
                        <a:latin typeface="FlandersArtSerif-Regular" panose="00000500000000000000" pitchFamily="2" charset="0"/>
                        <a:ea typeface="Calibri" panose="020F0502020204030204" pitchFamily="34" charset="0"/>
                        <a:cs typeface="Times New Roman" panose="02020603050405020304" pitchFamily="18" charset="0"/>
                      </a:endParaRPr>
                    </a:p>
                  </a:txBody>
                  <a:tcPr marL="46793" marR="46793" marT="0" marB="0"/>
                </a:tc>
                <a:tc>
                  <a:txBody>
                    <a:bodyPr/>
                    <a:lstStyle/>
                    <a:p>
                      <a:pPr>
                        <a:spcAft>
                          <a:spcPts val="0"/>
                        </a:spcAft>
                      </a:pPr>
                      <a:r>
                        <a:rPr lang="nl-BE" sz="1200">
                          <a:effectLst/>
                        </a:rPr>
                        <a:t>4B_E_039 en 8A_E_241 en 4B_B_264</a:t>
                      </a:r>
                      <a:endParaRPr lang="nl-BE" sz="1200">
                        <a:solidFill>
                          <a:srgbClr val="1D1B11"/>
                        </a:solidFill>
                        <a:effectLst/>
                        <a:latin typeface="FlandersArtSerif-Regular" panose="00000500000000000000" pitchFamily="2" charset="0"/>
                        <a:ea typeface="Calibri" panose="020F0502020204030204" pitchFamily="34" charset="0"/>
                        <a:cs typeface="Times New Roman" panose="02020603050405020304" pitchFamily="18" charset="0"/>
                      </a:endParaRPr>
                    </a:p>
                  </a:txBody>
                  <a:tcPr marL="46793" marR="46793" marT="0" marB="0"/>
                </a:tc>
                <a:extLst>
                  <a:ext uri="{0D108BD9-81ED-4DB2-BD59-A6C34878D82A}">
                    <a16:rowId xmlns:a16="http://schemas.microsoft.com/office/drawing/2014/main" val="1471412346"/>
                  </a:ext>
                </a:extLst>
              </a:tr>
              <a:tr h="211657">
                <a:tc>
                  <a:txBody>
                    <a:bodyPr/>
                    <a:lstStyle/>
                    <a:p>
                      <a:pPr>
                        <a:spcAft>
                          <a:spcPts val="0"/>
                        </a:spcAft>
                      </a:pPr>
                      <a:r>
                        <a:rPr lang="nl-BE" sz="1200">
                          <a:effectLst/>
                        </a:rPr>
                        <a:t> </a:t>
                      </a:r>
                      <a:endParaRPr lang="nl-BE" sz="1200">
                        <a:solidFill>
                          <a:srgbClr val="1D1B11"/>
                        </a:solidFill>
                        <a:effectLst/>
                        <a:latin typeface="FlandersArtSerif-Regular" panose="00000500000000000000" pitchFamily="2" charset="0"/>
                        <a:ea typeface="Calibri" panose="020F0502020204030204" pitchFamily="34" charset="0"/>
                        <a:cs typeface="Times New Roman" panose="02020603050405020304" pitchFamily="18" charset="0"/>
                      </a:endParaRPr>
                    </a:p>
                  </a:txBody>
                  <a:tcPr marL="46793" marR="46793" marT="0" marB="0"/>
                </a:tc>
                <a:tc>
                  <a:txBody>
                    <a:bodyPr/>
                    <a:lstStyle/>
                    <a:p>
                      <a:pPr>
                        <a:spcAft>
                          <a:spcPts val="0"/>
                        </a:spcAft>
                      </a:pPr>
                      <a:r>
                        <a:rPr lang="nl-BE" sz="1200">
                          <a:effectLst/>
                        </a:rPr>
                        <a:t>Beekherstel en hydrologisch herstel vallei Motbeek en Molenbeek-Weierkensbeek (provincie/watering)</a:t>
                      </a:r>
                      <a:endParaRPr lang="nl-BE" sz="1200">
                        <a:solidFill>
                          <a:srgbClr val="1D1B11"/>
                        </a:solidFill>
                        <a:effectLst/>
                        <a:latin typeface="FlandersArtSerif-Regular" panose="00000500000000000000" pitchFamily="2" charset="0"/>
                        <a:ea typeface="Calibri" panose="020F0502020204030204" pitchFamily="34" charset="0"/>
                        <a:cs typeface="Times New Roman" panose="02020603050405020304" pitchFamily="18" charset="0"/>
                      </a:endParaRPr>
                    </a:p>
                  </a:txBody>
                  <a:tcPr marL="46793" marR="46793" marT="0" marB="0"/>
                </a:tc>
                <a:tc>
                  <a:txBody>
                    <a:bodyPr/>
                    <a:lstStyle/>
                    <a:p>
                      <a:pPr>
                        <a:spcAft>
                          <a:spcPts val="0"/>
                        </a:spcAft>
                      </a:pPr>
                      <a:r>
                        <a:rPr lang="nl-BE" sz="1200">
                          <a:effectLst/>
                        </a:rPr>
                        <a:t>4B_E_039 en 8A_E_039 en 8A_E_241 en 4B_B_264</a:t>
                      </a:r>
                      <a:endParaRPr lang="nl-BE" sz="1200">
                        <a:solidFill>
                          <a:srgbClr val="1D1B11"/>
                        </a:solidFill>
                        <a:effectLst/>
                        <a:latin typeface="FlandersArtSerif-Regular" panose="00000500000000000000" pitchFamily="2" charset="0"/>
                        <a:ea typeface="Calibri" panose="020F0502020204030204" pitchFamily="34" charset="0"/>
                        <a:cs typeface="Times New Roman" panose="02020603050405020304" pitchFamily="18" charset="0"/>
                      </a:endParaRPr>
                    </a:p>
                  </a:txBody>
                  <a:tcPr marL="46793" marR="46793" marT="0" marB="0"/>
                </a:tc>
                <a:extLst>
                  <a:ext uri="{0D108BD9-81ED-4DB2-BD59-A6C34878D82A}">
                    <a16:rowId xmlns:a16="http://schemas.microsoft.com/office/drawing/2014/main" val="393343010"/>
                  </a:ext>
                </a:extLst>
              </a:tr>
              <a:tr h="198575">
                <a:tc>
                  <a:txBody>
                    <a:bodyPr/>
                    <a:lstStyle/>
                    <a:p>
                      <a:pPr>
                        <a:spcAft>
                          <a:spcPts val="0"/>
                        </a:spcAft>
                      </a:pPr>
                      <a:r>
                        <a:rPr lang="nl-BE" sz="1200">
                          <a:effectLst/>
                        </a:rPr>
                        <a:t> </a:t>
                      </a:r>
                      <a:endParaRPr lang="nl-BE" sz="1200">
                        <a:solidFill>
                          <a:srgbClr val="1D1B11"/>
                        </a:solidFill>
                        <a:effectLst/>
                        <a:latin typeface="FlandersArtSerif-Regular" panose="00000500000000000000" pitchFamily="2" charset="0"/>
                        <a:ea typeface="Calibri" panose="020F0502020204030204" pitchFamily="34" charset="0"/>
                        <a:cs typeface="Times New Roman" panose="02020603050405020304" pitchFamily="18" charset="0"/>
                      </a:endParaRPr>
                    </a:p>
                  </a:txBody>
                  <a:tcPr marL="46793" marR="46793" marT="0" marB="0"/>
                </a:tc>
                <a:tc>
                  <a:txBody>
                    <a:bodyPr/>
                    <a:lstStyle/>
                    <a:p>
                      <a:pPr>
                        <a:spcAft>
                          <a:spcPts val="0"/>
                        </a:spcAft>
                      </a:pPr>
                      <a:r>
                        <a:rPr lang="nl-BE" sz="1200">
                          <a:effectLst/>
                        </a:rPr>
                        <a:t>Structuurherstel, hydrologisch herstel en ecologische inrichting in GOG Hoenshoven (provincie/watering)</a:t>
                      </a:r>
                      <a:endParaRPr lang="nl-BE" sz="1200">
                        <a:solidFill>
                          <a:srgbClr val="1D1B11"/>
                        </a:solidFill>
                        <a:effectLst/>
                        <a:latin typeface="FlandersArtSerif-Regular" panose="00000500000000000000" pitchFamily="2" charset="0"/>
                        <a:ea typeface="Calibri" panose="020F0502020204030204" pitchFamily="34" charset="0"/>
                        <a:cs typeface="Times New Roman" panose="02020603050405020304" pitchFamily="18" charset="0"/>
                      </a:endParaRPr>
                    </a:p>
                  </a:txBody>
                  <a:tcPr marL="46793" marR="46793" marT="0" marB="0"/>
                </a:tc>
                <a:tc>
                  <a:txBody>
                    <a:bodyPr/>
                    <a:lstStyle/>
                    <a:p>
                      <a:pPr>
                        <a:spcAft>
                          <a:spcPts val="0"/>
                        </a:spcAft>
                      </a:pPr>
                      <a:r>
                        <a:rPr lang="nl-BE" sz="1200">
                          <a:effectLst/>
                        </a:rPr>
                        <a:t>4B_E_039 en 8A_E_241 en 4B_B_264</a:t>
                      </a:r>
                      <a:endParaRPr lang="nl-BE" sz="1200">
                        <a:solidFill>
                          <a:srgbClr val="1D1B11"/>
                        </a:solidFill>
                        <a:effectLst/>
                        <a:latin typeface="FlandersArtSerif-Regular" panose="00000500000000000000" pitchFamily="2" charset="0"/>
                        <a:ea typeface="Calibri" panose="020F0502020204030204" pitchFamily="34" charset="0"/>
                        <a:cs typeface="Times New Roman" panose="02020603050405020304" pitchFamily="18" charset="0"/>
                      </a:endParaRPr>
                    </a:p>
                  </a:txBody>
                  <a:tcPr marL="46793" marR="46793" marT="0" marB="0"/>
                </a:tc>
                <a:extLst>
                  <a:ext uri="{0D108BD9-81ED-4DB2-BD59-A6C34878D82A}">
                    <a16:rowId xmlns:a16="http://schemas.microsoft.com/office/drawing/2014/main" val="4103525782"/>
                  </a:ext>
                </a:extLst>
              </a:tr>
              <a:tr h="198575">
                <a:tc>
                  <a:txBody>
                    <a:bodyPr/>
                    <a:lstStyle/>
                    <a:p>
                      <a:pPr>
                        <a:spcAft>
                          <a:spcPts val="0"/>
                        </a:spcAft>
                      </a:pPr>
                      <a:r>
                        <a:rPr lang="nl-BE" sz="1200">
                          <a:effectLst/>
                        </a:rPr>
                        <a:t> </a:t>
                      </a:r>
                      <a:endParaRPr lang="nl-BE" sz="1200">
                        <a:solidFill>
                          <a:srgbClr val="1D1B11"/>
                        </a:solidFill>
                        <a:effectLst/>
                        <a:latin typeface="FlandersArtSerif-Regular" panose="00000500000000000000" pitchFamily="2" charset="0"/>
                        <a:ea typeface="Calibri" panose="020F0502020204030204" pitchFamily="34" charset="0"/>
                        <a:cs typeface="Times New Roman" panose="02020603050405020304" pitchFamily="18" charset="0"/>
                      </a:endParaRPr>
                    </a:p>
                  </a:txBody>
                  <a:tcPr marL="46793" marR="46793" marT="0" marB="0"/>
                </a:tc>
                <a:tc>
                  <a:txBody>
                    <a:bodyPr/>
                    <a:lstStyle/>
                    <a:p>
                      <a:pPr>
                        <a:spcAft>
                          <a:spcPts val="0"/>
                        </a:spcAft>
                      </a:pPr>
                      <a:r>
                        <a:rPr lang="nl-BE" sz="1200">
                          <a:effectLst/>
                        </a:rPr>
                        <a:t>Structuurherstel op de Rijsbeek in Hasselt (provincie/watering)</a:t>
                      </a:r>
                      <a:endParaRPr lang="nl-BE" sz="1200">
                        <a:solidFill>
                          <a:srgbClr val="1D1B11"/>
                        </a:solidFill>
                        <a:effectLst/>
                        <a:latin typeface="FlandersArtSerif-Regular" panose="00000500000000000000" pitchFamily="2" charset="0"/>
                        <a:ea typeface="Calibri" panose="020F0502020204030204" pitchFamily="34" charset="0"/>
                        <a:cs typeface="Times New Roman" panose="02020603050405020304" pitchFamily="18" charset="0"/>
                      </a:endParaRPr>
                    </a:p>
                  </a:txBody>
                  <a:tcPr marL="46793" marR="46793" marT="0" marB="0"/>
                </a:tc>
                <a:tc>
                  <a:txBody>
                    <a:bodyPr/>
                    <a:lstStyle/>
                    <a:p>
                      <a:pPr>
                        <a:spcAft>
                          <a:spcPts val="0"/>
                        </a:spcAft>
                      </a:pPr>
                      <a:r>
                        <a:rPr lang="nl-BE" sz="1200">
                          <a:effectLst/>
                        </a:rPr>
                        <a:t>4B_E_039 en 8A_E_241 en 4B_B_264</a:t>
                      </a:r>
                      <a:endParaRPr lang="nl-BE" sz="1200">
                        <a:solidFill>
                          <a:srgbClr val="1D1B11"/>
                        </a:solidFill>
                        <a:effectLst/>
                        <a:latin typeface="FlandersArtSerif-Regular" panose="00000500000000000000" pitchFamily="2" charset="0"/>
                        <a:ea typeface="Calibri" panose="020F0502020204030204" pitchFamily="34" charset="0"/>
                        <a:cs typeface="Times New Roman" panose="02020603050405020304" pitchFamily="18" charset="0"/>
                      </a:endParaRPr>
                    </a:p>
                  </a:txBody>
                  <a:tcPr marL="46793" marR="46793" marT="0" marB="0"/>
                </a:tc>
                <a:extLst>
                  <a:ext uri="{0D108BD9-81ED-4DB2-BD59-A6C34878D82A}">
                    <a16:rowId xmlns:a16="http://schemas.microsoft.com/office/drawing/2014/main" val="3921519949"/>
                  </a:ext>
                </a:extLst>
              </a:tr>
              <a:tr h="105829">
                <a:tc>
                  <a:txBody>
                    <a:bodyPr/>
                    <a:lstStyle/>
                    <a:p>
                      <a:pPr>
                        <a:spcAft>
                          <a:spcPts val="0"/>
                        </a:spcAft>
                      </a:pPr>
                      <a:r>
                        <a:rPr lang="nl-BE" sz="1200">
                          <a:effectLst/>
                        </a:rPr>
                        <a:t> </a:t>
                      </a:r>
                      <a:endParaRPr lang="nl-BE" sz="1200">
                        <a:solidFill>
                          <a:srgbClr val="1D1B11"/>
                        </a:solidFill>
                        <a:effectLst/>
                        <a:latin typeface="FlandersArtSerif-Regular" panose="00000500000000000000" pitchFamily="2" charset="0"/>
                        <a:ea typeface="Calibri" panose="020F0502020204030204" pitchFamily="34" charset="0"/>
                        <a:cs typeface="Times New Roman" panose="02020603050405020304" pitchFamily="18" charset="0"/>
                      </a:endParaRPr>
                    </a:p>
                  </a:txBody>
                  <a:tcPr marL="46793" marR="46793" marT="0" marB="0"/>
                </a:tc>
                <a:tc>
                  <a:txBody>
                    <a:bodyPr/>
                    <a:lstStyle/>
                    <a:p>
                      <a:pPr>
                        <a:spcAft>
                          <a:spcPts val="0"/>
                        </a:spcAft>
                      </a:pPr>
                      <a:r>
                        <a:rPr lang="nl-BE" sz="1200">
                          <a:effectLst/>
                        </a:rPr>
                        <a:t>Structuurherstel op de bovenlopen van Mombeek en Herk (ANB)</a:t>
                      </a:r>
                      <a:endParaRPr lang="nl-BE" sz="1200">
                        <a:solidFill>
                          <a:srgbClr val="1D1B11"/>
                        </a:solidFill>
                        <a:effectLst/>
                        <a:latin typeface="FlandersArtSerif-Regular" panose="00000500000000000000" pitchFamily="2" charset="0"/>
                        <a:ea typeface="Calibri" panose="020F0502020204030204" pitchFamily="34" charset="0"/>
                        <a:cs typeface="Times New Roman" panose="02020603050405020304" pitchFamily="18" charset="0"/>
                      </a:endParaRPr>
                    </a:p>
                  </a:txBody>
                  <a:tcPr marL="46793" marR="46793" marT="0" marB="0"/>
                </a:tc>
                <a:tc>
                  <a:txBody>
                    <a:bodyPr/>
                    <a:lstStyle/>
                    <a:p>
                      <a:pPr>
                        <a:spcAft>
                          <a:spcPts val="0"/>
                        </a:spcAft>
                      </a:pPr>
                      <a:r>
                        <a:rPr lang="nl-BE" sz="1200">
                          <a:effectLst/>
                        </a:rPr>
                        <a:t>4B_E_039,8A_E_241,4B_B_264</a:t>
                      </a:r>
                      <a:endParaRPr lang="nl-BE" sz="1200">
                        <a:solidFill>
                          <a:srgbClr val="1D1B11"/>
                        </a:solidFill>
                        <a:effectLst/>
                        <a:latin typeface="FlandersArtSerif-Regular" panose="00000500000000000000" pitchFamily="2" charset="0"/>
                        <a:ea typeface="Calibri" panose="020F0502020204030204" pitchFamily="34" charset="0"/>
                        <a:cs typeface="Times New Roman" panose="02020603050405020304" pitchFamily="18" charset="0"/>
                      </a:endParaRPr>
                    </a:p>
                  </a:txBody>
                  <a:tcPr marL="46793" marR="46793" marT="0" marB="0"/>
                </a:tc>
                <a:extLst>
                  <a:ext uri="{0D108BD9-81ED-4DB2-BD59-A6C34878D82A}">
                    <a16:rowId xmlns:a16="http://schemas.microsoft.com/office/drawing/2014/main" val="1494548257"/>
                  </a:ext>
                </a:extLst>
              </a:tr>
              <a:tr h="105829">
                <a:tc gridSpan="3">
                  <a:txBody>
                    <a:bodyPr/>
                    <a:lstStyle/>
                    <a:p>
                      <a:pPr algn="just">
                        <a:spcAft>
                          <a:spcPts val="0"/>
                        </a:spcAft>
                      </a:pPr>
                      <a:r>
                        <a:rPr lang="nl-BE" sz="1200" dirty="0">
                          <a:effectLst/>
                        </a:rPr>
                        <a:t>Reductie impact huishoudelijke vuilvracht (participatie)</a:t>
                      </a:r>
                      <a:endParaRPr lang="nl-BE" sz="1200" dirty="0">
                        <a:solidFill>
                          <a:srgbClr val="1D1B11"/>
                        </a:solidFill>
                        <a:effectLst/>
                        <a:latin typeface="FlandersArtSerif-Regular" panose="00000500000000000000" pitchFamily="2" charset="0"/>
                        <a:ea typeface="Calibri" panose="020F0502020204030204" pitchFamily="34" charset="0"/>
                        <a:cs typeface="Times New Roman" panose="02020603050405020304" pitchFamily="18" charset="0"/>
                      </a:endParaRPr>
                    </a:p>
                  </a:txBody>
                  <a:tcPr marL="46793" marR="46793" marT="0" marB="0"/>
                </a:tc>
                <a:tc hMerge="1">
                  <a:txBody>
                    <a:bodyPr/>
                    <a:lstStyle/>
                    <a:p>
                      <a:endParaRPr lang="nl-BE"/>
                    </a:p>
                  </a:txBody>
                  <a:tcPr/>
                </a:tc>
                <a:tc hMerge="1">
                  <a:txBody>
                    <a:bodyPr/>
                    <a:lstStyle/>
                    <a:p>
                      <a:endParaRPr lang="nl-BE"/>
                    </a:p>
                  </a:txBody>
                  <a:tcPr/>
                </a:tc>
                <a:extLst>
                  <a:ext uri="{0D108BD9-81ED-4DB2-BD59-A6C34878D82A}">
                    <a16:rowId xmlns:a16="http://schemas.microsoft.com/office/drawing/2014/main" val="2350009687"/>
                  </a:ext>
                </a:extLst>
              </a:tr>
              <a:tr h="397148">
                <a:tc>
                  <a:txBody>
                    <a:bodyPr/>
                    <a:lstStyle/>
                    <a:p>
                      <a:pPr>
                        <a:spcAft>
                          <a:spcPts val="0"/>
                        </a:spcAft>
                      </a:pPr>
                      <a:r>
                        <a:rPr lang="nl-BE" sz="1200">
                          <a:effectLst/>
                        </a:rPr>
                        <a:t> </a:t>
                      </a:r>
                      <a:endParaRPr lang="nl-BE" sz="1200">
                        <a:solidFill>
                          <a:srgbClr val="1D1B11"/>
                        </a:solidFill>
                        <a:effectLst/>
                        <a:latin typeface="FlandersArtSerif-Regular" panose="00000500000000000000" pitchFamily="2" charset="0"/>
                        <a:ea typeface="Calibri" panose="020F0502020204030204" pitchFamily="34" charset="0"/>
                        <a:cs typeface="Times New Roman" panose="02020603050405020304" pitchFamily="18" charset="0"/>
                      </a:endParaRPr>
                    </a:p>
                  </a:txBody>
                  <a:tcPr marL="46793" marR="46793" marT="0" marB="0"/>
                </a:tc>
                <a:tc>
                  <a:txBody>
                    <a:bodyPr/>
                    <a:lstStyle/>
                    <a:p>
                      <a:pPr>
                        <a:spcAft>
                          <a:spcPts val="0"/>
                        </a:spcAft>
                      </a:pPr>
                      <a:r>
                        <a:rPr lang="nl-BE" sz="1200" dirty="0">
                          <a:effectLst/>
                        </a:rPr>
                        <a:t>In ondersteuning van de gebiedsverantwoordelijke (VMM, AELT) en in overleg met de betrokken instanties een participatieve begeleiding opzetten om prioritaire saneringsprojecten te realiseren en de impact van problematische overstorten te minimaliseren. </a:t>
                      </a:r>
                      <a:endParaRPr lang="nl-BE" sz="1200" dirty="0">
                        <a:solidFill>
                          <a:srgbClr val="1D1B11"/>
                        </a:solidFill>
                        <a:effectLst/>
                        <a:latin typeface="FlandersArtSerif-Regular" panose="00000500000000000000" pitchFamily="2" charset="0"/>
                        <a:ea typeface="Calibri" panose="020F0502020204030204" pitchFamily="34" charset="0"/>
                        <a:cs typeface="Times New Roman" panose="02020603050405020304" pitchFamily="18" charset="0"/>
                      </a:endParaRPr>
                    </a:p>
                  </a:txBody>
                  <a:tcPr marL="46793" marR="46793" marT="0" marB="0"/>
                </a:tc>
                <a:tc>
                  <a:txBody>
                    <a:bodyPr/>
                    <a:lstStyle/>
                    <a:p>
                      <a:pPr>
                        <a:spcAft>
                          <a:spcPts val="0"/>
                        </a:spcAft>
                      </a:pPr>
                      <a:r>
                        <a:rPr lang="nl-BE" sz="1200" dirty="0">
                          <a:effectLst/>
                        </a:rPr>
                        <a:t>7B_J_017</a:t>
                      </a:r>
                      <a:endParaRPr lang="nl-BE" sz="1200" dirty="0">
                        <a:solidFill>
                          <a:srgbClr val="1D1B11"/>
                        </a:solidFill>
                        <a:effectLst/>
                        <a:latin typeface="FlandersArtSerif-Regular" panose="00000500000000000000" pitchFamily="2" charset="0"/>
                        <a:ea typeface="Calibri" panose="020F0502020204030204" pitchFamily="34" charset="0"/>
                        <a:cs typeface="Times New Roman" panose="02020603050405020304" pitchFamily="18" charset="0"/>
                      </a:endParaRPr>
                    </a:p>
                  </a:txBody>
                  <a:tcPr marL="46793" marR="46793" marT="0" marB="0"/>
                </a:tc>
                <a:extLst>
                  <a:ext uri="{0D108BD9-81ED-4DB2-BD59-A6C34878D82A}">
                    <a16:rowId xmlns:a16="http://schemas.microsoft.com/office/drawing/2014/main" val="782291050"/>
                  </a:ext>
                </a:extLst>
              </a:tr>
              <a:tr h="105829">
                <a:tc gridSpan="3">
                  <a:txBody>
                    <a:bodyPr/>
                    <a:lstStyle/>
                    <a:p>
                      <a:pPr algn="just">
                        <a:spcAft>
                          <a:spcPts val="0"/>
                        </a:spcAft>
                      </a:pPr>
                      <a:r>
                        <a:rPr lang="nl-BE" sz="1200">
                          <a:effectLst/>
                        </a:rPr>
                        <a:t>Reductie impact erosie  (participatie)</a:t>
                      </a:r>
                      <a:endParaRPr lang="nl-BE" sz="1200">
                        <a:solidFill>
                          <a:srgbClr val="1D1B11"/>
                        </a:solidFill>
                        <a:effectLst/>
                        <a:latin typeface="FlandersArtSerif-Regular" panose="00000500000000000000" pitchFamily="2" charset="0"/>
                        <a:ea typeface="Calibri" panose="020F0502020204030204" pitchFamily="34" charset="0"/>
                        <a:cs typeface="Times New Roman" panose="02020603050405020304" pitchFamily="18" charset="0"/>
                      </a:endParaRPr>
                    </a:p>
                  </a:txBody>
                  <a:tcPr marL="46793" marR="46793" marT="0" marB="0"/>
                </a:tc>
                <a:tc hMerge="1">
                  <a:txBody>
                    <a:bodyPr/>
                    <a:lstStyle/>
                    <a:p>
                      <a:endParaRPr lang="nl-BE"/>
                    </a:p>
                  </a:txBody>
                  <a:tcPr/>
                </a:tc>
                <a:tc hMerge="1">
                  <a:txBody>
                    <a:bodyPr/>
                    <a:lstStyle/>
                    <a:p>
                      <a:endParaRPr lang="nl-BE"/>
                    </a:p>
                  </a:txBody>
                  <a:tcPr/>
                </a:tc>
                <a:extLst>
                  <a:ext uri="{0D108BD9-81ED-4DB2-BD59-A6C34878D82A}">
                    <a16:rowId xmlns:a16="http://schemas.microsoft.com/office/drawing/2014/main" val="2124821624"/>
                  </a:ext>
                </a:extLst>
              </a:tr>
              <a:tr h="297862">
                <a:tc>
                  <a:txBody>
                    <a:bodyPr/>
                    <a:lstStyle/>
                    <a:p>
                      <a:pPr>
                        <a:spcAft>
                          <a:spcPts val="0"/>
                        </a:spcAft>
                      </a:pPr>
                      <a:r>
                        <a:rPr lang="nl-BE" sz="1200">
                          <a:effectLst/>
                        </a:rPr>
                        <a:t> </a:t>
                      </a:r>
                      <a:endParaRPr lang="nl-BE" sz="1200">
                        <a:solidFill>
                          <a:srgbClr val="1D1B11"/>
                        </a:solidFill>
                        <a:effectLst/>
                        <a:latin typeface="FlandersArtSerif-Regular" panose="00000500000000000000" pitchFamily="2" charset="0"/>
                        <a:ea typeface="Calibri" panose="020F0502020204030204" pitchFamily="34" charset="0"/>
                        <a:cs typeface="Times New Roman" panose="02020603050405020304" pitchFamily="18" charset="0"/>
                      </a:endParaRPr>
                    </a:p>
                  </a:txBody>
                  <a:tcPr marL="46793" marR="46793" marT="0" marB="0"/>
                </a:tc>
                <a:tc>
                  <a:txBody>
                    <a:bodyPr/>
                    <a:lstStyle/>
                    <a:p>
                      <a:pPr>
                        <a:spcAft>
                          <a:spcPts val="0"/>
                        </a:spcAft>
                      </a:pPr>
                      <a:r>
                        <a:rPr lang="nl-BE" sz="1200">
                          <a:effectLst/>
                        </a:rPr>
                        <a:t>In ondersteuning van de erosiecoördinator(en) en in overleg met de betrokken instanties een participatieve begeleiding opzetten om de impact van de prioritaire erosieknelpunten te minimaliseren. </a:t>
                      </a:r>
                      <a:endParaRPr lang="nl-BE" sz="1200">
                        <a:solidFill>
                          <a:srgbClr val="1D1B11"/>
                        </a:solidFill>
                        <a:effectLst/>
                        <a:latin typeface="FlandersArtSerif-Regular" panose="00000500000000000000" pitchFamily="2" charset="0"/>
                        <a:ea typeface="Calibri" panose="020F0502020204030204" pitchFamily="34" charset="0"/>
                        <a:cs typeface="Times New Roman" panose="02020603050405020304" pitchFamily="18" charset="0"/>
                      </a:endParaRPr>
                    </a:p>
                  </a:txBody>
                  <a:tcPr marL="46793" marR="46793" marT="0" marB="0"/>
                </a:tc>
                <a:tc>
                  <a:txBody>
                    <a:bodyPr/>
                    <a:lstStyle/>
                    <a:p>
                      <a:pPr>
                        <a:spcAft>
                          <a:spcPts val="0"/>
                        </a:spcAft>
                      </a:pPr>
                      <a:r>
                        <a:rPr lang="nl-BE" sz="1200" dirty="0">
                          <a:effectLst/>
                        </a:rPr>
                        <a:t>4B_D_067 en 8B_A_091</a:t>
                      </a:r>
                      <a:endParaRPr lang="nl-BE" sz="1200" dirty="0">
                        <a:solidFill>
                          <a:srgbClr val="1D1B11"/>
                        </a:solidFill>
                        <a:effectLst/>
                        <a:latin typeface="FlandersArtSerif-Regular" panose="00000500000000000000" pitchFamily="2" charset="0"/>
                        <a:ea typeface="Calibri" panose="020F0502020204030204" pitchFamily="34" charset="0"/>
                        <a:cs typeface="Times New Roman" panose="02020603050405020304" pitchFamily="18" charset="0"/>
                      </a:endParaRPr>
                    </a:p>
                  </a:txBody>
                  <a:tcPr marL="46793" marR="46793" marT="0" marB="0"/>
                </a:tc>
                <a:extLst>
                  <a:ext uri="{0D108BD9-81ED-4DB2-BD59-A6C34878D82A}">
                    <a16:rowId xmlns:a16="http://schemas.microsoft.com/office/drawing/2014/main" val="4244854800"/>
                  </a:ext>
                </a:extLst>
              </a:tr>
            </a:tbl>
          </a:graphicData>
        </a:graphic>
      </p:graphicFrame>
    </p:spTree>
    <p:extLst>
      <p:ext uri="{BB962C8B-B14F-4D97-AF65-F5344CB8AC3E}">
        <p14:creationId xmlns:p14="http://schemas.microsoft.com/office/powerpoint/2010/main" val="2910556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3A5F3E-3DB3-42A5-953F-D9E7245D403D}"/>
              </a:ext>
            </a:extLst>
          </p:cNvPr>
          <p:cNvSpPr>
            <a:spLocks noGrp="1"/>
          </p:cNvSpPr>
          <p:nvPr>
            <p:ph type="title"/>
          </p:nvPr>
        </p:nvSpPr>
        <p:spPr>
          <a:xfrm>
            <a:off x="323528" y="152400"/>
            <a:ext cx="8568952" cy="914400"/>
          </a:xfrm>
        </p:spPr>
        <p:txBody>
          <a:bodyPr/>
          <a:lstStyle/>
          <a:p>
            <a:r>
              <a:rPr lang="nl-BE" dirty="0"/>
              <a:t>Acties SGBP 2016-2021 SPG Molenbeek-</a:t>
            </a:r>
            <a:r>
              <a:rPr lang="nl-BE" dirty="0" err="1"/>
              <a:t>Bollaak</a:t>
            </a:r>
            <a:endParaRPr lang="nl-BE" dirty="0"/>
          </a:p>
        </p:txBody>
      </p:sp>
      <p:pic>
        <p:nvPicPr>
          <p:cNvPr id="4" name="Tijdelijke aanduiding voor inhoud 3">
            <a:extLst>
              <a:ext uri="{FF2B5EF4-FFF2-40B4-BE49-F238E27FC236}">
                <a16:creationId xmlns:a16="http://schemas.microsoft.com/office/drawing/2014/main" id="{DAACC82A-625A-478F-9D6B-B3B6DE25B93C}"/>
              </a:ext>
            </a:extLst>
          </p:cNvPr>
          <p:cNvPicPr>
            <a:picLocks noGrp="1" noChangeAspect="1"/>
          </p:cNvPicPr>
          <p:nvPr>
            <p:ph idx="1"/>
          </p:nvPr>
        </p:nvPicPr>
        <p:blipFill rotWithShape="1">
          <a:blip r:embed="rId3"/>
          <a:srcRect l="51854" t="65308" r="12478" b="6533"/>
          <a:stretch/>
        </p:blipFill>
        <p:spPr>
          <a:xfrm>
            <a:off x="551552" y="3645023"/>
            <a:ext cx="8268920" cy="2611237"/>
          </a:xfrm>
          <a:prstGeom prst="rect">
            <a:avLst/>
          </a:prstGeom>
        </p:spPr>
      </p:pic>
      <p:pic>
        <p:nvPicPr>
          <p:cNvPr id="5" name="Tijdelijke aanduiding voor inhoud 3">
            <a:extLst>
              <a:ext uri="{FF2B5EF4-FFF2-40B4-BE49-F238E27FC236}">
                <a16:creationId xmlns:a16="http://schemas.microsoft.com/office/drawing/2014/main" id="{85639B26-9FD2-402B-8CB8-322F14A59E4D}"/>
              </a:ext>
            </a:extLst>
          </p:cNvPr>
          <p:cNvPicPr>
            <a:picLocks noChangeAspect="1"/>
          </p:cNvPicPr>
          <p:nvPr/>
        </p:nvPicPr>
        <p:blipFill rotWithShape="1">
          <a:blip r:embed="rId3"/>
          <a:srcRect l="51854" t="7770" r="12478" b="64435"/>
          <a:stretch/>
        </p:blipFill>
        <p:spPr bwMode="auto">
          <a:xfrm>
            <a:off x="551552" y="1124744"/>
            <a:ext cx="8268920" cy="2540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83389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inhoud 5">
            <a:extLst>
              <a:ext uri="{FF2B5EF4-FFF2-40B4-BE49-F238E27FC236}">
                <a16:creationId xmlns:a16="http://schemas.microsoft.com/office/drawing/2014/main" id="{5A1C2461-EA33-4C1D-82D7-EA26D9EB34C4}"/>
              </a:ext>
            </a:extLst>
          </p:cNvPr>
          <p:cNvPicPr>
            <a:picLocks noGrp="1" noChangeAspect="1"/>
          </p:cNvPicPr>
          <p:nvPr>
            <p:ph idx="1"/>
          </p:nvPr>
        </p:nvPicPr>
        <p:blipFill rotWithShape="1">
          <a:blip r:embed="rId2"/>
          <a:srcRect l="51853" t="37880" r="1824" b="15798"/>
          <a:stretch/>
        </p:blipFill>
        <p:spPr>
          <a:xfrm>
            <a:off x="35496" y="1772816"/>
            <a:ext cx="9001000" cy="3600400"/>
          </a:xfrm>
          <a:prstGeom prst="rect">
            <a:avLst/>
          </a:prstGeom>
        </p:spPr>
      </p:pic>
      <p:sp>
        <p:nvSpPr>
          <p:cNvPr id="4" name="Titel 1">
            <a:extLst>
              <a:ext uri="{FF2B5EF4-FFF2-40B4-BE49-F238E27FC236}">
                <a16:creationId xmlns:a16="http://schemas.microsoft.com/office/drawing/2014/main" id="{737E5149-9450-4DE0-AAC1-BDC315B95FDA}"/>
              </a:ext>
            </a:extLst>
          </p:cNvPr>
          <p:cNvSpPr txBox="1">
            <a:spLocks/>
          </p:cNvSpPr>
          <p:nvPr/>
        </p:nvSpPr>
        <p:spPr bwMode="auto">
          <a:xfrm>
            <a:off x="838200" y="304800"/>
            <a:ext cx="777240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10" tIns="45706" rIns="91410" bIns="45706" numCol="1" anchor="b" anchorCtr="0" compatLnSpc="1">
            <a:prstTxWarp prst="textNoShape">
              <a:avLst/>
            </a:prstTxWarp>
          </a:bodyPr>
          <a:lstStyle>
            <a:lvl1pPr algn="l" rtl="0" eaLnBrk="0" fontAlgn="base" hangingPunct="0">
              <a:lnSpc>
                <a:spcPts val="3200"/>
              </a:lnSpc>
              <a:spcBef>
                <a:spcPct val="0"/>
              </a:spcBef>
              <a:spcAft>
                <a:spcPct val="0"/>
              </a:spcAft>
              <a:defRPr sz="2800" b="1">
                <a:solidFill>
                  <a:schemeClr val="accent2"/>
                </a:solidFill>
                <a:latin typeface="+mj-lt"/>
                <a:ea typeface="+mj-ea"/>
                <a:cs typeface="+mj-cs"/>
              </a:defRPr>
            </a:lvl1pPr>
            <a:lvl2pPr algn="l" rtl="0" eaLnBrk="0" fontAlgn="base" hangingPunct="0">
              <a:lnSpc>
                <a:spcPts val="3200"/>
              </a:lnSpc>
              <a:spcBef>
                <a:spcPct val="0"/>
              </a:spcBef>
              <a:spcAft>
                <a:spcPct val="0"/>
              </a:spcAft>
              <a:defRPr sz="2800" b="1">
                <a:solidFill>
                  <a:schemeClr val="accent2"/>
                </a:solidFill>
                <a:latin typeface="Arial" charset="0"/>
                <a:ea typeface="ＭＳ Ｐゴシック" pitchFamily="34" charset="-128"/>
              </a:defRPr>
            </a:lvl2pPr>
            <a:lvl3pPr algn="l" rtl="0" eaLnBrk="0" fontAlgn="base" hangingPunct="0">
              <a:lnSpc>
                <a:spcPts val="3200"/>
              </a:lnSpc>
              <a:spcBef>
                <a:spcPct val="0"/>
              </a:spcBef>
              <a:spcAft>
                <a:spcPct val="0"/>
              </a:spcAft>
              <a:defRPr sz="2800" b="1">
                <a:solidFill>
                  <a:schemeClr val="accent2"/>
                </a:solidFill>
                <a:latin typeface="Arial" charset="0"/>
                <a:ea typeface="ＭＳ Ｐゴシック" pitchFamily="34" charset="-128"/>
              </a:defRPr>
            </a:lvl3pPr>
            <a:lvl4pPr algn="l" rtl="0" eaLnBrk="0" fontAlgn="base" hangingPunct="0">
              <a:lnSpc>
                <a:spcPts val="3200"/>
              </a:lnSpc>
              <a:spcBef>
                <a:spcPct val="0"/>
              </a:spcBef>
              <a:spcAft>
                <a:spcPct val="0"/>
              </a:spcAft>
              <a:defRPr sz="2800" b="1">
                <a:solidFill>
                  <a:schemeClr val="accent2"/>
                </a:solidFill>
                <a:latin typeface="Arial" charset="0"/>
                <a:ea typeface="ＭＳ Ｐゴシック" pitchFamily="34" charset="-128"/>
              </a:defRPr>
            </a:lvl4pPr>
            <a:lvl5pPr algn="l" rtl="0" eaLnBrk="0" fontAlgn="base" hangingPunct="0">
              <a:lnSpc>
                <a:spcPts val="3200"/>
              </a:lnSpc>
              <a:spcBef>
                <a:spcPct val="0"/>
              </a:spcBef>
              <a:spcAft>
                <a:spcPct val="0"/>
              </a:spcAft>
              <a:defRPr sz="2800" b="1">
                <a:solidFill>
                  <a:schemeClr val="accent2"/>
                </a:solidFill>
                <a:latin typeface="Arial" charset="0"/>
                <a:ea typeface="ＭＳ Ｐゴシック" pitchFamily="34" charset="-128"/>
              </a:defRPr>
            </a:lvl5pPr>
            <a:lvl6pPr marL="457059" algn="l" rtl="0" fontAlgn="base">
              <a:lnSpc>
                <a:spcPts val="3198"/>
              </a:lnSpc>
              <a:spcBef>
                <a:spcPct val="0"/>
              </a:spcBef>
              <a:spcAft>
                <a:spcPct val="0"/>
              </a:spcAft>
              <a:defRPr sz="2800" b="1">
                <a:solidFill>
                  <a:schemeClr val="accent2"/>
                </a:solidFill>
                <a:latin typeface="Arial" charset="0"/>
                <a:ea typeface="ＭＳ Ｐゴシック" pitchFamily="34" charset="-128"/>
              </a:defRPr>
            </a:lvl6pPr>
            <a:lvl7pPr marL="914116" algn="l" rtl="0" fontAlgn="base">
              <a:lnSpc>
                <a:spcPts val="3198"/>
              </a:lnSpc>
              <a:spcBef>
                <a:spcPct val="0"/>
              </a:spcBef>
              <a:spcAft>
                <a:spcPct val="0"/>
              </a:spcAft>
              <a:defRPr sz="2800" b="1">
                <a:solidFill>
                  <a:schemeClr val="accent2"/>
                </a:solidFill>
                <a:latin typeface="Arial" charset="0"/>
                <a:ea typeface="ＭＳ Ｐゴシック" pitchFamily="34" charset="-128"/>
              </a:defRPr>
            </a:lvl7pPr>
            <a:lvl8pPr marL="1371174" algn="l" rtl="0" fontAlgn="base">
              <a:lnSpc>
                <a:spcPts val="3198"/>
              </a:lnSpc>
              <a:spcBef>
                <a:spcPct val="0"/>
              </a:spcBef>
              <a:spcAft>
                <a:spcPct val="0"/>
              </a:spcAft>
              <a:defRPr sz="2800" b="1">
                <a:solidFill>
                  <a:schemeClr val="accent2"/>
                </a:solidFill>
                <a:latin typeface="Arial" charset="0"/>
                <a:ea typeface="ＭＳ Ｐゴシック" pitchFamily="34" charset="-128"/>
              </a:defRPr>
            </a:lvl8pPr>
            <a:lvl9pPr marL="1828231" algn="l" rtl="0" fontAlgn="base">
              <a:lnSpc>
                <a:spcPts val="3198"/>
              </a:lnSpc>
              <a:spcBef>
                <a:spcPct val="0"/>
              </a:spcBef>
              <a:spcAft>
                <a:spcPct val="0"/>
              </a:spcAft>
              <a:defRPr sz="2800" b="1">
                <a:solidFill>
                  <a:schemeClr val="accent2"/>
                </a:solidFill>
                <a:latin typeface="Arial" charset="0"/>
                <a:ea typeface="ＭＳ Ｐゴシック" pitchFamily="34" charset="-128"/>
              </a:defRPr>
            </a:lvl9pPr>
          </a:lstStyle>
          <a:p>
            <a:r>
              <a:rPr lang="nl-BE" kern="0" dirty="0"/>
              <a:t>Acties WUP 2016 SPG Molenbeek-</a:t>
            </a:r>
            <a:r>
              <a:rPr lang="nl-BE" kern="0" dirty="0" err="1"/>
              <a:t>Bollaak</a:t>
            </a:r>
            <a:endParaRPr lang="nl-BE" kern="0" dirty="0"/>
          </a:p>
        </p:txBody>
      </p:sp>
    </p:spTree>
    <p:extLst>
      <p:ext uri="{BB962C8B-B14F-4D97-AF65-F5344CB8AC3E}">
        <p14:creationId xmlns:p14="http://schemas.microsoft.com/office/powerpoint/2010/main" val="15106329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5800" y="152400"/>
            <a:ext cx="8062664" cy="914400"/>
          </a:xfrm>
        </p:spPr>
        <p:txBody>
          <a:bodyPr/>
          <a:lstStyle/>
          <a:p>
            <a:br>
              <a:rPr lang="nl-BE" sz="3200" dirty="0"/>
            </a:br>
            <a:br>
              <a:rPr lang="nl-BE" sz="3200" dirty="0"/>
            </a:br>
            <a:r>
              <a:rPr lang="nl-BE" sz="3200" dirty="0">
                <a:solidFill>
                  <a:schemeClr val="accent1"/>
                </a:solidFill>
              </a:rPr>
              <a:t>Vergadering 3 </a:t>
            </a:r>
            <a:br>
              <a:rPr lang="nl-BE" sz="3200" dirty="0">
                <a:solidFill>
                  <a:schemeClr val="accent1"/>
                </a:solidFill>
              </a:rPr>
            </a:br>
            <a:endParaRPr lang="nl-BE" sz="3200" dirty="0"/>
          </a:p>
        </p:txBody>
      </p:sp>
      <p:sp>
        <p:nvSpPr>
          <p:cNvPr id="3" name="Tijdelijke aanduiding voor inhoud 2"/>
          <p:cNvSpPr>
            <a:spLocks noGrp="1"/>
          </p:cNvSpPr>
          <p:nvPr>
            <p:ph idx="1"/>
          </p:nvPr>
        </p:nvSpPr>
        <p:spPr>
          <a:xfrm>
            <a:off x="685800" y="1371600"/>
            <a:ext cx="8350696" cy="4724400"/>
          </a:xfrm>
        </p:spPr>
        <p:txBody>
          <a:bodyPr/>
          <a:lstStyle/>
          <a:p>
            <a:pPr marL="514350" indent="-514350">
              <a:buAutoNum type="arabicPeriod"/>
            </a:pPr>
            <a:r>
              <a:rPr lang="nl-BE" sz="3200" b="1" dirty="0">
                <a:solidFill>
                  <a:srgbClr val="00B0F0"/>
                </a:solidFill>
                <a:latin typeface="+mj-lt"/>
                <a:ea typeface="+mj-ea"/>
                <a:cs typeface="+mj-cs"/>
              </a:rPr>
              <a:t>Hefboomproject ‘vallei van de Kleine </a:t>
            </a:r>
            <a:r>
              <a:rPr lang="nl-BE" sz="3200" b="1" dirty="0" err="1">
                <a:solidFill>
                  <a:srgbClr val="00B0F0"/>
                </a:solidFill>
                <a:latin typeface="+mj-lt"/>
                <a:ea typeface="+mj-ea"/>
                <a:cs typeface="+mj-cs"/>
              </a:rPr>
              <a:t>Nete</a:t>
            </a:r>
            <a:r>
              <a:rPr lang="nl-BE" sz="3200" b="1" dirty="0">
                <a:solidFill>
                  <a:srgbClr val="00B0F0"/>
                </a:solidFill>
                <a:latin typeface="+mj-lt"/>
                <a:ea typeface="+mj-ea"/>
                <a:cs typeface="+mj-cs"/>
              </a:rPr>
              <a:t> tussen </a:t>
            </a:r>
            <a:r>
              <a:rPr lang="nl-BE" sz="3200" b="1" dirty="0" err="1">
                <a:solidFill>
                  <a:srgbClr val="00B0F0"/>
                </a:solidFill>
                <a:latin typeface="+mj-lt"/>
                <a:ea typeface="+mj-ea"/>
                <a:cs typeface="+mj-cs"/>
              </a:rPr>
              <a:t>Molternetebrug</a:t>
            </a:r>
            <a:r>
              <a:rPr lang="nl-BE" sz="3200" b="1" dirty="0">
                <a:solidFill>
                  <a:srgbClr val="00B0F0"/>
                </a:solidFill>
                <a:latin typeface="+mj-lt"/>
                <a:ea typeface="+mj-ea"/>
                <a:cs typeface="+mj-cs"/>
              </a:rPr>
              <a:t> en Lier’</a:t>
            </a:r>
          </a:p>
          <a:p>
            <a:pPr marL="514350" indent="-514350">
              <a:buAutoNum type="arabicPeriod"/>
            </a:pPr>
            <a:endParaRPr lang="nl-BE" sz="3200" b="1" dirty="0">
              <a:solidFill>
                <a:srgbClr val="00B0F0"/>
              </a:solidFill>
              <a:latin typeface="+mj-lt"/>
              <a:ea typeface="+mj-ea"/>
              <a:cs typeface="+mj-cs"/>
            </a:endParaRPr>
          </a:p>
          <a:p>
            <a:pPr marL="514350" indent="-514350">
              <a:buAutoNum type="arabicPeriod"/>
            </a:pPr>
            <a:r>
              <a:rPr lang="nl-BE" sz="3200" b="1" dirty="0">
                <a:solidFill>
                  <a:srgbClr val="00B0F0"/>
                </a:solidFill>
                <a:latin typeface="+mj-lt"/>
                <a:ea typeface="+mj-ea"/>
                <a:cs typeface="+mj-cs"/>
              </a:rPr>
              <a:t>Dienstenbestek acties </a:t>
            </a:r>
            <a:r>
              <a:rPr lang="nl-BE" sz="3200" b="1" dirty="0" err="1">
                <a:solidFill>
                  <a:srgbClr val="00B0F0"/>
                </a:solidFill>
                <a:latin typeface="+mj-lt"/>
                <a:ea typeface="+mj-ea"/>
                <a:cs typeface="+mj-cs"/>
              </a:rPr>
              <a:t>stroomgebiedbeheerplan</a:t>
            </a:r>
            <a:endParaRPr lang="nl-BE" sz="3200" b="1" dirty="0">
              <a:solidFill>
                <a:srgbClr val="00B0F0"/>
              </a:solidFill>
              <a:latin typeface="+mj-lt"/>
              <a:ea typeface="+mj-ea"/>
              <a:cs typeface="+mj-cs"/>
            </a:endParaRPr>
          </a:p>
          <a:p>
            <a:pPr marL="0" indent="0">
              <a:buNone/>
            </a:pPr>
            <a:endParaRPr lang="nl-BE" sz="3200" b="1" dirty="0">
              <a:solidFill>
                <a:srgbClr val="00B0F0"/>
              </a:solidFill>
              <a:latin typeface="+mj-lt"/>
              <a:ea typeface="+mj-ea"/>
              <a:cs typeface="+mj-cs"/>
            </a:endParaRPr>
          </a:p>
          <a:p>
            <a:pPr marL="0" lvl="1" indent="0">
              <a:buClr>
                <a:schemeClr val="accent2"/>
              </a:buClr>
              <a:buNone/>
            </a:pPr>
            <a:r>
              <a:rPr lang="nl-BE" sz="3200" b="1" dirty="0">
                <a:solidFill>
                  <a:srgbClr val="00B0F0"/>
                </a:solidFill>
                <a:latin typeface="+mj-lt"/>
                <a:ea typeface="+mj-ea"/>
                <a:cs typeface="+mj-cs"/>
              </a:rPr>
              <a:t>3. Meetnet waterkwaliteit VMM</a:t>
            </a:r>
          </a:p>
          <a:p>
            <a:pPr marL="457200" lvl="1" indent="0">
              <a:buNone/>
            </a:pPr>
            <a:endParaRPr lang="nl-BE" sz="2800" b="1" dirty="0">
              <a:solidFill>
                <a:srgbClr val="00B0F0"/>
              </a:solidFill>
              <a:latin typeface="+mj-lt"/>
              <a:ea typeface="+mj-ea"/>
              <a:cs typeface="+mj-cs"/>
            </a:endParaRPr>
          </a:p>
          <a:p>
            <a:pPr marL="0" lvl="1" indent="0">
              <a:buClr>
                <a:schemeClr val="accent2"/>
              </a:buClr>
              <a:buNone/>
            </a:pPr>
            <a:r>
              <a:rPr lang="nl-BE" sz="3200" b="1" dirty="0">
                <a:solidFill>
                  <a:srgbClr val="00B0F0"/>
                </a:solidFill>
                <a:latin typeface="+mj-lt"/>
                <a:ea typeface="+mj-ea"/>
                <a:cs typeface="+mj-cs"/>
              </a:rPr>
              <a:t>4. Saneringsinfrastructuur</a:t>
            </a:r>
          </a:p>
          <a:p>
            <a:endParaRPr lang="nl-BE" dirty="0"/>
          </a:p>
        </p:txBody>
      </p:sp>
    </p:spTree>
    <p:extLst>
      <p:ext uri="{BB962C8B-B14F-4D97-AF65-F5344CB8AC3E}">
        <p14:creationId xmlns:p14="http://schemas.microsoft.com/office/powerpoint/2010/main" val="16206868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 4">
            <a:extLst>
              <a:ext uri="{FF2B5EF4-FFF2-40B4-BE49-F238E27FC236}">
                <a16:creationId xmlns:a16="http://schemas.microsoft.com/office/drawing/2014/main" id="{87E4B704-CAD9-4254-9586-01E792459276}"/>
              </a:ext>
            </a:extLst>
          </p:cNvPr>
          <p:cNvGraphicFramePr>
            <a:graphicFrameLocks noGrp="1"/>
          </p:cNvGraphicFramePr>
          <p:nvPr>
            <p:extLst>
              <p:ext uri="{D42A27DB-BD31-4B8C-83A1-F6EECF244321}">
                <p14:modId xmlns:p14="http://schemas.microsoft.com/office/powerpoint/2010/main" val="1553141333"/>
              </p:ext>
            </p:extLst>
          </p:nvPr>
        </p:nvGraphicFramePr>
        <p:xfrm>
          <a:off x="179512" y="692696"/>
          <a:ext cx="8640960" cy="5034280"/>
        </p:xfrm>
        <a:graphic>
          <a:graphicData uri="http://schemas.openxmlformats.org/drawingml/2006/table">
            <a:tbl>
              <a:tblPr firstRow="1" bandRow="1">
                <a:tableStyleId>{5C22544A-7EE6-4342-B048-85BDC9FD1C3A}</a:tableStyleId>
              </a:tblPr>
              <a:tblGrid>
                <a:gridCol w="1368152">
                  <a:extLst>
                    <a:ext uri="{9D8B030D-6E8A-4147-A177-3AD203B41FA5}">
                      <a16:colId xmlns:a16="http://schemas.microsoft.com/office/drawing/2014/main" val="2913719859"/>
                    </a:ext>
                  </a:extLst>
                </a:gridCol>
                <a:gridCol w="4392488">
                  <a:extLst>
                    <a:ext uri="{9D8B030D-6E8A-4147-A177-3AD203B41FA5}">
                      <a16:colId xmlns:a16="http://schemas.microsoft.com/office/drawing/2014/main" val="1685276598"/>
                    </a:ext>
                  </a:extLst>
                </a:gridCol>
                <a:gridCol w="2880320">
                  <a:extLst>
                    <a:ext uri="{9D8B030D-6E8A-4147-A177-3AD203B41FA5}">
                      <a16:colId xmlns:a16="http://schemas.microsoft.com/office/drawing/2014/main" val="3850583599"/>
                    </a:ext>
                  </a:extLst>
                </a:gridCol>
              </a:tblGrid>
              <a:tr h="370840">
                <a:tc>
                  <a:txBody>
                    <a:bodyPr/>
                    <a:lstStyle/>
                    <a:p>
                      <a:r>
                        <a:rPr lang="nl-BE" dirty="0" err="1"/>
                        <a:t>Actienr</a:t>
                      </a:r>
                      <a:endParaRPr lang="nl-BE" dirty="0"/>
                    </a:p>
                  </a:txBody>
                  <a:tcPr/>
                </a:tc>
                <a:tc>
                  <a:txBody>
                    <a:bodyPr/>
                    <a:lstStyle/>
                    <a:p>
                      <a:r>
                        <a:rPr lang="nl-BE" dirty="0"/>
                        <a:t>Actietitel</a:t>
                      </a:r>
                    </a:p>
                  </a:txBody>
                  <a:tcPr/>
                </a:tc>
                <a:tc>
                  <a:txBody>
                    <a:bodyPr/>
                    <a:lstStyle/>
                    <a:p>
                      <a:r>
                        <a:rPr lang="nl-BE" dirty="0"/>
                        <a:t>Initiatiefnemer</a:t>
                      </a:r>
                    </a:p>
                  </a:txBody>
                  <a:tcPr/>
                </a:tc>
                <a:extLst>
                  <a:ext uri="{0D108BD9-81ED-4DB2-BD59-A6C34878D82A}">
                    <a16:rowId xmlns:a16="http://schemas.microsoft.com/office/drawing/2014/main" val="3638103301"/>
                  </a:ext>
                </a:extLst>
              </a:tr>
              <a:tr h="370840">
                <a:tc>
                  <a:txBody>
                    <a:bodyPr/>
                    <a:lstStyle/>
                    <a:p>
                      <a:r>
                        <a:rPr lang="nl-BE" dirty="0"/>
                        <a:t>4B_B_251, 8A_E_251</a:t>
                      </a:r>
                    </a:p>
                  </a:txBody>
                  <a:tcPr/>
                </a:tc>
                <a:tc>
                  <a:txBody>
                    <a:bodyPr/>
                    <a:lstStyle/>
                    <a:p>
                      <a:r>
                        <a:rPr lang="nl-BE" dirty="0"/>
                        <a:t>Verbetering van structuurkwaliteit en natuurlijke waterhuishouding </a:t>
                      </a:r>
                      <a:r>
                        <a:rPr lang="nl-BE" dirty="0" err="1"/>
                        <a:t>ifv</a:t>
                      </a:r>
                      <a:r>
                        <a:rPr lang="nl-BE" dirty="0"/>
                        <a:t> de </a:t>
                      </a:r>
                      <a:r>
                        <a:rPr lang="nl-BE" dirty="0" err="1"/>
                        <a:t>IHDs</a:t>
                      </a:r>
                      <a:r>
                        <a:rPr lang="nl-BE" dirty="0"/>
                        <a:t> en de GET/GEP KRLW door het afstemmen van het waterlopenbeheer en door kleinschalige ingrepen op onbevaarbare waterlopen (lokale OWL) in het Netebekken</a:t>
                      </a:r>
                    </a:p>
                  </a:txBody>
                  <a:tcPr/>
                </a:tc>
                <a:tc>
                  <a:txBody>
                    <a:bodyPr/>
                    <a:lstStyle/>
                    <a:p>
                      <a:r>
                        <a:rPr lang="nl-BE" dirty="0"/>
                        <a:t>Provincie Antwerpen, provincie Limburg, provincie Vlaams-Brabant, alle gemeenten, VMM</a:t>
                      </a:r>
                    </a:p>
                  </a:txBody>
                  <a:tcPr/>
                </a:tc>
                <a:extLst>
                  <a:ext uri="{0D108BD9-81ED-4DB2-BD59-A6C34878D82A}">
                    <a16:rowId xmlns:a16="http://schemas.microsoft.com/office/drawing/2014/main" val="3628408066"/>
                  </a:ext>
                </a:extLst>
              </a:tr>
              <a:tr h="370840">
                <a:tc>
                  <a:txBody>
                    <a:bodyPr/>
                    <a:lstStyle/>
                    <a:p>
                      <a:r>
                        <a:rPr lang="nl-BE" dirty="0"/>
                        <a:t>4B_D_220</a:t>
                      </a:r>
                    </a:p>
                  </a:txBody>
                  <a:tcPr/>
                </a:tc>
                <a:tc>
                  <a:txBody>
                    <a:bodyPr/>
                    <a:lstStyle/>
                    <a:p>
                      <a:r>
                        <a:rPr lang="nl-BE" dirty="0"/>
                        <a:t>Analyse van de waterkwaliteit van alle waterlopen in beschermd gebied om deze te verbeteren en af te stemmen op de instandhoudingsdoelstellingen in het Netebekken</a:t>
                      </a:r>
                    </a:p>
                  </a:txBody>
                  <a:tcPr/>
                </a:tc>
                <a:tc>
                  <a:txBody>
                    <a:bodyPr/>
                    <a:lstStyle/>
                    <a:p>
                      <a:r>
                        <a:rPr lang="nl-BE" dirty="0"/>
                        <a:t>ANB, andere initiatiefnemer</a:t>
                      </a:r>
                    </a:p>
                  </a:txBody>
                  <a:tcPr/>
                </a:tc>
                <a:extLst>
                  <a:ext uri="{0D108BD9-81ED-4DB2-BD59-A6C34878D82A}">
                    <a16:rowId xmlns:a16="http://schemas.microsoft.com/office/drawing/2014/main" val="2654522497"/>
                  </a:ext>
                </a:extLst>
              </a:tr>
              <a:tr h="370840">
                <a:tc>
                  <a:txBody>
                    <a:bodyPr/>
                    <a:lstStyle/>
                    <a:p>
                      <a:r>
                        <a:rPr lang="nl-BE" dirty="0"/>
                        <a:t>4B_E_311</a:t>
                      </a:r>
                    </a:p>
                  </a:txBody>
                  <a:tcPr/>
                </a:tc>
                <a:tc>
                  <a:txBody>
                    <a:bodyPr/>
                    <a:lstStyle/>
                    <a:p>
                      <a:r>
                        <a:rPr lang="nl-BE" dirty="0"/>
                        <a:t>Analyse van de </a:t>
                      </a:r>
                      <a:r>
                        <a:rPr lang="nl-BE" dirty="0" err="1"/>
                        <a:t>hydromorfologische</a:t>
                      </a:r>
                      <a:r>
                        <a:rPr lang="nl-BE" dirty="0"/>
                        <a:t> ontwikkelingsmogelijkheden en uitvoering van het meest gepaste structuurherstel voor de waterlopen in het Netebekken</a:t>
                      </a:r>
                    </a:p>
                  </a:txBody>
                  <a:tcPr/>
                </a:tc>
                <a:tc>
                  <a:txBody>
                    <a:bodyPr/>
                    <a:lstStyle/>
                    <a:p>
                      <a:r>
                        <a:rPr lang="nl-BE" dirty="0"/>
                        <a:t>ANB, andere </a:t>
                      </a:r>
                      <a:r>
                        <a:rPr lang="nl-BE" dirty="0" err="1"/>
                        <a:t>intiatiefnemer</a:t>
                      </a:r>
                      <a:endParaRPr lang="nl-BE" dirty="0"/>
                    </a:p>
                  </a:txBody>
                  <a:tcPr/>
                </a:tc>
                <a:extLst>
                  <a:ext uri="{0D108BD9-81ED-4DB2-BD59-A6C34878D82A}">
                    <a16:rowId xmlns:a16="http://schemas.microsoft.com/office/drawing/2014/main" val="2712757096"/>
                  </a:ext>
                </a:extLst>
              </a:tr>
            </a:tbl>
          </a:graphicData>
        </a:graphic>
      </p:graphicFrame>
      <p:sp>
        <p:nvSpPr>
          <p:cNvPr id="8" name="Titel 1">
            <a:extLst>
              <a:ext uri="{FF2B5EF4-FFF2-40B4-BE49-F238E27FC236}">
                <a16:creationId xmlns:a16="http://schemas.microsoft.com/office/drawing/2014/main" id="{79CD8831-FA23-4E97-8C64-404C42F71F65}"/>
              </a:ext>
            </a:extLst>
          </p:cNvPr>
          <p:cNvSpPr>
            <a:spLocks noGrp="1"/>
          </p:cNvSpPr>
          <p:nvPr>
            <p:ph type="title"/>
          </p:nvPr>
        </p:nvSpPr>
        <p:spPr>
          <a:xfrm>
            <a:off x="685800" y="152400"/>
            <a:ext cx="7772400" cy="540296"/>
          </a:xfrm>
        </p:spPr>
        <p:txBody>
          <a:bodyPr/>
          <a:lstStyle/>
          <a:p>
            <a:r>
              <a:rPr lang="nl-BE" dirty="0"/>
              <a:t>Acties SGBP 2016-2021 Netebekken</a:t>
            </a:r>
          </a:p>
        </p:txBody>
      </p:sp>
    </p:spTree>
    <p:extLst>
      <p:ext uri="{BB962C8B-B14F-4D97-AF65-F5344CB8AC3E}">
        <p14:creationId xmlns:p14="http://schemas.microsoft.com/office/powerpoint/2010/main" val="12473140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 4">
            <a:extLst>
              <a:ext uri="{FF2B5EF4-FFF2-40B4-BE49-F238E27FC236}">
                <a16:creationId xmlns:a16="http://schemas.microsoft.com/office/drawing/2014/main" id="{87E4B704-CAD9-4254-9586-01E792459276}"/>
              </a:ext>
            </a:extLst>
          </p:cNvPr>
          <p:cNvGraphicFramePr>
            <a:graphicFrameLocks noGrp="1"/>
          </p:cNvGraphicFramePr>
          <p:nvPr>
            <p:extLst>
              <p:ext uri="{D42A27DB-BD31-4B8C-83A1-F6EECF244321}">
                <p14:modId xmlns:p14="http://schemas.microsoft.com/office/powerpoint/2010/main" val="4001743413"/>
              </p:ext>
            </p:extLst>
          </p:nvPr>
        </p:nvGraphicFramePr>
        <p:xfrm>
          <a:off x="323528" y="980728"/>
          <a:ext cx="8640960" cy="4302760"/>
        </p:xfrm>
        <a:graphic>
          <a:graphicData uri="http://schemas.openxmlformats.org/drawingml/2006/table">
            <a:tbl>
              <a:tblPr firstRow="1" bandRow="1">
                <a:tableStyleId>{5C22544A-7EE6-4342-B048-85BDC9FD1C3A}</a:tableStyleId>
              </a:tblPr>
              <a:tblGrid>
                <a:gridCol w="1368152">
                  <a:extLst>
                    <a:ext uri="{9D8B030D-6E8A-4147-A177-3AD203B41FA5}">
                      <a16:colId xmlns:a16="http://schemas.microsoft.com/office/drawing/2014/main" val="2913719859"/>
                    </a:ext>
                  </a:extLst>
                </a:gridCol>
                <a:gridCol w="4392488">
                  <a:extLst>
                    <a:ext uri="{9D8B030D-6E8A-4147-A177-3AD203B41FA5}">
                      <a16:colId xmlns:a16="http://schemas.microsoft.com/office/drawing/2014/main" val="1685276598"/>
                    </a:ext>
                  </a:extLst>
                </a:gridCol>
                <a:gridCol w="2880320">
                  <a:extLst>
                    <a:ext uri="{9D8B030D-6E8A-4147-A177-3AD203B41FA5}">
                      <a16:colId xmlns:a16="http://schemas.microsoft.com/office/drawing/2014/main" val="3850583599"/>
                    </a:ext>
                  </a:extLst>
                </a:gridCol>
              </a:tblGrid>
              <a:tr h="370840">
                <a:tc>
                  <a:txBody>
                    <a:bodyPr/>
                    <a:lstStyle/>
                    <a:p>
                      <a:r>
                        <a:rPr lang="nl-BE" dirty="0" err="1"/>
                        <a:t>Actienr</a:t>
                      </a:r>
                      <a:endParaRPr lang="nl-BE" dirty="0"/>
                    </a:p>
                  </a:txBody>
                  <a:tcPr/>
                </a:tc>
                <a:tc>
                  <a:txBody>
                    <a:bodyPr/>
                    <a:lstStyle/>
                    <a:p>
                      <a:r>
                        <a:rPr lang="nl-BE" dirty="0"/>
                        <a:t>Actietitel</a:t>
                      </a:r>
                    </a:p>
                  </a:txBody>
                  <a:tcPr/>
                </a:tc>
                <a:tc>
                  <a:txBody>
                    <a:bodyPr/>
                    <a:lstStyle/>
                    <a:p>
                      <a:r>
                        <a:rPr lang="nl-BE" dirty="0"/>
                        <a:t>Initiatiefnemer</a:t>
                      </a:r>
                    </a:p>
                  </a:txBody>
                  <a:tcPr/>
                </a:tc>
                <a:extLst>
                  <a:ext uri="{0D108BD9-81ED-4DB2-BD59-A6C34878D82A}">
                    <a16:rowId xmlns:a16="http://schemas.microsoft.com/office/drawing/2014/main" val="3638103301"/>
                  </a:ext>
                </a:extLst>
              </a:tr>
              <a:tr h="370840">
                <a:tc>
                  <a:txBody>
                    <a:bodyPr/>
                    <a:lstStyle/>
                    <a:p>
                      <a:r>
                        <a:rPr lang="nl-BE" dirty="0"/>
                        <a:t>7B_J_006</a:t>
                      </a:r>
                    </a:p>
                  </a:txBody>
                  <a:tcPr/>
                </a:tc>
                <a:tc>
                  <a:txBody>
                    <a:bodyPr/>
                    <a:lstStyle/>
                    <a:p>
                      <a:r>
                        <a:rPr lang="nl-BE" dirty="0"/>
                        <a:t>Verdere optimalisatie van de bovengemeentelijke saneringsinfrastructuur in het Netebekken</a:t>
                      </a:r>
                    </a:p>
                  </a:txBody>
                  <a:tcPr/>
                </a:tc>
                <a:tc>
                  <a:txBody>
                    <a:bodyPr/>
                    <a:lstStyle/>
                    <a:p>
                      <a:r>
                        <a:rPr lang="nl-BE" dirty="0" err="1"/>
                        <a:t>Aquafin</a:t>
                      </a:r>
                      <a:r>
                        <a:rPr lang="nl-BE" dirty="0"/>
                        <a:t>, VMM</a:t>
                      </a:r>
                    </a:p>
                  </a:txBody>
                  <a:tcPr/>
                </a:tc>
                <a:extLst>
                  <a:ext uri="{0D108BD9-81ED-4DB2-BD59-A6C34878D82A}">
                    <a16:rowId xmlns:a16="http://schemas.microsoft.com/office/drawing/2014/main" val="3628408066"/>
                  </a:ext>
                </a:extLst>
              </a:tr>
              <a:tr h="370840">
                <a:tc>
                  <a:txBody>
                    <a:bodyPr/>
                    <a:lstStyle/>
                    <a:p>
                      <a:r>
                        <a:rPr lang="nl-BE" dirty="0"/>
                        <a:t>7B_J_021</a:t>
                      </a:r>
                    </a:p>
                  </a:txBody>
                  <a:tcPr/>
                </a:tc>
                <a:tc>
                  <a:txBody>
                    <a:bodyPr/>
                    <a:lstStyle/>
                    <a:p>
                      <a:r>
                        <a:rPr lang="nl-BE" dirty="0"/>
                        <a:t>Verdere optimalisatie van de gemeentelijke saneringsinfrastructuur in het Netebekken</a:t>
                      </a:r>
                    </a:p>
                  </a:txBody>
                  <a:tcPr/>
                </a:tc>
                <a:tc>
                  <a:txBody>
                    <a:bodyPr/>
                    <a:lstStyle/>
                    <a:p>
                      <a:r>
                        <a:rPr lang="nl-BE" dirty="0"/>
                        <a:t>rioolbeheerder</a:t>
                      </a:r>
                    </a:p>
                  </a:txBody>
                  <a:tcPr/>
                </a:tc>
                <a:extLst>
                  <a:ext uri="{0D108BD9-81ED-4DB2-BD59-A6C34878D82A}">
                    <a16:rowId xmlns:a16="http://schemas.microsoft.com/office/drawing/2014/main" val="2654522497"/>
                  </a:ext>
                </a:extLst>
              </a:tr>
              <a:tr h="370840">
                <a:tc>
                  <a:txBody>
                    <a:bodyPr/>
                    <a:lstStyle/>
                    <a:p>
                      <a:r>
                        <a:rPr lang="nl-BE" dirty="0"/>
                        <a:t>7B_K_020</a:t>
                      </a:r>
                    </a:p>
                  </a:txBody>
                  <a:tcPr/>
                </a:tc>
                <a:tc>
                  <a:txBody>
                    <a:bodyPr/>
                    <a:lstStyle/>
                    <a:p>
                      <a:r>
                        <a:rPr lang="nl-BE" dirty="0"/>
                        <a:t>Uitvoeren van onderzoek, alsook hier uit voortvloeiende acties, </a:t>
                      </a:r>
                      <a:r>
                        <a:rPr lang="nl-BE" dirty="0" err="1"/>
                        <a:t>mbt</a:t>
                      </a:r>
                      <a:r>
                        <a:rPr lang="nl-BE" dirty="0"/>
                        <a:t> mogelijke fosfaatverzadiging in het Netebekken</a:t>
                      </a:r>
                    </a:p>
                  </a:txBody>
                  <a:tcPr/>
                </a:tc>
                <a:tc>
                  <a:txBody>
                    <a:bodyPr/>
                    <a:lstStyle/>
                    <a:p>
                      <a:r>
                        <a:rPr lang="nl-BE" dirty="0"/>
                        <a:t>VLM</a:t>
                      </a:r>
                    </a:p>
                  </a:txBody>
                  <a:tcPr/>
                </a:tc>
                <a:extLst>
                  <a:ext uri="{0D108BD9-81ED-4DB2-BD59-A6C34878D82A}">
                    <a16:rowId xmlns:a16="http://schemas.microsoft.com/office/drawing/2014/main" val="2712757096"/>
                  </a:ext>
                </a:extLst>
              </a:tr>
              <a:tr h="370840">
                <a:tc>
                  <a:txBody>
                    <a:bodyPr/>
                    <a:lstStyle/>
                    <a:p>
                      <a:r>
                        <a:rPr lang="nl-BE" dirty="0"/>
                        <a:t>8A_D_068</a:t>
                      </a:r>
                    </a:p>
                  </a:txBody>
                  <a:tcPr/>
                </a:tc>
                <a:tc>
                  <a:txBody>
                    <a:bodyPr/>
                    <a:lstStyle/>
                    <a:p>
                      <a:r>
                        <a:rPr lang="nl-BE" dirty="0"/>
                        <a:t>Initiatief nemen in analyseren en aanduiden van oeverzoneprojecten en bufferstroken in het Netebekken</a:t>
                      </a:r>
                    </a:p>
                  </a:txBody>
                  <a:tcPr/>
                </a:tc>
                <a:tc>
                  <a:txBody>
                    <a:bodyPr/>
                    <a:lstStyle/>
                    <a:p>
                      <a:r>
                        <a:rPr lang="nl-BE" dirty="0"/>
                        <a:t>Bekkensecretariaat Netebekken</a:t>
                      </a:r>
                    </a:p>
                  </a:txBody>
                  <a:tcPr/>
                </a:tc>
                <a:extLst>
                  <a:ext uri="{0D108BD9-81ED-4DB2-BD59-A6C34878D82A}">
                    <a16:rowId xmlns:a16="http://schemas.microsoft.com/office/drawing/2014/main" val="2784826685"/>
                  </a:ext>
                </a:extLst>
              </a:tr>
            </a:tbl>
          </a:graphicData>
        </a:graphic>
      </p:graphicFrame>
      <p:sp>
        <p:nvSpPr>
          <p:cNvPr id="3" name="Titel 1">
            <a:extLst>
              <a:ext uri="{FF2B5EF4-FFF2-40B4-BE49-F238E27FC236}">
                <a16:creationId xmlns:a16="http://schemas.microsoft.com/office/drawing/2014/main" id="{C2914F92-BBD4-4DBB-9341-5F1B47740644}"/>
              </a:ext>
            </a:extLst>
          </p:cNvPr>
          <p:cNvSpPr>
            <a:spLocks noGrp="1"/>
          </p:cNvSpPr>
          <p:nvPr>
            <p:ph type="title"/>
          </p:nvPr>
        </p:nvSpPr>
        <p:spPr>
          <a:xfrm>
            <a:off x="685800" y="152400"/>
            <a:ext cx="7772400" cy="612304"/>
          </a:xfrm>
        </p:spPr>
        <p:txBody>
          <a:bodyPr/>
          <a:lstStyle/>
          <a:p>
            <a:r>
              <a:rPr lang="nl-BE" dirty="0"/>
              <a:t>Acties SGBP 2016-2021 Netebekken</a:t>
            </a:r>
          </a:p>
        </p:txBody>
      </p:sp>
    </p:spTree>
    <p:extLst>
      <p:ext uri="{BB962C8B-B14F-4D97-AF65-F5344CB8AC3E}">
        <p14:creationId xmlns:p14="http://schemas.microsoft.com/office/powerpoint/2010/main" val="26165009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A53868A5-5614-4A58-897F-C4211C7FDF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3968" y="0"/>
            <a:ext cx="4854979" cy="6858000"/>
          </a:xfrm>
          <a:prstGeom prst="rect">
            <a:avLst/>
          </a:prstGeom>
        </p:spPr>
      </p:pic>
      <p:sp>
        <p:nvSpPr>
          <p:cNvPr id="7" name="Rechthoek 6">
            <a:extLst>
              <a:ext uri="{FF2B5EF4-FFF2-40B4-BE49-F238E27FC236}">
                <a16:creationId xmlns:a16="http://schemas.microsoft.com/office/drawing/2014/main" id="{14927DC8-5224-4418-AE3E-5ED3B3BD7D94}"/>
              </a:ext>
            </a:extLst>
          </p:cNvPr>
          <p:cNvSpPr/>
          <p:nvPr/>
        </p:nvSpPr>
        <p:spPr>
          <a:xfrm>
            <a:off x="287524" y="3284984"/>
            <a:ext cx="8568952" cy="1600438"/>
          </a:xfrm>
          <a:prstGeom prst="rect">
            <a:avLst/>
          </a:prstGeom>
        </p:spPr>
        <p:txBody>
          <a:bodyPr wrap="square">
            <a:spAutoFit/>
          </a:bodyPr>
          <a:lstStyle/>
          <a:p>
            <a:pPr algn="just">
              <a:spcAft>
                <a:spcPts val="0"/>
              </a:spcAft>
              <a:tabLst>
                <a:tab pos="-914400" algn="l"/>
                <a:tab pos="-457200" algn="l"/>
              </a:tabLst>
            </a:pPr>
            <a:r>
              <a:rPr lang="nl-BE" sz="1400" dirty="0">
                <a:solidFill>
                  <a:srgbClr val="1D1B11"/>
                </a:solidFill>
                <a:latin typeface="FlandersArtSerif-Regular" panose="00000500000000000000" pitchFamily="2" charset="0"/>
                <a:ea typeface="Calibri" panose="020F0502020204030204" pitchFamily="34" charset="0"/>
                <a:cs typeface="Times New Roman" panose="02020603050405020304" pitchFamily="18" charset="0"/>
              </a:rPr>
              <a:t>Deelzone </a:t>
            </a:r>
            <a:r>
              <a:rPr lang="nl-BE" sz="1400" dirty="0" err="1">
                <a:solidFill>
                  <a:srgbClr val="1D1B11"/>
                </a:solidFill>
                <a:latin typeface="FlandersArtSerif-Regular" panose="00000500000000000000" pitchFamily="2" charset="0"/>
                <a:ea typeface="Calibri" panose="020F0502020204030204" pitchFamily="34" charset="0"/>
                <a:cs typeface="Times New Roman" panose="02020603050405020304" pitchFamily="18" charset="0"/>
              </a:rPr>
              <a:t>Delfte</a:t>
            </a:r>
            <a:r>
              <a:rPr lang="nl-BE" sz="1400" dirty="0">
                <a:solidFill>
                  <a:srgbClr val="1D1B11"/>
                </a:solidFill>
                <a:latin typeface="FlandersArtSerif-Regular" panose="00000500000000000000" pitchFamily="2" charset="0"/>
                <a:ea typeface="Calibri" panose="020F0502020204030204" pitchFamily="34" charset="0"/>
                <a:cs typeface="Times New Roman" panose="02020603050405020304" pitchFamily="18" charset="0"/>
              </a:rPr>
              <a:t> Beek – </a:t>
            </a:r>
            <a:r>
              <a:rPr lang="nl-BE" sz="1400" dirty="0" err="1">
                <a:solidFill>
                  <a:srgbClr val="1D1B11"/>
                </a:solidFill>
                <a:latin typeface="FlandersArtSerif-Regular" panose="00000500000000000000" pitchFamily="2" charset="0"/>
                <a:ea typeface="Calibri" panose="020F0502020204030204" pitchFamily="34" charset="0"/>
                <a:cs typeface="Times New Roman" panose="02020603050405020304" pitchFamily="18" charset="0"/>
              </a:rPr>
              <a:t>Bollaak</a:t>
            </a:r>
            <a:r>
              <a:rPr lang="nl-BE" sz="1400" dirty="0">
                <a:solidFill>
                  <a:srgbClr val="1D1B11"/>
                </a:solidFill>
                <a:latin typeface="FlandersArtSerif-Regular" panose="00000500000000000000" pitchFamily="2" charset="0"/>
                <a:ea typeface="Calibri" panose="020F0502020204030204" pitchFamily="34" charset="0"/>
                <a:cs typeface="Times New Roman" panose="02020603050405020304" pitchFamily="18" charset="0"/>
              </a:rPr>
              <a:t> 2</a:t>
            </a:r>
            <a:r>
              <a:rPr lang="nl-BE" sz="1400" baseline="30000" dirty="0">
                <a:solidFill>
                  <a:srgbClr val="1D1B11"/>
                </a:solidFill>
                <a:latin typeface="FlandersArtSerif-Regular" panose="00000500000000000000" pitchFamily="2" charset="0"/>
                <a:ea typeface="Calibri" panose="020F0502020204030204" pitchFamily="34" charset="0"/>
                <a:cs typeface="Times New Roman" panose="02020603050405020304" pitchFamily="18" charset="0"/>
              </a:rPr>
              <a:t>e</a:t>
            </a:r>
            <a:r>
              <a:rPr lang="nl-BE" sz="1400" dirty="0">
                <a:solidFill>
                  <a:srgbClr val="1D1B11"/>
                </a:solidFill>
                <a:latin typeface="FlandersArtSerif-Regular" panose="00000500000000000000" pitchFamily="2" charset="0"/>
                <a:ea typeface="Calibri" panose="020F0502020204030204" pitchFamily="34" charset="0"/>
                <a:cs typeface="Times New Roman" panose="02020603050405020304" pitchFamily="18" charset="0"/>
              </a:rPr>
              <a:t> categorie</a:t>
            </a:r>
          </a:p>
          <a:p>
            <a:pPr algn="just">
              <a:spcAft>
                <a:spcPts val="0"/>
              </a:spcAft>
              <a:tabLst>
                <a:tab pos="-914400" algn="l"/>
                <a:tab pos="-457200" algn="l"/>
              </a:tabLst>
            </a:pPr>
            <a:r>
              <a:rPr lang="nl-BE" sz="1400" dirty="0">
                <a:solidFill>
                  <a:srgbClr val="1D1B11"/>
                </a:solidFill>
                <a:latin typeface="FlandersArtSerif-Regular" panose="00000500000000000000" pitchFamily="2" charset="0"/>
                <a:ea typeface="Calibri" panose="020F0502020204030204" pitchFamily="34" charset="0"/>
                <a:cs typeface="Times New Roman" panose="02020603050405020304" pitchFamily="18" charset="0"/>
              </a:rPr>
              <a:t>Deelzone Krabbels – Rommelzwaan</a:t>
            </a:r>
          </a:p>
          <a:p>
            <a:pPr algn="just">
              <a:spcAft>
                <a:spcPts val="0"/>
              </a:spcAft>
              <a:tabLst>
                <a:tab pos="-914400" algn="l"/>
                <a:tab pos="-457200" algn="l"/>
              </a:tabLst>
            </a:pPr>
            <a:r>
              <a:rPr lang="nl-BE" sz="1400" dirty="0">
                <a:solidFill>
                  <a:srgbClr val="1D1B11"/>
                </a:solidFill>
                <a:latin typeface="FlandersArtSerif-Regular" panose="00000500000000000000" pitchFamily="2" charset="0"/>
                <a:ea typeface="Calibri" panose="020F0502020204030204" pitchFamily="34" charset="0"/>
                <a:cs typeface="Times New Roman" panose="02020603050405020304" pitchFamily="18" charset="0"/>
              </a:rPr>
              <a:t>Deelzone </a:t>
            </a:r>
            <a:r>
              <a:rPr lang="nl-BE" sz="1400" dirty="0" err="1">
                <a:solidFill>
                  <a:srgbClr val="1D1B11"/>
                </a:solidFill>
                <a:latin typeface="FlandersArtSerif-Regular" panose="00000500000000000000" pitchFamily="2" charset="0"/>
                <a:ea typeface="Calibri" panose="020F0502020204030204" pitchFamily="34" charset="0"/>
                <a:cs typeface="Times New Roman" panose="02020603050405020304" pitchFamily="18" charset="0"/>
              </a:rPr>
              <a:t>Binnenbos</a:t>
            </a:r>
            <a:endParaRPr lang="nl-BE" sz="1400" dirty="0">
              <a:solidFill>
                <a:srgbClr val="1D1B11"/>
              </a:solidFill>
              <a:latin typeface="FlandersArtSerif-Regular" panose="00000500000000000000" pitchFamily="2" charset="0"/>
              <a:ea typeface="Calibri" panose="020F0502020204030204" pitchFamily="34" charset="0"/>
              <a:cs typeface="Times New Roman" panose="02020603050405020304" pitchFamily="18" charset="0"/>
            </a:endParaRPr>
          </a:p>
          <a:p>
            <a:pPr algn="just">
              <a:spcAft>
                <a:spcPts val="0"/>
              </a:spcAft>
              <a:tabLst>
                <a:tab pos="-914400" algn="l"/>
                <a:tab pos="-457200" algn="l"/>
              </a:tabLst>
            </a:pPr>
            <a:r>
              <a:rPr lang="nl-BE" sz="1400" dirty="0">
                <a:solidFill>
                  <a:srgbClr val="1D1B11"/>
                </a:solidFill>
                <a:latin typeface="FlandersArtSerif-Regular" panose="00000500000000000000" pitchFamily="2" charset="0"/>
                <a:ea typeface="Calibri" panose="020F0502020204030204" pitchFamily="34" charset="0"/>
                <a:cs typeface="Times New Roman" panose="02020603050405020304" pitchFamily="18" charset="0"/>
              </a:rPr>
              <a:t>Deelzone het </a:t>
            </a:r>
            <a:r>
              <a:rPr lang="nl-BE" sz="1400" dirty="0" err="1">
                <a:solidFill>
                  <a:srgbClr val="1D1B11"/>
                </a:solidFill>
                <a:latin typeface="FlandersArtSerif-Regular" panose="00000500000000000000" pitchFamily="2" charset="0"/>
                <a:ea typeface="Calibri" panose="020F0502020204030204" pitchFamily="34" charset="0"/>
                <a:cs typeface="Times New Roman" panose="02020603050405020304" pitchFamily="18" charset="0"/>
              </a:rPr>
              <a:t>Viersels</a:t>
            </a:r>
            <a:r>
              <a:rPr lang="nl-BE" sz="1400" dirty="0">
                <a:solidFill>
                  <a:srgbClr val="1D1B11"/>
                </a:solidFill>
                <a:latin typeface="FlandersArtSerif-Regular" panose="00000500000000000000" pitchFamily="2" charset="0"/>
                <a:ea typeface="Calibri" panose="020F0502020204030204" pitchFamily="34" charset="0"/>
                <a:cs typeface="Times New Roman" panose="02020603050405020304" pitchFamily="18" charset="0"/>
              </a:rPr>
              <a:t> Gebroekt</a:t>
            </a:r>
          </a:p>
          <a:p>
            <a:pPr algn="just">
              <a:spcAft>
                <a:spcPts val="0"/>
              </a:spcAft>
              <a:tabLst>
                <a:tab pos="-914400" algn="l"/>
                <a:tab pos="-457200" algn="l"/>
              </a:tabLst>
            </a:pPr>
            <a:r>
              <a:rPr lang="nl-BE" sz="1400" dirty="0">
                <a:solidFill>
                  <a:srgbClr val="1D1B11"/>
                </a:solidFill>
                <a:latin typeface="FlandersArtSerif-Regular" panose="00000500000000000000" pitchFamily="2" charset="0"/>
                <a:ea typeface="Calibri" panose="020F0502020204030204" pitchFamily="34" charset="0"/>
                <a:cs typeface="Times New Roman" panose="02020603050405020304" pitchFamily="18" charset="0"/>
              </a:rPr>
              <a:t>Deelzone Zoerselbos/</a:t>
            </a:r>
            <a:r>
              <a:rPr lang="nl-BE" sz="1400" dirty="0" err="1">
                <a:solidFill>
                  <a:srgbClr val="1D1B11"/>
                </a:solidFill>
                <a:latin typeface="FlandersArtSerif-Regular" panose="00000500000000000000" pitchFamily="2" charset="0"/>
                <a:ea typeface="Calibri" panose="020F0502020204030204" pitchFamily="34" charset="0"/>
                <a:cs typeface="Times New Roman" panose="02020603050405020304" pitchFamily="18" charset="0"/>
              </a:rPr>
              <a:t>Hooidonkse</a:t>
            </a:r>
            <a:r>
              <a:rPr lang="nl-BE" sz="1400" dirty="0">
                <a:solidFill>
                  <a:srgbClr val="1D1B11"/>
                </a:solidFill>
                <a:latin typeface="FlandersArtSerif-Regular" panose="00000500000000000000" pitchFamily="2" charset="0"/>
                <a:ea typeface="Calibri" panose="020F0502020204030204" pitchFamily="34" charset="0"/>
                <a:cs typeface="Times New Roman" panose="02020603050405020304" pitchFamily="18" charset="0"/>
              </a:rPr>
              <a:t> Beemden</a:t>
            </a:r>
          </a:p>
          <a:p>
            <a:pPr algn="just">
              <a:spcAft>
                <a:spcPts val="0"/>
              </a:spcAft>
              <a:tabLst>
                <a:tab pos="-914400" algn="l"/>
                <a:tab pos="-457200" algn="l"/>
              </a:tabLst>
            </a:pPr>
            <a:r>
              <a:rPr lang="nl-BE" sz="1400" dirty="0">
                <a:solidFill>
                  <a:srgbClr val="1D1B11"/>
                </a:solidFill>
                <a:latin typeface="FlandersArtSerif-Regular" panose="00000500000000000000" pitchFamily="2" charset="0"/>
                <a:ea typeface="Calibri" panose="020F0502020204030204" pitchFamily="34" charset="0"/>
                <a:cs typeface="Times New Roman" panose="02020603050405020304" pitchFamily="18" charset="0"/>
              </a:rPr>
              <a:t>Deelzone </a:t>
            </a:r>
            <a:r>
              <a:rPr lang="nl-BE" sz="1400" dirty="0" err="1">
                <a:solidFill>
                  <a:srgbClr val="1D1B11"/>
                </a:solidFill>
                <a:latin typeface="FlandersArtSerif-Regular" panose="00000500000000000000" pitchFamily="2" charset="0"/>
                <a:ea typeface="Calibri" panose="020F0502020204030204" pitchFamily="34" charset="0"/>
                <a:cs typeface="Times New Roman" panose="02020603050405020304" pitchFamily="18" charset="0"/>
              </a:rPr>
              <a:t>Bevaardbrug</a:t>
            </a:r>
            <a:endParaRPr lang="nl-BE" sz="1400" dirty="0">
              <a:solidFill>
                <a:srgbClr val="1D1B11"/>
              </a:solidFill>
              <a:latin typeface="FlandersArtSerif-Regular" panose="00000500000000000000" pitchFamily="2" charset="0"/>
              <a:ea typeface="Calibri" panose="020F0502020204030204" pitchFamily="34" charset="0"/>
              <a:cs typeface="Times New Roman" panose="02020603050405020304" pitchFamily="18" charset="0"/>
            </a:endParaRPr>
          </a:p>
          <a:p>
            <a:pPr algn="just">
              <a:spcAft>
                <a:spcPts val="0"/>
              </a:spcAft>
              <a:tabLst>
                <a:tab pos="-914400" algn="l"/>
                <a:tab pos="-457200" algn="l"/>
              </a:tabLst>
            </a:pPr>
            <a:endParaRPr lang="nl-BE" sz="1400" dirty="0">
              <a:solidFill>
                <a:srgbClr val="1D1B11"/>
              </a:solidFill>
              <a:latin typeface="FlandersArtSerif-Regular" panose="00000500000000000000" pitchFamily="2" charset="0"/>
              <a:ea typeface="Calibri" panose="020F0502020204030204" pitchFamily="34" charset="0"/>
              <a:cs typeface="Times New Roman" panose="02020603050405020304" pitchFamily="18" charset="0"/>
            </a:endParaRPr>
          </a:p>
        </p:txBody>
      </p:sp>
      <p:sp>
        <p:nvSpPr>
          <p:cNvPr id="8" name="Titel 1">
            <a:extLst>
              <a:ext uri="{FF2B5EF4-FFF2-40B4-BE49-F238E27FC236}">
                <a16:creationId xmlns:a16="http://schemas.microsoft.com/office/drawing/2014/main" id="{D8E4E114-A077-44BB-9CB6-3298903F0D9B}"/>
              </a:ext>
            </a:extLst>
          </p:cNvPr>
          <p:cNvSpPr>
            <a:spLocks noGrp="1"/>
          </p:cNvSpPr>
          <p:nvPr>
            <p:ph type="title"/>
          </p:nvPr>
        </p:nvSpPr>
        <p:spPr>
          <a:xfrm>
            <a:off x="287524" y="1556792"/>
            <a:ext cx="3852428" cy="1764432"/>
          </a:xfrm>
        </p:spPr>
        <p:txBody>
          <a:bodyPr/>
          <a:lstStyle/>
          <a:p>
            <a:r>
              <a:rPr lang="nl-BE" dirty="0"/>
              <a:t>Ecologische inventarisatie en visievorming (2006)</a:t>
            </a:r>
            <a:br>
              <a:rPr lang="nl-BE" dirty="0"/>
            </a:br>
            <a:r>
              <a:rPr lang="nl-BE" sz="2000" dirty="0">
                <a:solidFill>
                  <a:srgbClr val="0070C0"/>
                </a:solidFill>
              </a:rPr>
              <a:t>Zones met hoog ecologisch ambitieniveau</a:t>
            </a:r>
            <a:br>
              <a:rPr lang="nl-BE" dirty="0"/>
            </a:br>
            <a:endParaRPr lang="nl-BE" dirty="0"/>
          </a:p>
        </p:txBody>
      </p:sp>
      <p:grpSp>
        <p:nvGrpSpPr>
          <p:cNvPr id="15" name="Groep 14">
            <a:extLst>
              <a:ext uri="{FF2B5EF4-FFF2-40B4-BE49-F238E27FC236}">
                <a16:creationId xmlns:a16="http://schemas.microsoft.com/office/drawing/2014/main" id="{B04BFE5E-5B52-46B7-94E1-D66EA18305AE}"/>
              </a:ext>
            </a:extLst>
          </p:cNvPr>
          <p:cNvGrpSpPr/>
          <p:nvPr/>
        </p:nvGrpSpPr>
        <p:grpSpPr>
          <a:xfrm>
            <a:off x="5356160" y="1988840"/>
            <a:ext cx="2960256" cy="3672408"/>
            <a:chOff x="5356160" y="1988840"/>
            <a:chExt cx="2960256" cy="3672408"/>
          </a:xfrm>
        </p:grpSpPr>
        <p:sp>
          <p:nvSpPr>
            <p:cNvPr id="9" name="Ovaal 8">
              <a:extLst>
                <a:ext uri="{FF2B5EF4-FFF2-40B4-BE49-F238E27FC236}">
                  <a16:creationId xmlns:a16="http://schemas.microsoft.com/office/drawing/2014/main" id="{B061982D-EBAE-4CB2-B2E0-65AC4E1640F0}"/>
                </a:ext>
              </a:extLst>
            </p:cNvPr>
            <p:cNvSpPr/>
            <p:nvPr/>
          </p:nvSpPr>
          <p:spPr bwMode="auto">
            <a:xfrm rot="20019426">
              <a:off x="5626345" y="5210279"/>
              <a:ext cx="648072" cy="360040"/>
            </a:xfrm>
            <a:prstGeom prst="ellipse">
              <a:avLst/>
            </a:prstGeom>
            <a:noFill/>
            <a:ln w="28575" cap="flat" cmpd="sng" algn="ctr">
              <a:solidFill>
                <a:srgbClr val="0066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BE" sz="2400" b="0" i="0" u="none" strike="noStrike" cap="none" normalizeH="0" baseline="0">
                <a:ln>
                  <a:noFill/>
                </a:ln>
                <a:solidFill>
                  <a:schemeClr val="tx1"/>
                </a:solidFill>
                <a:effectLst/>
                <a:latin typeface="Arial" charset="0"/>
                <a:ea typeface="ＭＳ Ｐゴシック" pitchFamily="34" charset="-128"/>
              </a:endParaRPr>
            </a:p>
          </p:txBody>
        </p:sp>
        <p:sp>
          <p:nvSpPr>
            <p:cNvPr id="10" name="Ovaal 9">
              <a:extLst>
                <a:ext uri="{FF2B5EF4-FFF2-40B4-BE49-F238E27FC236}">
                  <a16:creationId xmlns:a16="http://schemas.microsoft.com/office/drawing/2014/main" id="{B9EE60F9-D262-45A8-84EC-6307ADC0CBE2}"/>
                </a:ext>
              </a:extLst>
            </p:cNvPr>
            <p:cNvSpPr/>
            <p:nvPr/>
          </p:nvSpPr>
          <p:spPr bwMode="auto">
            <a:xfrm>
              <a:off x="6228184" y="4221088"/>
              <a:ext cx="288032" cy="792088"/>
            </a:xfrm>
            <a:prstGeom prst="ellipse">
              <a:avLst/>
            </a:prstGeom>
            <a:noFill/>
            <a:ln w="28575" cap="flat" cmpd="sng" algn="ctr">
              <a:solidFill>
                <a:srgbClr val="0066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BE" sz="2400" b="0" i="0" u="none" strike="noStrike" cap="none" normalizeH="0" baseline="0">
                <a:ln>
                  <a:noFill/>
                </a:ln>
                <a:solidFill>
                  <a:schemeClr val="tx1"/>
                </a:solidFill>
                <a:effectLst/>
                <a:latin typeface="Arial" charset="0"/>
                <a:ea typeface="ＭＳ Ｐゴシック" pitchFamily="34" charset="-128"/>
              </a:endParaRPr>
            </a:p>
          </p:txBody>
        </p:sp>
        <p:sp>
          <p:nvSpPr>
            <p:cNvPr id="11" name="Ovaal 10">
              <a:extLst>
                <a:ext uri="{FF2B5EF4-FFF2-40B4-BE49-F238E27FC236}">
                  <a16:creationId xmlns:a16="http://schemas.microsoft.com/office/drawing/2014/main" id="{52E38B18-4A93-4C1D-B933-9C6F887DBF28}"/>
                </a:ext>
              </a:extLst>
            </p:cNvPr>
            <p:cNvSpPr/>
            <p:nvPr/>
          </p:nvSpPr>
          <p:spPr bwMode="auto">
            <a:xfrm rot="20872871">
              <a:off x="5356160" y="4869160"/>
              <a:ext cx="288032" cy="792088"/>
            </a:xfrm>
            <a:prstGeom prst="ellipse">
              <a:avLst/>
            </a:prstGeom>
            <a:noFill/>
            <a:ln w="28575" cap="flat" cmpd="sng" algn="ctr">
              <a:solidFill>
                <a:srgbClr val="0066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BE" sz="2400" b="0" i="0" u="none" strike="noStrike" cap="none" normalizeH="0" baseline="0">
                <a:ln>
                  <a:noFill/>
                </a:ln>
                <a:solidFill>
                  <a:schemeClr val="tx1"/>
                </a:solidFill>
                <a:effectLst/>
                <a:latin typeface="Arial" charset="0"/>
                <a:ea typeface="ＭＳ Ｐゴシック" pitchFamily="34" charset="-128"/>
              </a:endParaRPr>
            </a:p>
          </p:txBody>
        </p:sp>
        <p:sp>
          <p:nvSpPr>
            <p:cNvPr id="12" name="Ovaal 11">
              <a:extLst>
                <a:ext uri="{FF2B5EF4-FFF2-40B4-BE49-F238E27FC236}">
                  <a16:creationId xmlns:a16="http://schemas.microsoft.com/office/drawing/2014/main" id="{EE747B5B-F6D8-4BBF-9C0E-F4AD8A9842C1}"/>
                </a:ext>
              </a:extLst>
            </p:cNvPr>
            <p:cNvSpPr/>
            <p:nvPr/>
          </p:nvSpPr>
          <p:spPr bwMode="auto">
            <a:xfrm rot="2151700">
              <a:off x="7152845" y="3394742"/>
              <a:ext cx="432048" cy="1329900"/>
            </a:xfrm>
            <a:prstGeom prst="ellipse">
              <a:avLst/>
            </a:prstGeom>
            <a:noFill/>
            <a:ln w="28575" cap="flat" cmpd="sng" algn="ctr">
              <a:solidFill>
                <a:srgbClr val="0066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BE" sz="2400" b="0" i="0" u="none" strike="noStrike" cap="none" normalizeH="0" baseline="0">
                <a:ln>
                  <a:noFill/>
                </a:ln>
                <a:solidFill>
                  <a:schemeClr val="tx1"/>
                </a:solidFill>
                <a:effectLst/>
                <a:latin typeface="Arial" charset="0"/>
                <a:ea typeface="ＭＳ Ｐゴシック" pitchFamily="34" charset="-128"/>
              </a:endParaRPr>
            </a:p>
          </p:txBody>
        </p:sp>
        <p:sp>
          <p:nvSpPr>
            <p:cNvPr id="13" name="Ovaal 12">
              <a:extLst>
                <a:ext uri="{FF2B5EF4-FFF2-40B4-BE49-F238E27FC236}">
                  <a16:creationId xmlns:a16="http://schemas.microsoft.com/office/drawing/2014/main" id="{B1F88925-6535-4087-8433-BBB8CF12CB7E}"/>
                </a:ext>
              </a:extLst>
            </p:cNvPr>
            <p:cNvSpPr/>
            <p:nvPr/>
          </p:nvSpPr>
          <p:spPr bwMode="auto">
            <a:xfrm>
              <a:off x="7308304" y="1988840"/>
              <a:ext cx="1008112" cy="1332384"/>
            </a:xfrm>
            <a:prstGeom prst="ellipse">
              <a:avLst/>
            </a:prstGeom>
            <a:noFill/>
            <a:ln w="28575" cap="flat" cmpd="sng" algn="ctr">
              <a:solidFill>
                <a:srgbClr val="0066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BE" sz="2400" b="0" i="0" u="none" strike="noStrike" cap="none" normalizeH="0" baseline="0" dirty="0">
                <a:ln>
                  <a:noFill/>
                </a:ln>
                <a:solidFill>
                  <a:schemeClr val="tx1"/>
                </a:solidFill>
                <a:effectLst/>
                <a:latin typeface="Arial" charset="0"/>
                <a:ea typeface="ＭＳ Ｐゴシック" pitchFamily="34" charset="-128"/>
              </a:endParaRPr>
            </a:p>
          </p:txBody>
        </p:sp>
        <p:sp>
          <p:nvSpPr>
            <p:cNvPr id="14" name="Ovaal 13">
              <a:extLst>
                <a:ext uri="{FF2B5EF4-FFF2-40B4-BE49-F238E27FC236}">
                  <a16:creationId xmlns:a16="http://schemas.microsoft.com/office/drawing/2014/main" id="{F953080B-3445-45D8-ABC2-D047EB8C02DC}"/>
                </a:ext>
              </a:extLst>
            </p:cNvPr>
            <p:cNvSpPr/>
            <p:nvPr/>
          </p:nvSpPr>
          <p:spPr bwMode="auto">
            <a:xfrm>
              <a:off x="6176634" y="2780928"/>
              <a:ext cx="627614" cy="864096"/>
            </a:xfrm>
            <a:prstGeom prst="ellipse">
              <a:avLst/>
            </a:prstGeom>
            <a:noFill/>
            <a:ln w="28575" cap="flat" cmpd="sng" algn="ctr">
              <a:solidFill>
                <a:srgbClr val="0066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BE" sz="2400" b="0" i="0" u="none" strike="noStrike" cap="none" normalizeH="0" baseline="0">
                <a:ln>
                  <a:noFill/>
                </a:ln>
                <a:solidFill>
                  <a:schemeClr val="tx1"/>
                </a:solidFill>
                <a:effectLst/>
                <a:latin typeface="Arial" charset="0"/>
                <a:ea typeface="ＭＳ Ｐゴシック" pitchFamily="34" charset="-128"/>
              </a:endParaRPr>
            </a:p>
          </p:txBody>
        </p:sp>
      </p:grpSp>
    </p:spTree>
    <p:extLst>
      <p:ext uri="{BB962C8B-B14F-4D97-AF65-F5344CB8AC3E}">
        <p14:creationId xmlns:p14="http://schemas.microsoft.com/office/powerpoint/2010/main" val="1772532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1115616" y="2636912"/>
            <a:ext cx="7086600" cy="1143000"/>
          </a:xfrm>
          <a:noFill/>
        </p:spPr>
        <p:txBody>
          <a:bodyPr/>
          <a:lstStyle/>
          <a:p>
            <a:pPr eaLnBrk="1" hangingPunct="1"/>
            <a:r>
              <a:rPr lang="nl-NL" altLang="nl-BE" sz="3600" dirty="0">
                <a:solidFill>
                  <a:srgbClr val="FDFDFD"/>
                </a:solidFill>
              </a:rPr>
              <a:t>3. Meetnet waterkwaliteit VMM</a:t>
            </a:r>
            <a:endParaRPr lang="en-US" altLang="nl-BE" sz="3600" dirty="0">
              <a:solidFill>
                <a:srgbClr val="FDFDFD"/>
              </a:solidFill>
            </a:endParaRPr>
          </a:p>
        </p:txBody>
      </p:sp>
    </p:spTree>
    <p:extLst>
      <p:ext uri="{BB962C8B-B14F-4D97-AF65-F5344CB8AC3E}">
        <p14:creationId xmlns:p14="http://schemas.microsoft.com/office/powerpoint/2010/main" val="5152046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371805-4559-4553-94EA-C20705038360}"/>
              </a:ext>
            </a:extLst>
          </p:cNvPr>
          <p:cNvSpPr>
            <a:spLocks noGrp="1"/>
          </p:cNvSpPr>
          <p:nvPr>
            <p:ph type="title"/>
          </p:nvPr>
        </p:nvSpPr>
        <p:spPr>
          <a:xfrm>
            <a:off x="685800" y="152400"/>
            <a:ext cx="7772400" cy="468288"/>
          </a:xfrm>
        </p:spPr>
        <p:txBody>
          <a:bodyPr/>
          <a:lstStyle/>
          <a:p>
            <a:r>
              <a:rPr lang="nl-BE" dirty="0"/>
              <a:t>Planning FC 2017</a:t>
            </a:r>
          </a:p>
        </p:txBody>
      </p:sp>
      <p:pic>
        <p:nvPicPr>
          <p:cNvPr id="5" name="Tijdelijke aanduiding voor inhoud 4">
            <a:extLst>
              <a:ext uri="{FF2B5EF4-FFF2-40B4-BE49-F238E27FC236}">
                <a16:creationId xmlns:a16="http://schemas.microsoft.com/office/drawing/2014/main" id="{08599B2C-9B85-4EC9-8086-9101FDEC49AC}"/>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411760" y="549261"/>
            <a:ext cx="4536503" cy="6408131"/>
          </a:xfrm>
        </p:spPr>
      </p:pic>
    </p:spTree>
    <p:extLst>
      <p:ext uri="{BB962C8B-B14F-4D97-AF65-F5344CB8AC3E}">
        <p14:creationId xmlns:p14="http://schemas.microsoft.com/office/powerpoint/2010/main" val="8748166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371805-4559-4553-94EA-C20705038360}"/>
              </a:ext>
            </a:extLst>
          </p:cNvPr>
          <p:cNvSpPr>
            <a:spLocks noGrp="1"/>
          </p:cNvSpPr>
          <p:nvPr>
            <p:ph type="title"/>
          </p:nvPr>
        </p:nvSpPr>
        <p:spPr>
          <a:xfrm>
            <a:off x="685800" y="152400"/>
            <a:ext cx="7772400" cy="468288"/>
          </a:xfrm>
        </p:spPr>
        <p:txBody>
          <a:bodyPr/>
          <a:lstStyle/>
          <a:p>
            <a:r>
              <a:rPr lang="nl-BE" dirty="0"/>
              <a:t>Planning MI 2017</a:t>
            </a:r>
          </a:p>
        </p:txBody>
      </p:sp>
      <p:pic>
        <p:nvPicPr>
          <p:cNvPr id="7" name="Tijdelijke aanduiding voor inhoud 6">
            <a:extLst>
              <a:ext uri="{FF2B5EF4-FFF2-40B4-BE49-F238E27FC236}">
                <a16:creationId xmlns:a16="http://schemas.microsoft.com/office/drawing/2014/main" id="{AF7B44E7-BD28-4DC3-B9EB-1000E08985C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68137" y="620688"/>
            <a:ext cx="4415576" cy="6237312"/>
          </a:xfrm>
        </p:spPr>
      </p:pic>
    </p:spTree>
    <p:extLst>
      <p:ext uri="{BB962C8B-B14F-4D97-AF65-F5344CB8AC3E}">
        <p14:creationId xmlns:p14="http://schemas.microsoft.com/office/powerpoint/2010/main" val="12108522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371805-4559-4553-94EA-C20705038360}"/>
              </a:ext>
            </a:extLst>
          </p:cNvPr>
          <p:cNvSpPr>
            <a:spLocks noGrp="1"/>
          </p:cNvSpPr>
          <p:nvPr>
            <p:ph type="title"/>
          </p:nvPr>
        </p:nvSpPr>
        <p:spPr>
          <a:xfrm>
            <a:off x="251520" y="188276"/>
            <a:ext cx="7772400" cy="468288"/>
          </a:xfrm>
        </p:spPr>
        <p:txBody>
          <a:bodyPr/>
          <a:lstStyle/>
          <a:p>
            <a:r>
              <a:rPr lang="nl-BE" dirty="0"/>
              <a:t>Planning 2017</a:t>
            </a:r>
          </a:p>
        </p:txBody>
      </p:sp>
      <p:sp>
        <p:nvSpPr>
          <p:cNvPr id="6" name="Tekstvak 5">
            <a:extLst>
              <a:ext uri="{FF2B5EF4-FFF2-40B4-BE49-F238E27FC236}">
                <a16:creationId xmlns:a16="http://schemas.microsoft.com/office/drawing/2014/main" id="{8B2CA135-E04E-471C-85F0-B0F3C96D7562}"/>
              </a:ext>
            </a:extLst>
          </p:cNvPr>
          <p:cNvSpPr txBox="1"/>
          <p:nvPr/>
        </p:nvSpPr>
        <p:spPr>
          <a:xfrm>
            <a:off x="251520" y="1916832"/>
            <a:ext cx="3312368" cy="2554545"/>
          </a:xfrm>
          <a:prstGeom prst="rect">
            <a:avLst/>
          </a:prstGeom>
          <a:noFill/>
        </p:spPr>
        <p:txBody>
          <a:bodyPr wrap="square" rtlCol="0">
            <a:spAutoFit/>
          </a:bodyPr>
          <a:lstStyle/>
          <a:p>
            <a:r>
              <a:rPr lang="nl-BE" sz="2000" dirty="0"/>
              <a:t>Meetnet FC 2017: </a:t>
            </a:r>
          </a:p>
          <a:p>
            <a:r>
              <a:rPr lang="nl-BE" sz="2000" dirty="0">
                <a:solidFill>
                  <a:schemeClr val="bg1">
                    <a:lumMod val="75000"/>
                  </a:schemeClr>
                </a:solidFill>
              </a:rPr>
              <a:t>13 meetpunten</a:t>
            </a:r>
          </a:p>
          <a:p>
            <a:r>
              <a:rPr lang="nl-BE" sz="2000" dirty="0"/>
              <a:t>Meetnet MI 2017: </a:t>
            </a:r>
          </a:p>
          <a:p>
            <a:r>
              <a:rPr lang="nl-BE" sz="2000" dirty="0">
                <a:solidFill>
                  <a:schemeClr val="bg1">
                    <a:lumMod val="75000"/>
                  </a:schemeClr>
                </a:solidFill>
              </a:rPr>
              <a:t>7 meetpunten</a:t>
            </a:r>
          </a:p>
          <a:p>
            <a:r>
              <a:rPr lang="nl-BE" sz="2000" dirty="0"/>
              <a:t>Referentiemeetplaatsen: </a:t>
            </a:r>
          </a:p>
          <a:p>
            <a:r>
              <a:rPr lang="nl-BE" sz="2000" dirty="0">
                <a:solidFill>
                  <a:schemeClr val="bg1">
                    <a:lumMod val="75000"/>
                  </a:schemeClr>
                </a:solidFill>
              </a:rPr>
              <a:t>3 meetpunten</a:t>
            </a:r>
          </a:p>
          <a:p>
            <a:r>
              <a:rPr lang="nl-BE" sz="2000" dirty="0"/>
              <a:t>Meetpunten in databank: </a:t>
            </a:r>
            <a:r>
              <a:rPr lang="nl-BE" sz="2000" dirty="0">
                <a:solidFill>
                  <a:schemeClr val="bg1">
                    <a:lumMod val="75000"/>
                  </a:schemeClr>
                </a:solidFill>
              </a:rPr>
              <a:t>50 meetpunten</a:t>
            </a:r>
          </a:p>
        </p:txBody>
      </p:sp>
      <p:pic>
        <p:nvPicPr>
          <p:cNvPr id="10" name="Afbeelding 9">
            <a:extLst>
              <a:ext uri="{FF2B5EF4-FFF2-40B4-BE49-F238E27FC236}">
                <a16:creationId xmlns:a16="http://schemas.microsoft.com/office/drawing/2014/main" id="{AEDC32B8-2388-4850-AFEE-EE5E9508C5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9469" y="0"/>
            <a:ext cx="4854979" cy="6858000"/>
          </a:xfrm>
          <a:prstGeom prst="rect">
            <a:avLst/>
          </a:prstGeom>
        </p:spPr>
      </p:pic>
      <p:pic>
        <p:nvPicPr>
          <p:cNvPr id="12" name="Afbeelding 11">
            <a:extLst>
              <a:ext uri="{FF2B5EF4-FFF2-40B4-BE49-F238E27FC236}">
                <a16:creationId xmlns:a16="http://schemas.microsoft.com/office/drawing/2014/main" id="{BE1D826B-CC71-409E-AF2C-49D2DE3ECC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4510" y="0"/>
            <a:ext cx="4854979" cy="6858000"/>
          </a:xfrm>
          <a:prstGeom prst="rect">
            <a:avLst/>
          </a:prstGeom>
        </p:spPr>
      </p:pic>
      <p:pic>
        <p:nvPicPr>
          <p:cNvPr id="14" name="Afbeelding 13">
            <a:extLst>
              <a:ext uri="{FF2B5EF4-FFF2-40B4-BE49-F238E27FC236}">
                <a16:creationId xmlns:a16="http://schemas.microsoft.com/office/drawing/2014/main" id="{ACAEF8EB-CACF-49E0-B969-7F7233825C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560" y="0"/>
            <a:ext cx="4854979" cy="6858000"/>
          </a:xfrm>
          <a:prstGeom prst="rect">
            <a:avLst/>
          </a:prstGeom>
        </p:spPr>
      </p:pic>
    </p:spTree>
    <p:extLst>
      <p:ext uri="{BB962C8B-B14F-4D97-AF65-F5344CB8AC3E}">
        <p14:creationId xmlns:p14="http://schemas.microsoft.com/office/powerpoint/2010/main" val="3345125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371805-4559-4553-94EA-C20705038360}"/>
              </a:ext>
            </a:extLst>
          </p:cNvPr>
          <p:cNvSpPr>
            <a:spLocks noGrp="1"/>
          </p:cNvSpPr>
          <p:nvPr>
            <p:ph type="title"/>
          </p:nvPr>
        </p:nvSpPr>
        <p:spPr>
          <a:xfrm>
            <a:off x="323528" y="152400"/>
            <a:ext cx="7772400" cy="468288"/>
          </a:xfrm>
        </p:spPr>
        <p:txBody>
          <a:bodyPr/>
          <a:lstStyle/>
          <a:p>
            <a:r>
              <a:rPr lang="nl-BE" dirty="0"/>
              <a:t>Planning MF FB 2017</a:t>
            </a:r>
          </a:p>
        </p:txBody>
      </p:sp>
      <p:pic>
        <p:nvPicPr>
          <p:cNvPr id="7" name="Tijdelijke aanduiding voor inhoud 6">
            <a:extLst>
              <a:ext uri="{FF2B5EF4-FFF2-40B4-BE49-F238E27FC236}">
                <a16:creationId xmlns:a16="http://schemas.microsoft.com/office/drawing/2014/main" id="{9BF487A0-D27F-4D9B-92D4-C20E066C49E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347865" y="682309"/>
            <a:ext cx="4392487" cy="6204698"/>
          </a:xfrm>
        </p:spPr>
      </p:pic>
      <p:sp>
        <p:nvSpPr>
          <p:cNvPr id="8" name="Tekstvak 7">
            <a:extLst>
              <a:ext uri="{FF2B5EF4-FFF2-40B4-BE49-F238E27FC236}">
                <a16:creationId xmlns:a16="http://schemas.microsoft.com/office/drawing/2014/main" id="{6E37181D-364C-40DB-81CC-292BE6BC5098}"/>
              </a:ext>
            </a:extLst>
          </p:cNvPr>
          <p:cNvSpPr txBox="1"/>
          <p:nvPr/>
        </p:nvSpPr>
        <p:spPr>
          <a:xfrm>
            <a:off x="251520" y="1916832"/>
            <a:ext cx="3312368" cy="1938992"/>
          </a:xfrm>
          <a:prstGeom prst="rect">
            <a:avLst/>
          </a:prstGeom>
          <a:noFill/>
        </p:spPr>
        <p:txBody>
          <a:bodyPr wrap="square" rtlCol="0">
            <a:spAutoFit/>
          </a:bodyPr>
          <a:lstStyle/>
          <a:p>
            <a:r>
              <a:rPr lang="nl-BE" sz="2000" dirty="0"/>
              <a:t>Meetnet MF FB 2017: </a:t>
            </a:r>
          </a:p>
          <a:p>
            <a:r>
              <a:rPr lang="nl-BE" sz="2000" dirty="0">
                <a:solidFill>
                  <a:schemeClr val="bg1">
                    <a:lumMod val="75000"/>
                  </a:schemeClr>
                </a:solidFill>
              </a:rPr>
              <a:t>18 trajecten</a:t>
            </a:r>
          </a:p>
          <a:p>
            <a:r>
              <a:rPr lang="nl-BE" sz="2000" dirty="0"/>
              <a:t>Referentiemeetplaatsen: </a:t>
            </a:r>
          </a:p>
          <a:p>
            <a:r>
              <a:rPr lang="nl-BE" sz="2000" dirty="0">
                <a:solidFill>
                  <a:schemeClr val="bg1">
                    <a:lumMod val="75000"/>
                  </a:schemeClr>
                </a:solidFill>
              </a:rPr>
              <a:t>3 trajecten</a:t>
            </a:r>
          </a:p>
          <a:p>
            <a:r>
              <a:rPr lang="nl-BE" sz="2000" dirty="0"/>
              <a:t>Meetpunten in databank: </a:t>
            </a:r>
            <a:r>
              <a:rPr lang="nl-BE" sz="2000" dirty="0">
                <a:solidFill>
                  <a:schemeClr val="bg1">
                    <a:lumMod val="75000"/>
                  </a:schemeClr>
                </a:solidFill>
              </a:rPr>
              <a:t>24 trajecten</a:t>
            </a:r>
          </a:p>
        </p:txBody>
      </p:sp>
    </p:spTree>
    <p:extLst>
      <p:ext uri="{BB962C8B-B14F-4D97-AF65-F5344CB8AC3E}">
        <p14:creationId xmlns:p14="http://schemas.microsoft.com/office/powerpoint/2010/main" val="38826371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3F630BF6-C5AD-407A-8A02-9D57A54CAE7C}"/>
              </a:ext>
            </a:extLst>
          </p:cNvPr>
          <p:cNvPicPr>
            <a:picLocks noChangeAspect="1"/>
          </p:cNvPicPr>
          <p:nvPr/>
        </p:nvPicPr>
        <p:blipFill rotWithShape="1">
          <a:blip r:embed="rId3">
            <a:extLst>
              <a:ext uri="{28A0092B-C50C-407E-A947-70E740481C1C}">
                <a14:useLocalDpi xmlns:a14="http://schemas.microsoft.com/office/drawing/2010/main" val="0"/>
              </a:ext>
            </a:extLst>
          </a:blip>
          <a:srcRect l="17041" r="16586"/>
          <a:stretch/>
        </p:blipFill>
        <p:spPr>
          <a:xfrm>
            <a:off x="5162210" y="8135"/>
            <a:ext cx="4110290" cy="3483459"/>
          </a:xfrm>
          <a:prstGeom prst="rect">
            <a:avLst/>
          </a:prstGeom>
        </p:spPr>
      </p:pic>
      <p:pic>
        <p:nvPicPr>
          <p:cNvPr id="9" name="Afbeelding 8">
            <a:extLst>
              <a:ext uri="{FF2B5EF4-FFF2-40B4-BE49-F238E27FC236}">
                <a16:creationId xmlns:a16="http://schemas.microsoft.com/office/drawing/2014/main" id="{3E3F2CE2-7B3A-4532-98FC-C459755E256C}"/>
              </a:ext>
            </a:extLst>
          </p:cNvPr>
          <p:cNvPicPr>
            <a:picLocks noChangeAspect="1"/>
          </p:cNvPicPr>
          <p:nvPr/>
        </p:nvPicPr>
        <p:blipFill rotWithShape="1">
          <a:blip r:embed="rId4">
            <a:extLst>
              <a:ext uri="{28A0092B-C50C-407E-A947-70E740481C1C}">
                <a14:useLocalDpi xmlns:a14="http://schemas.microsoft.com/office/drawing/2010/main" val="0"/>
              </a:ext>
            </a:extLst>
          </a:blip>
          <a:srcRect l="17714" r="16137"/>
          <a:stretch/>
        </p:blipFill>
        <p:spPr>
          <a:xfrm>
            <a:off x="-1" y="-19407"/>
            <a:ext cx="4139953" cy="3520416"/>
          </a:xfrm>
          <a:prstGeom prst="rect">
            <a:avLst/>
          </a:prstGeom>
        </p:spPr>
      </p:pic>
      <p:pic>
        <p:nvPicPr>
          <p:cNvPr id="11" name="Afbeelding 10">
            <a:extLst>
              <a:ext uri="{FF2B5EF4-FFF2-40B4-BE49-F238E27FC236}">
                <a16:creationId xmlns:a16="http://schemas.microsoft.com/office/drawing/2014/main" id="{247AF6E4-0D79-4CBF-AD37-C0B523DC57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1800" y="3491595"/>
            <a:ext cx="3872631" cy="3366405"/>
          </a:xfrm>
          <a:prstGeom prst="rect">
            <a:avLst/>
          </a:prstGeom>
        </p:spPr>
      </p:pic>
    </p:spTree>
    <p:extLst>
      <p:ext uri="{BB962C8B-B14F-4D97-AF65-F5344CB8AC3E}">
        <p14:creationId xmlns:p14="http://schemas.microsoft.com/office/powerpoint/2010/main" val="30302641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21E5F9-E7FC-42EA-8A8D-DF6400C5CBA4}"/>
              </a:ext>
            </a:extLst>
          </p:cNvPr>
          <p:cNvSpPr>
            <a:spLocks noGrp="1"/>
          </p:cNvSpPr>
          <p:nvPr>
            <p:ph type="title"/>
          </p:nvPr>
        </p:nvSpPr>
        <p:spPr/>
        <p:txBody>
          <a:bodyPr/>
          <a:lstStyle/>
          <a:p>
            <a:r>
              <a:rPr lang="nl-BE" dirty="0"/>
              <a:t>Ontvangen input</a:t>
            </a:r>
          </a:p>
        </p:txBody>
      </p:sp>
      <p:pic>
        <p:nvPicPr>
          <p:cNvPr id="4" name="Afbeelding 3">
            <a:extLst>
              <a:ext uri="{FF2B5EF4-FFF2-40B4-BE49-F238E27FC236}">
                <a16:creationId xmlns:a16="http://schemas.microsoft.com/office/drawing/2014/main" id="{79CC522E-D5A8-489B-B8DC-1BA8139050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361" y="0"/>
            <a:ext cx="7889278" cy="6858000"/>
          </a:xfrm>
          <a:prstGeom prst="rect">
            <a:avLst/>
          </a:prstGeom>
        </p:spPr>
      </p:pic>
    </p:spTree>
    <p:extLst>
      <p:ext uri="{BB962C8B-B14F-4D97-AF65-F5344CB8AC3E}">
        <p14:creationId xmlns:p14="http://schemas.microsoft.com/office/powerpoint/2010/main" val="16176618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1115616" y="2636912"/>
            <a:ext cx="7086600" cy="1143000"/>
          </a:xfrm>
          <a:noFill/>
        </p:spPr>
        <p:txBody>
          <a:bodyPr/>
          <a:lstStyle/>
          <a:p>
            <a:pPr eaLnBrk="1" hangingPunct="1"/>
            <a:r>
              <a:rPr lang="nl-NL" altLang="nl-BE" sz="3600" dirty="0">
                <a:solidFill>
                  <a:srgbClr val="FDFDFD"/>
                </a:solidFill>
              </a:rPr>
              <a:t>Goedkeuring verslag 30/01/2017</a:t>
            </a:r>
            <a:endParaRPr lang="en-US" altLang="nl-BE" sz="3600" dirty="0">
              <a:solidFill>
                <a:srgbClr val="FDFDFD"/>
              </a:solidFill>
            </a:endParaRPr>
          </a:p>
        </p:txBody>
      </p:sp>
    </p:spTree>
    <p:extLst>
      <p:ext uri="{BB962C8B-B14F-4D97-AF65-F5344CB8AC3E}">
        <p14:creationId xmlns:p14="http://schemas.microsoft.com/office/powerpoint/2010/main" val="13690053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1115616" y="2636912"/>
            <a:ext cx="7086600" cy="1143000"/>
          </a:xfrm>
          <a:noFill/>
        </p:spPr>
        <p:txBody>
          <a:bodyPr/>
          <a:lstStyle/>
          <a:p>
            <a:pPr eaLnBrk="1" hangingPunct="1"/>
            <a:r>
              <a:rPr lang="nl-NL" altLang="nl-BE" sz="3600" dirty="0">
                <a:solidFill>
                  <a:srgbClr val="FDFDFD"/>
                </a:solidFill>
              </a:rPr>
              <a:t>4. Focus saneringsinfrastructuur</a:t>
            </a:r>
            <a:endParaRPr lang="en-US" altLang="nl-BE" sz="3600" dirty="0">
              <a:solidFill>
                <a:srgbClr val="FDFDFD"/>
              </a:solidFill>
            </a:endParaRPr>
          </a:p>
        </p:txBody>
      </p:sp>
    </p:spTree>
    <p:extLst>
      <p:ext uri="{BB962C8B-B14F-4D97-AF65-F5344CB8AC3E}">
        <p14:creationId xmlns:p14="http://schemas.microsoft.com/office/powerpoint/2010/main" val="29823746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5800" y="152400"/>
            <a:ext cx="7772400" cy="540296"/>
          </a:xfrm>
        </p:spPr>
        <p:txBody>
          <a:bodyPr/>
          <a:lstStyle/>
          <a:p>
            <a:r>
              <a:rPr lang="nl-BE" dirty="0"/>
              <a:t>3. Focus saneringsinfrastructuur</a:t>
            </a:r>
          </a:p>
        </p:txBody>
      </p:sp>
      <p:sp>
        <p:nvSpPr>
          <p:cNvPr id="3" name="Tijdelijke aanduiding voor inhoud 2"/>
          <p:cNvSpPr>
            <a:spLocks noGrp="1"/>
          </p:cNvSpPr>
          <p:nvPr>
            <p:ph idx="1"/>
          </p:nvPr>
        </p:nvSpPr>
        <p:spPr>
          <a:xfrm>
            <a:off x="685800" y="714074"/>
            <a:ext cx="7772400" cy="4724400"/>
          </a:xfrm>
        </p:spPr>
        <p:txBody>
          <a:bodyPr/>
          <a:lstStyle/>
          <a:p>
            <a:r>
              <a:rPr lang="nl-BE" dirty="0">
                <a:solidFill>
                  <a:schemeClr val="accent1"/>
                </a:solidFill>
              </a:rPr>
              <a:t>Input</a:t>
            </a:r>
          </a:p>
          <a:p>
            <a:pPr lvl="1"/>
            <a:r>
              <a:rPr lang="nl-BE" dirty="0"/>
              <a:t>Doorlichting zuiveringsgebieden</a:t>
            </a:r>
          </a:p>
          <a:p>
            <a:pPr lvl="2"/>
            <a:r>
              <a:rPr lang="nl-BE" dirty="0"/>
              <a:t>VMM AELT</a:t>
            </a:r>
          </a:p>
          <a:p>
            <a:pPr lvl="1"/>
            <a:r>
              <a:rPr lang="nl-BE" dirty="0"/>
              <a:t>Stand van zaken bovengemeentelijke projecten</a:t>
            </a:r>
          </a:p>
          <a:p>
            <a:pPr lvl="2"/>
            <a:r>
              <a:rPr lang="nl-BE" dirty="0"/>
              <a:t>Toelichting door </a:t>
            </a:r>
            <a:r>
              <a:rPr lang="nl-BE" dirty="0" err="1"/>
              <a:t>Aquafin</a:t>
            </a:r>
            <a:endParaRPr lang="nl-BE" dirty="0"/>
          </a:p>
          <a:p>
            <a:pPr lvl="1"/>
            <a:r>
              <a:rPr lang="nl-BE" dirty="0" err="1"/>
              <a:t>Gebiedsdekkende</a:t>
            </a:r>
            <a:r>
              <a:rPr lang="nl-BE" dirty="0"/>
              <a:t> uitvoeringsplannen: stand van zaken uitvoering prioritaire projecten en </a:t>
            </a:r>
            <a:r>
              <a:rPr lang="nl-BE" dirty="0" err="1"/>
              <a:t>IBA’s</a:t>
            </a:r>
            <a:r>
              <a:rPr lang="nl-BE" dirty="0"/>
              <a:t> </a:t>
            </a:r>
          </a:p>
          <a:p>
            <a:pPr lvl="2"/>
            <a:r>
              <a:rPr lang="nl-BE" dirty="0"/>
              <a:t>toelichting door gemeenten/rioolbeheerders</a:t>
            </a:r>
          </a:p>
          <a:p>
            <a:pPr lvl="1"/>
            <a:r>
              <a:rPr lang="nl-BE" dirty="0"/>
              <a:t>Overstorten, knelpunten in het rioleringsstelsel</a:t>
            </a:r>
          </a:p>
          <a:p>
            <a:pPr lvl="2"/>
            <a:r>
              <a:rPr lang="nl-BE" dirty="0"/>
              <a:t>VMM AELT – info rioolbeheerders</a:t>
            </a:r>
          </a:p>
          <a:p>
            <a:pPr lvl="2"/>
            <a:endParaRPr lang="nl-BE" dirty="0"/>
          </a:p>
          <a:p>
            <a:pPr lvl="1"/>
            <a:endParaRPr lang="nl-BE" dirty="0"/>
          </a:p>
          <a:p>
            <a:pPr lvl="1"/>
            <a:endParaRPr lang="nl-BE" dirty="0"/>
          </a:p>
          <a:p>
            <a:endParaRPr lang="nl-BE" dirty="0"/>
          </a:p>
        </p:txBody>
      </p:sp>
    </p:spTree>
    <p:extLst>
      <p:ext uri="{BB962C8B-B14F-4D97-AF65-F5344CB8AC3E}">
        <p14:creationId xmlns:p14="http://schemas.microsoft.com/office/powerpoint/2010/main" val="5806545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5800" y="152400"/>
            <a:ext cx="7772400" cy="540296"/>
          </a:xfrm>
        </p:spPr>
        <p:txBody>
          <a:bodyPr/>
          <a:lstStyle/>
          <a:p>
            <a:r>
              <a:rPr lang="nl-BE" dirty="0"/>
              <a:t>3. Focus saneringsinfrastructuur</a:t>
            </a:r>
          </a:p>
        </p:txBody>
      </p:sp>
      <p:sp>
        <p:nvSpPr>
          <p:cNvPr id="3" name="Tijdelijke aanduiding voor inhoud 2"/>
          <p:cNvSpPr>
            <a:spLocks noGrp="1"/>
          </p:cNvSpPr>
          <p:nvPr>
            <p:ph idx="1"/>
          </p:nvPr>
        </p:nvSpPr>
        <p:spPr>
          <a:xfrm>
            <a:off x="685800" y="714074"/>
            <a:ext cx="7772400" cy="4724400"/>
          </a:xfrm>
        </p:spPr>
        <p:txBody>
          <a:bodyPr/>
          <a:lstStyle/>
          <a:p>
            <a:r>
              <a:rPr lang="nl-BE" dirty="0">
                <a:solidFill>
                  <a:schemeClr val="accent1"/>
                </a:solidFill>
              </a:rPr>
              <a:t>Output</a:t>
            </a:r>
          </a:p>
          <a:p>
            <a:pPr lvl="1"/>
            <a:r>
              <a:rPr lang="nl-BE" dirty="0"/>
              <a:t>Advisering OP 2019-2023, prioritering </a:t>
            </a:r>
            <a:r>
              <a:rPr lang="nl-BE" dirty="0" err="1"/>
              <a:t>GIP’s</a:t>
            </a:r>
            <a:endParaRPr lang="nl-BE" dirty="0"/>
          </a:p>
          <a:p>
            <a:pPr lvl="2"/>
            <a:r>
              <a:rPr lang="nl-BE" dirty="0"/>
              <a:t>Voorbereiding door </a:t>
            </a:r>
            <a:r>
              <a:rPr lang="nl-BE" dirty="0" err="1"/>
              <a:t>Bsec</a:t>
            </a:r>
            <a:endParaRPr lang="nl-BE" dirty="0"/>
          </a:p>
          <a:p>
            <a:pPr lvl="1"/>
            <a:r>
              <a:rPr lang="nl-BE" dirty="0"/>
              <a:t>Rioleringsprojecten met rechtstreekse milieu-impact op waterlopen</a:t>
            </a:r>
          </a:p>
          <a:p>
            <a:pPr lvl="2"/>
            <a:r>
              <a:rPr lang="nl-BE" dirty="0"/>
              <a:t>Voorbereiding door </a:t>
            </a:r>
            <a:r>
              <a:rPr lang="nl-BE" dirty="0" err="1"/>
              <a:t>Bsec</a:t>
            </a:r>
            <a:endParaRPr lang="nl-BE" dirty="0"/>
          </a:p>
          <a:p>
            <a:pPr lvl="1"/>
            <a:r>
              <a:rPr lang="nl-BE" dirty="0"/>
              <a:t>Actiepunten voor specifieke projecten/dossiers</a:t>
            </a:r>
          </a:p>
          <a:p>
            <a:pPr lvl="2"/>
            <a:endParaRPr lang="nl-BE" dirty="0"/>
          </a:p>
          <a:p>
            <a:pPr lvl="1"/>
            <a:endParaRPr lang="nl-BE" dirty="0"/>
          </a:p>
          <a:p>
            <a:pPr lvl="1"/>
            <a:endParaRPr lang="nl-BE" dirty="0"/>
          </a:p>
          <a:p>
            <a:endParaRPr lang="nl-BE" dirty="0"/>
          </a:p>
        </p:txBody>
      </p:sp>
    </p:spTree>
    <p:extLst>
      <p:ext uri="{BB962C8B-B14F-4D97-AF65-F5344CB8AC3E}">
        <p14:creationId xmlns:p14="http://schemas.microsoft.com/office/powerpoint/2010/main" val="21156272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ollaak_huishoudens"/>
          <p:cNvPicPr>
            <a:picLocks noChangeAspect="1" noChangeArrowheads="1"/>
          </p:cNvPicPr>
          <p:nvPr/>
        </p:nvPicPr>
        <p:blipFill rotWithShape="1">
          <a:blip r:embed="rId3">
            <a:extLst>
              <a:ext uri="{28A0092B-C50C-407E-A947-70E740481C1C}">
                <a14:useLocalDpi xmlns:a14="http://schemas.microsoft.com/office/drawing/2010/main" val="0"/>
              </a:ext>
            </a:extLst>
          </a:blip>
          <a:srcRect l="19618" b="1787"/>
          <a:stretch/>
        </p:blipFill>
        <p:spPr bwMode="auto">
          <a:xfrm>
            <a:off x="323528" y="473359"/>
            <a:ext cx="7416824" cy="6407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el 5"/>
          <p:cNvGraphicFramePr>
            <a:graphicFrameLocks noGrp="1"/>
          </p:cNvGraphicFramePr>
          <p:nvPr>
            <p:extLst/>
          </p:nvPr>
        </p:nvGraphicFramePr>
        <p:xfrm>
          <a:off x="5436096" y="1940807"/>
          <a:ext cx="3568700" cy="457200"/>
        </p:xfrm>
        <a:graphic>
          <a:graphicData uri="http://schemas.openxmlformats.org/drawingml/2006/table">
            <a:tbl>
              <a:tblPr/>
              <a:tblGrid>
                <a:gridCol w="2959642">
                  <a:extLst>
                    <a:ext uri="{9D8B030D-6E8A-4147-A177-3AD203B41FA5}">
                      <a16:colId xmlns:a16="http://schemas.microsoft.com/office/drawing/2014/main" val="1962462786"/>
                    </a:ext>
                  </a:extLst>
                </a:gridCol>
                <a:gridCol w="609058">
                  <a:extLst>
                    <a:ext uri="{9D8B030D-6E8A-4147-A177-3AD203B41FA5}">
                      <a16:colId xmlns:a16="http://schemas.microsoft.com/office/drawing/2014/main" val="330769327"/>
                    </a:ext>
                  </a:extLst>
                </a:gridCol>
              </a:tblGrid>
              <a:tr h="228600">
                <a:tc>
                  <a:txBody>
                    <a:bodyPr/>
                    <a:lstStyle/>
                    <a:p>
                      <a:pPr algn="l" fontAlgn="b"/>
                      <a:r>
                        <a:rPr lang="nl-BE" sz="1400" b="0" i="0" u="none" strike="noStrike">
                          <a:solidFill>
                            <a:srgbClr val="000000"/>
                          </a:solidFill>
                          <a:effectLst/>
                          <a:latin typeface="Arial" panose="020B0604020202020204" pitchFamily="34" charset="0"/>
                        </a:rPr>
                        <a:t>woningen in rode clusters (IBA's)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nl-BE" sz="1400" b="0" i="0" u="none" strike="noStrike">
                          <a:solidFill>
                            <a:srgbClr val="000000"/>
                          </a:solidFill>
                          <a:effectLst/>
                          <a:latin typeface="Arial" panose="020B0604020202020204" pitchFamily="34" charset="0"/>
                        </a:rPr>
                        <a:t>1043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9754968"/>
                  </a:ext>
                </a:extLst>
              </a:tr>
              <a:tr h="228600">
                <a:tc>
                  <a:txBody>
                    <a:bodyPr/>
                    <a:lstStyle/>
                    <a:p>
                      <a:pPr algn="l" fontAlgn="b"/>
                      <a:r>
                        <a:rPr lang="nl-BE" sz="1400" b="0" i="0" u="none" strike="noStrike">
                          <a:solidFill>
                            <a:srgbClr val="000000"/>
                          </a:solidFill>
                          <a:effectLst/>
                          <a:latin typeface="Arial" panose="020B0604020202020204" pitchFamily="34" charset="0"/>
                        </a:rPr>
                        <a:t>woningen in groene clusters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nl-BE" sz="1400" b="0" i="0" u="none" strike="noStrike" dirty="0">
                          <a:solidFill>
                            <a:srgbClr val="000000"/>
                          </a:solidFill>
                          <a:effectLst/>
                          <a:latin typeface="Arial" panose="020B0604020202020204" pitchFamily="34" charset="0"/>
                        </a:rPr>
                        <a:t>3654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79592267"/>
                  </a:ext>
                </a:extLst>
              </a:tr>
            </a:tbl>
          </a:graphicData>
        </a:graphic>
      </p:graphicFrame>
      <p:sp>
        <p:nvSpPr>
          <p:cNvPr id="9" name="Titel 1"/>
          <p:cNvSpPr txBox="1">
            <a:spLocks/>
          </p:cNvSpPr>
          <p:nvPr/>
        </p:nvSpPr>
        <p:spPr bwMode="auto">
          <a:xfrm>
            <a:off x="216024" y="260648"/>
            <a:ext cx="6516216" cy="631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10" tIns="45706" rIns="91410" bIns="45706" numCol="1" anchor="b" anchorCtr="0" compatLnSpc="1">
            <a:prstTxWarp prst="textNoShape">
              <a:avLst/>
            </a:prstTxWarp>
          </a:bodyPr>
          <a:lstStyle>
            <a:lvl1pPr algn="l" rtl="0" eaLnBrk="0" fontAlgn="base" hangingPunct="0">
              <a:lnSpc>
                <a:spcPts val="3200"/>
              </a:lnSpc>
              <a:spcBef>
                <a:spcPct val="0"/>
              </a:spcBef>
              <a:spcAft>
                <a:spcPct val="0"/>
              </a:spcAft>
              <a:defRPr sz="2800" b="1">
                <a:solidFill>
                  <a:schemeClr val="accent2"/>
                </a:solidFill>
                <a:latin typeface="+mj-lt"/>
                <a:ea typeface="+mj-ea"/>
                <a:cs typeface="+mj-cs"/>
              </a:defRPr>
            </a:lvl1pPr>
            <a:lvl2pPr algn="l" rtl="0" eaLnBrk="0" fontAlgn="base" hangingPunct="0">
              <a:lnSpc>
                <a:spcPts val="3200"/>
              </a:lnSpc>
              <a:spcBef>
                <a:spcPct val="0"/>
              </a:spcBef>
              <a:spcAft>
                <a:spcPct val="0"/>
              </a:spcAft>
              <a:defRPr sz="2800" b="1">
                <a:solidFill>
                  <a:schemeClr val="accent2"/>
                </a:solidFill>
                <a:latin typeface="Arial" charset="0"/>
                <a:ea typeface="ＭＳ Ｐゴシック" pitchFamily="34" charset="-128"/>
              </a:defRPr>
            </a:lvl2pPr>
            <a:lvl3pPr algn="l" rtl="0" eaLnBrk="0" fontAlgn="base" hangingPunct="0">
              <a:lnSpc>
                <a:spcPts val="3200"/>
              </a:lnSpc>
              <a:spcBef>
                <a:spcPct val="0"/>
              </a:spcBef>
              <a:spcAft>
                <a:spcPct val="0"/>
              </a:spcAft>
              <a:defRPr sz="2800" b="1">
                <a:solidFill>
                  <a:schemeClr val="accent2"/>
                </a:solidFill>
                <a:latin typeface="Arial" charset="0"/>
                <a:ea typeface="ＭＳ Ｐゴシック" pitchFamily="34" charset="-128"/>
              </a:defRPr>
            </a:lvl3pPr>
            <a:lvl4pPr algn="l" rtl="0" eaLnBrk="0" fontAlgn="base" hangingPunct="0">
              <a:lnSpc>
                <a:spcPts val="3200"/>
              </a:lnSpc>
              <a:spcBef>
                <a:spcPct val="0"/>
              </a:spcBef>
              <a:spcAft>
                <a:spcPct val="0"/>
              </a:spcAft>
              <a:defRPr sz="2800" b="1">
                <a:solidFill>
                  <a:schemeClr val="accent2"/>
                </a:solidFill>
                <a:latin typeface="Arial" charset="0"/>
                <a:ea typeface="ＭＳ Ｐゴシック" pitchFamily="34" charset="-128"/>
              </a:defRPr>
            </a:lvl4pPr>
            <a:lvl5pPr algn="l" rtl="0" eaLnBrk="0" fontAlgn="base" hangingPunct="0">
              <a:lnSpc>
                <a:spcPts val="3200"/>
              </a:lnSpc>
              <a:spcBef>
                <a:spcPct val="0"/>
              </a:spcBef>
              <a:spcAft>
                <a:spcPct val="0"/>
              </a:spcAft>
              <a:defRPr sz="2800" b="1">
                <a:solidFill>
                  <a:schemeClr val="accent2"/>
                </a:solidFill>
                <a:latin typeface="Arial" charset="0"/>
                <a:ea typeface="ＭＳ Ｐゴシック" pitchFamily="34" charset="-128"/>
              </a:defRPr>
            </a:lvl5pPr>
            <a:lvl6pPr marL="457059" algn="l" rtl="0" fontAlgn="base">
              <a:lnSpc>
                <a:spcPts val="3198"/>
              </a:lnSpc>
              <a:spcBef>
                <a:spcPct val="0"/>
              </a:spcBef>
              <a:spcAft>
                <a:spcPct val="0"/>
              </a:spcAft>
              <a:defRPr sz="2800" b="1">
                <a:solidFill>
                  <a:schemeClr val="accent2"/>
                </a:solidFill>
                <a:latin typeface="Arial" charset="0"/>
                <a:ea typeface="ＭＳ Ｐゴシック" pitchFamily="34" charset="-128"/>
              </a:defRPr>
            </a:lvl6pPr>
            <a:lvl7pPr marL="914116" algn="l" rtl="0" fontAlgn="base">
              <a:lnSpc>
                <a:spcPts val="3198"/>
              </a:lnSpc>
              <a:spcBef>
                <a:spcPct val="0"/>
              </a:spcBef>
              <a:spcAft>
                <a:spcPct val="0"/>
              </a:spcAft>
              <a:defRPr sz="2800" b="1">
                <a:solidFill>
                  <a:schemeClr val="accent2"/>
                </a:solidFill>
                <a:latin typeface="Arial" charset="0"/>
                <a:ea typeface="ＭＳ Ｐゴシック" pitchFamily="34" charset="-128"/>
              </a:defRPr>
            </a:lvl7pPr>
            <a:lvl8pPr marL="1371174" algn="l" rtl="0" fontAlgn="base">
              <a:lnSpc>
                <a:spcPts val="3198"/>
              </a:lnSpc>
              <a:spcBef>
                <a:spcPct val="0"/>
              </a:spcBef>
              <a:spcAft>
                <a:spcPct val="0"/>
              </a:spcAft>
              <a:defRPr sz="2800" b="1">
                <a:solidFill>
                  <a:schemeClr val="accent2"/>
                </a:solidFill>
                <a:latin typeface="Arial" charset="0"/>
                <a:ea typeface="ＭＳ Ｐゴシック" pitchFamily="34" charset="-128"/>
              </a:defRPr>
            </a:lvl8pPr>
            <a:lvl9pPr marL="1828231" algn="l" rtl="0" fontAlgn="base">
              <a:lnSpc>
                <a:spcPts val="3198"/>
              </a:lnSpc>
              <a:spcBef>
                <a:spcPct val="0"/>
              </a:spcBef>
              <a:spcAft>
                <a:spcPct val="0"/>
              </a:spcAft>
              <a:defRPr sz="2800" b="1">
                <a:solidFill>
                  <a:schemeClr val="accent2"/>
                </a:solidFill>
                <a:latin typeface="Arial" charset="0"/>
                <a:ea typeface="ＭＳ Ｐゴシック" pitchFamily="34" charset="-128"/>
              </a:defRPr>
            </a:lvl9pPr>
          </a:lstStyle>
          <a:p>
            <a:r>
              <a:rPr lang="nl-BE" kern="0" dirty="0"/>
              <a:t>4. Doorlichting projectgebied </a:t>
            </a:r>
            <a:br>
              <a:rPr lang="nl-BE" kern="0" dirty="0"/>
            </a:br>
            <a:r>
              <a:rPr lang="nl-BE" kern="0" dirty="0"/>
              <a:t>drukken sector huishoudens</a:t>
            </a:r>
          </a:p>
        </p:txBody>
      </p:sp>
      <p:graphicFrame>
        <p:nvGraphicFramePr>
          <p:cNvPr id="2" name="Tabel 1"/>
          <p:cNvGraphicFramePr>
            <a:graphicFrameLocks noGrp="1"/>
          </p:cNvGraphicFramePr>
          <p:nvPr>
            <p:extLst/>
          </p:nvPr>
        </p:nvGraphicFramePr>
        <p:xfrm>
          <a:off x="4860032" y="4175608"/>
          <a:ext cx="4139952" cy="981584"/>
        </p:xfrm>
        <a:graphic>
          <a:graphicData uri="http://schemas.openxmlformats.org/drawingml/2006/table">
            <a:tbl>
              <a:tblPr/>
              <a:tblGrid>
                <a:gridCol w="4139952">
                  <a:extLst>
                    <a:ext uri="{9D8B030D-6E8A-4147-A177-3AD203B41FA5}">
                      <a16:colId xmlns:a16="http://schemas.microsoft.com/office/drawing/2014/main" val="2612676911"/>
                    </a:ext>
                  </a:extLst>
                </a:gridCol>
              </a:tblGrid>
              <a:tr h="245396">
                <a:tc>
                  <a:txBody>
                    <a:bodyPr/>
                    <a:lstStyle/>
                    <a:p>
                      <a:pPr algn="l" fontAlgn="b"/>
                      <a:r>
                        <a:rPr lang="nl-BE" sz="1200" b="0" i="0" u="none" strike="noStrike" dirty="0">
                          <a:solidFill>
                            <a:srgbClr val="000000"/>
                          </a:solidFill>
                          <a:effectLst/>
                          <a:latin typeface="Arial" panose="020B0604020202020204" pitchFamily="34" charset="0"/>
                        </a:rPr>
                        <a:t>4500 woningen x 2,5 IE = 11.250 inwoners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5748090"/>
                  </a:ext>
                </a:extLst>
              </a:tr>
              <a:tr h="245396">
                <a:tc>
                  <a:txBody>
                    <a:bodyPr/>
                    <a:lstStyle/>
                    <a:p>
                      <a:pPr algn="l" fontAlgn="b"/>
                      <a:r>
                        <a:rPr lang="nl-BE" sz="1200" b="0" i="0" u="none" strike="noStrike" dirty="0">
                          <a:solidFill>
                            <a:srgbClr val="000000"/>
                          </a:solidFill>
                          <a:effectLst/>
                          <a:latin typeface="Arial" panose="020B0604020202020204" pitchFamily="34" charset="0"/>
                        </a:rPr>
                        <a:t>11.000 inwoners x 130l afvalwater/dag = 1500 m3/dag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8677917"/>
                  </a:ext>
                </a:extLst>
              </a:tr>
              <a:tr h="245396">
                <a:tc>
                  <a:txBody>
                    <a:bodyPr/>
                    <a:lstStyle/>
                    <a:p>
                      <a:pPr algn="l" fontAlgn="b"/>
                      <a:r>
                        <a:rPr lang="nl-BE" sz="1200" b="0" i="0" u="none" strike="noStrike" dirty="0">
                          <a:solidFill>
                            <a:srgbClr val="000000"/>
                          </a:solidFill>
                          <a:effectLst/>
                          <a:latin typeface="Arial" panose="020B0604020202020204" pitchFamily="34" charset="0"/>
                        </a:rPr>
                        <a:t>basisdebiet </a:t>
                      </a:r>
                      <a:r>
                        <a:rPr lang="nl-BE" sz="1200" b="0" i="0" u="none" strike="noStrike" dirty="0" err="1">
                          <a:solidFill>
                            <a:srgbClr val="000000"/>
                          </a:solidFill>
                          <a:effectLst/>
                          <a:latin typeface="Arial" panose="020B0604020202020204" pitchFamily="34" charset="0"/>
                        </a:rPr>
                        <a:t>Bollaak</a:t>
                      </a:r>
                      <a:r>
                        <a:rPr lang="nl-BE" sz="1200" b="0" i="0" u="none" strike="noStrike" dirty="0">
                          <a:solidFill>
                            <a:srgbClr val="000000"/>
                          </a:solidFill>
                          <a:effectLst/>
                          <a:latin typeface="Arial" panose="020B0604020202020204" pitchFamily="34" charset="0"/>
                        </a:rPr>
                        <a:t> = 34000 m3/dag (zeer ruwe schatting)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9195418"/>
                  </a:ext>
                </a:extLst>
              </a:tr>
              <a:tr h="245396">
                <a:tc>
                  <a:txBody>
                    <a:bodyPr/>
                    <a:lstStyle/>
                    <a:p>
                      <a:pPr algn="l" fontAlgn="b"/>
                      <a:r>
                        <a:rPr lang="nl-BE" sz="1200" b="0" i="0" u="none" strike="noStrike" dirty="0">
                          <a:solidFill>
                            <a:srgbClr val="000000"/>
                          </a:solidFill>
                          <a:effectLst/>
                          <a:latin typeface="Arial" panose="020B0604020202020204" pitchFamily="34" charset="0"/>
                        </a:rPr>
                        <a:t>bijdrage niet-gesaneerde afvalwaterlozingen = ± 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6635220"/>
                  </a:ext>
                </a:extLst>
              </a:tr>
            </a:tbl>
          </a:graphicData>
        </a:graphic>
      </p:graphicFrame>
      <p:pic>
        <p:nvPicPr>
          <p:cNvPr id="7" name="Grafiek 1"/>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8785" y="10745"/>
            <a:ext cx="2931727" cy="1402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jl: rechts 7"/>
          <p:cNvSpPr/>
          <p:nvPr/>
        </p:nvSpPr>
        <p:spPr bwMode="auto">
          <a:xfrm>
            <a:off x="5724128" y="836712"/>
            <a:ext cx="1296144" cy="288032"/>
          </a:xfrm>
          <a:prstGeom prst="rightArrow">
            <a:avLst/>
          </a:prstGeom>
          <a:solidFill>
            <a:schemeClr val="accent2"/>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BE" sz="2400" b="0" i="0" u="none" strike="noStrike" cap="none" normalizeH="0" baseline="0">
              <a:ln>
                <a:noFill/>
              </a:ln>
              <a:solidFill>
                <a:schemeClr val="tx1"/>
              </a:solidFill>
              <a:effectLst/>
              <a:latin typeface="Arial" charset="0"/>
              <a:ea typeface="ＭＳ Ｐゴシック" pitchFamily="34" charset="-128"/>
            </a:endParaRPr>
          </a:p>
        </p:txBody>
      </p:sp>
    </p:spTree>
    <p:extLst>
      <p:ext uri="{BB962C8B-B14F-4D97-AF65-F5344CB8AC3E}">
        <p14:creationId xmlns:p14="http://schemas.microsoft.com/office/powerpoint/2010/main" val="38715799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ollaak_huishoudens"/>
          <p:cNvPicPr>
            <a:picLocks noChangeAspect="1" noChangeArrowheads="1"/>
          </p:cNvPicPr>
          <p:nvPr/>
        </p:nvPicPr>
        <p:blipFill rotWithShape="1">
          <a:blip r:embed="rId3">
            <a:extLst>
              <a:ext uri="{28A0092B-C50C-407E-A947-70E740481C1C}">
                <a14:useLocalDpi xmlns:a14="http://schemas.microsoft.com/office/drawing/2010/main" val="0"/>
              </a:ext>
            </a:extLst>
          </a:blip>
          <a:srcRect l="19618" b="1787"/>
          <a:stretch/>
        </p:blipFill>
        <p:spPr bwMode="auto">
          <a:xfrm>
            <a:off x="323528" y="473359"/>
            <a:ext cx="7416824" cy="6407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el 1"/>
          <p:cNvSpPr txBox="1">
            <a:spLocks/>
          </p:cNvSpPr>
          <p:nvPr/>
        </p:nvSpPr>
        <p:spPr bwMode="auto">
          <a:xfrm>
            <a:off x="216024" y="260648"/>
            <a:ext cx="6516216" cy="631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10" tIns="45706" rIns="91410" bIns="45706" numCol="1" anchor="b" anchorCtr="0" compatLnSpc="1">
            <a:prstTxWarp prst="textNoShape">
              <a:avLst/>
            </a:prstTxWarp>
          </a:bodyPr>
          <a:lstStyle>
            <a:lvl1pPr algn="l" rtl="0" eaLnBrk="0" fontAlgn="base" hangingPunct="0">
              <a:lnSpc>
                <a:spcPts val="3200"/>
              </a:lnSpc>
              <a:spcBef>
                <a:spcPct val="0"/>
              </a:spcBef>
              <a:spcAft>
                <a:spcPct val="0"/>
              </a:spcAft>
              <a:defRPr sz="2800" b="1">
                <a:solidFill>
                  <a:schemeClr val="accent2"/>
                </a:solidFill>
                <a:latin typeface="+mj-lt"/>
                <a:ea typeface="+mj-ea"/>
                <a:cs typeface="+mj-cs"/>
              </a:defRPr>
            </a:lvl1pPr>
            <a:lvl2pPr algn="l" rtl="0" eaLnBrk="0" fontAlgn="base" hangingPunct="0">
              <a:lnSpc>
                <a:spcPts val="3200"/>
              </a:lnSpc>
              <a:spcBef>
                <a:spcPct val="0"/>
              </a:spcBef>
              <a:spcAft>
                <a:spcPct val="0"/>
              </a:spcAft>
              <a:defRPr sz="2800" b="1">
                <a:solidFill>
                  <a:schemeClr val="accent2"/>
                </a:solidFill>
                <a:latin typeface="Arial" charset="0"/>
                <a:ea typeface="ＭＳ Ｐゴシック" pitchFamily="34" charset="-128"/>
              </a:defRPr>
            </a:lvl2pPr>
            <a:lvl3pPr algn="l" rtl="0" eaLnBrk="0" fontAlgn="base" hangingPunct="0">
              <a:lnSpc>
                <a:spcPts val="3200"/>
              </a:lnSpc>
              <a:spcBef>
                <a:spcPct val="0"/>
              </a:spcBef>
              <a:spcAft>
                <a:spcPct val="0"/>
              </a:spcAft>
              <a:defRPr sz="2800" b="1">
                <a:solidFill>
                  <a:schemeClr val="accent2"/>
                </a:solidFill>
                <a:latin typeface="Arial" charset="0"/>
                <a:ea typeface="ＭＳ Ｐゴシック" pitchFamily="34" charset="-128"/>
              </a:defRPr>
            </a:lvl3pPr>
            <a:lvl4pPr algn="l" rtl="0" eaLnBrk="0" fontAlgn="base" hangingPunct="0">
              <a:lnSpc>
                <a:spcPts val="3200"/>
              </a:lnSpc>
              <a:spcBef>
                <a:spcPct val="0"/>
              </a:spcBef>
              <a:spcAft>
                <a:spcPct val="0"/>
              </a:spcAft>
              <a:defRPr sz="2800" b="1">
                <a:solidFill>
                  <a:schemeClr val="accent2"/>
                </a:solidFill>
                <a:latin typeface="Arial" charset="0"/>
                <a:ea typeface="ＭＳ Ｐゴシック" pitchFamily="34" charset="-128"/>
              </a:defRPr>
            </a:lvl4pPr>
            <a:lvl5pPr algn="l" rtl="0" eaLnBrk="0" fontAlgn="base" hangingPunct="0">
              <a:lnSpc>
                <a:spcPts val="3200"/>
              </a:lnSpc>
              <a:spcBef>
                <a:spcPct val="0"/>
              </a:spcBef>
              <a:spcAft>
                <a:spcPct val="0"/>
              </a:spcAft>
              <a:defRPr sz="2800" b="1">
                <a:solidFill>
                  <a:schemeClr val="accent2"/>
                </a:solidFill>
                <a:latin typeface="Arial" charset="0"/>
                <a:ea typeface="ＭＳ Ｐゴシック" pitchFamily="34" charset="-128"/>
              </a:defRPr>
            </a:lvl5pPr>
            <a:lvl6pPr marL="457059" algn="l" rtl="0" fontAlgn="base">
              <a:lnSpc>
                <a:spcPts val="3198"/>
              </a:lnSpc>
              <a:spcBef>
                <a:spcPct val="0"/>
              </a:spcBef>
              <a:spcAft>
                <a:spcPct val="0"/>
              </a:spcAft>
              <a:defRPr sz="2800" b="1">
                <a:solidFill>
                  <a:schemeClr val="accent2"/>
                </a:solidFill>
                <a:latin typeface="Arial" charset="0"/>
                <a:ea typeface="ＭＳ Ｐゴシック" pitchFamily="34" charset="-128"/>
              </a:defRPr>
            </a:lvl6pPr>
            <a:lvl7pPr marL="914116" algn="l" rtl="0" fontAlgn="base">
              <a:lnSpc>
                <a:spcPts val="3198"/>
              </a:lnSpc>
              <a:spcBef>
                <a:spcPct val="0"/>
              </a:spcBef>
              <a:spcAft>
                <a:spcPct val="0"/>
              </a:spcAft>
              <a:defRPr sz="2800" b="1">
                <a:solidFill>
                  <a:schemeClr val="accent2"/>
                </a:solidFill>
                <a:latin typeface="Arial" charset="0"/>
                <a:ea typeface="ＭＳ Ｐゴシック" pitchFamily="34" charset="-128"/>
              </a:defRPr>
            </a:lvl7pPr>
            <a:lvl8pPr marL="1371174" algn="l" rtl="0" fontAlgn="base">
              <a:lnSpc>
                <a:spcPts val="3198"/>
              </a:lnSpc>
              <a:spcBef>
                <a:spcPct val="0"/>
              </a:spcBef>
              <a:spcAft>
                <a:spcPct val="0"/>
              </a:spcAft>
              <a:defRPr sz="2800" b="1">
                <a:solidFill>
                  <a:schemeClr val="accent2"/>
                </a:solidFill>
                <a:latin typeface="Arial" charset="0"/>
                <a:ea typeface="ＭＳ Ｐゴシック" pitchFamily="34" charset="-128"/>
              </a:defRPr>
            </a:lvl8pPr>
            <a:lvl9pPr marL="1828231" algn="l" rtl="0" fontAlgn="base">
              <a:lnSpc>
                <a:spcPts val="3198"/>
              </a:lnSpc>
              <a:spcBef>
                <a:spcPct val="0"/>
              </a:spcBef>
              <a:spcAft>
                <a:spcPct val="0"/>
              </a:spcAft>
              <a:defRPr sz="2800" b="1">
                <a:solidFill>
                  <a:schemeClr val="accent2"/>
                </a:solidFill>
                <a:latin typeface="Arial" charset="0"/>
                <a:ea typeface="ＭＳ Ｐゴシック" pitchFamily="34" charset="-128"/>
              </a:defRPr>
            </a:lvl9pPr>
          </a:lstStyle>
          <a:p>
            <a:r>
              <a:rPr lang="nl-BE" kern="0" dirty="0"/>
              <a:t>4. Doorlichting projectgebied </a:t>
            </a:r>
            <a:br>
              <a:rPr lang="nl-BE" kern="0" dirty="0"/>
            </a:br>
            <a:r>
              <a:rPr lang="nl-BE" kern="0" dirty="0"/>
              <a:t>drukken sector huishoudens</a:t>
            </a:r>
          </a:p>
        </p:txBody>
      </p:sp>
      <p:pic>
        <p:nvPicPr>
          <p:cNvPr id="7" name="Grafiek 1"/>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8785" y="10745"/>
            <a:ext cx="2931727" cy="1402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jl: rechts 7"/>
          <p:cNvSpPr/>
          <p:nvPr/>
        </p:nvSpPr>
        <p:spPr bwMode="auto">
          <a:xfrm>
            <a:off x="5724128" y="836712"/>
            <a:ext cx="1296144" cy="288032"/>
          </a:xfrm>
          <a:prstGeom prst="rightArrow">
            <a:avLst/>
          </a:prstGeom>
          <a:solidFill>
            <a:schemeClr val="accent2"/>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BE" sz="2400" b="0" i="0" u="none" strike="noStrike" cap="none" normalizeH="0" baseline="0">
              <a:ln>
                <a:noFill/>
              </a:ln>
              <a:solidFill>
                <a:schemeClr val="tx1"/>
              </a:solidFill>
              <a:effectLst/>
              <a:latin typeface="Arial" charset="0"/>
              <a:ea typeface="ＭＳ Ｐゴシック" pitchFamily="34" charset="-128"/>
            </a:endParaRPr>
          </a:p>
        </p:txBody>
      </p:sp>
      <p:sp>
        <p:nvSpPr>
          <p:cNvPr id="3" name="Tekstvak 2"/>
          <p:cNvSpPr txBox="1"/>
          <p:nvPr/>
        </p:nvSpPr>
        <p:spPr>
          <a:xfrm>
            <a:off x="5436096" y="1700808"/>
            <a:ext cx="3563888" cy="646331"/>
          </a:xfrm>
          <a:prstGeom prst="rect">
            <a:avLst/>
          </a:prstGeom>
          <a:noFill/>
          <a:ln>
            <a:solidFill>
              <a:schemeClr val="tx1"/>
            </a:solidFill>
          </a:ln>
        </p:spPr>
        <p:txBody>
          <a:bodyPr wrap="square" rtlCol="0">
            <a:spAutoFit/>
          </a:bodyPr>
          <a:lstStyle/>
          <a:p>
            <a:r>
              <a:rPr lang="nl-BE" sz="1200" dirty="0"/>
              <a:t>Theoretische dagelijkse vuilvracht per Vlaming:</a:t>
            </a:r>
          </a:p>
          <a:p>
            <a:r>
              <a:rPr lang="nl-BE" sz="1200" dirty="0"/>
              <a:t>54 g BZV, 135 g CZV, 90 g zwevende stoffen, 10 g stikstof en 2 g fosfor. </a:t>
            </a:r>
          </a:p>
        </p:txBody>
      </p:sp>
      <p:pic>
        <p:nvPicPr>
          <p:cNvPr id="4" name="Afbeelding 3"/>
          <p:cNvPicPr>
            <a:picLocks noChangeAspect="1"/>
          </p:cNvPicPr>
          <p:nvPr/>
        </p:nvPicPr>
        <p:blipFill>
          <a:blip r:embed="rId5"/>
          <a:stretch>
            <a:fillRect/>
          </a:stretch>
        </p:blipFill>
        <p:spPr>
          <a:xfrm>
            <a:off x="4875241" y="3764737"/>
            <a:ext cx="4233263" cy="888399"/>
          </a:xfrm>
          <a:prstGeom prst="rect">
            <a:avLst/>
          </a:prstGeom>
        </p:spPr>
      </p:pic>
      <p:pic>
        <p:nvPicPr>
          <p:cNvPr id="5" name="Afbeelding 4"/>
          <p:cNvPicPr>
            <a:picLocks noChangeAspect="1"/>
          </p:cNvPicPr>
          <p:nvPr/>
        </p:nvPicPr>
        <p:blipFill>
          <a:blip r:embed="rId6"/>
          <a:stretch>
            <a:fillRect/>
          </a:stretch>
        </p:blipFill>
        <p:spPr>
          <a:xfrm>
            <a:off x="4875240" y="4797152"/>
            <a:ext cx="4233263" cy="456891"/>
          </a:xfrm>
          <a:prstGeom prst="rect">
            <a:avLst/>
          </a:prstGeom>
        </p:spPr>
      </p:pic>
    </p:spTree>
    <p:extLst>
      <p:ext uri="{BB962C8B-B14F-4D97-AF65-F5344CB8AC3E}">
        <p14:creationId xmlns:p14="http://schemas.microsoft.com/office/powerpoint/2010/main" val="19144010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p:cNvSpPr txBox="1"/>
          <p:nvPr/>
        </p:nvSpPr>
        <p:spPr>
          <a:xfrm>
            <a:off x="5724128" y="1484784"/>
            <a:ext cx="3419872" cy="3785652"/>
          </a:xfrm>
          <a:prstGeom prst="rect">
            <a:avLst/>
          </a:prstGeom>
          <a:noFill/>
        </p:spPr>
        <p:txBody>
          <a:bodyPr wrap="square" rtlCol="0">
            <a:spAutoFit/>
          </a:bodyPr>
          <a:lstStyle/>
          <a:p>
            <a:r>
              <a:rPr lang="nl-BE" sz="1600" b="1" dirty="0"/>
              <a:t>RWZI </a:t>
            </a:r>
            <a:r>
              <a:rPr lang="nl-BE" sz="1600" b="1" dirty="0" err="1"/>
              <a:t>Pulderbos</a:t>
            </a:r>
            <a:r>
              <a:rPr lang="nl-BE" sz="1600" b="1" dirty="0"/>
              <a:t> </a:t>
            </a:r>
            <a:r>
              <a:rPr lang="nl-BE" sz="1600" dirty="0"/>
              <a:t>werd in 2006 gerenoveerd voor 20.000 IE.</a:t>
            </a:r>
          </a:p>
          <a:p>
            <a:r>
              <a:rPr lang="nl-BE" sz="1600" dirty="0"/>
              <a:t>Van de 36.769 geregistreerde inwoners zijn er momenteel 22.945 aangesloten.</a:t>
            </a:r>
          </a:p>
          <a:p>
            <a:endParaRPr lang="nl-BE" sz="1600" dirty="0"/>
          </a:p>
          <a:p>
            <a:r>
              <a:rPr lang="nl-BE" sz="1600" b="1" dirty="0"/>
              <a:t>RWZI Malle: </a:t>
            </a:r>
            <a:r>
              <a:rPr lang="nl-BE" sz="1600" dirty="0"/>
              <a:t>sinds 1977 staat er een zuiveringsinstallatie. De installatie werd ondertussen grondig gerenoveerd en heeft een capaciteit van 18.000 IE.</a:t>
            </a:r>
          </a:p>
          <a:p>
            <a:r>
              <a:rPr lang="nl-BE" sz="1600" dirty="0"/>
              <a:t>Van de 22.999 geregistreerde inwoners in het gebied zijn er momenteel 17.838 aangesloten op de zuiveringsinstallatie.</a:t>
            </a:r>
          </a:p>
        </p:txBody>
      </p:sp>
      <p:sp>
        <p:nvSpPr>
          <p:cNvPr id="9" name="Titel 1"/>
          <p:cNvSpPr txBox="1">
            <a:spLocks/>
          </p:cNvSpPr>
          <p:nvPr/>
        </p:nvSpPr>
        <p:spPr bwMode="auto">
          <a:xfrm>
            <a:off x="216024" y="260648"/>
            <a:ext cx="6516216" cy="631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10" tIns="45706" rIns="91410" bIns="45706" numCol="1" anchor="b" anchorCtr="0" compatLnSpc="1">
            <a:prstTxWarp prst="textNoShape">
              <a:avLst/>
            </a:prstTxWarp>
          </a:bodyPr>
          <a:lstStyle>
            <a:lvl1pPr algn="l" rtl="0" eaLnBrk="0" fontAlgn="base" hangingPunct="0">
              <a:lnSpc>
                <a:spcPts val="3200"/>
              </a:lnSpc>
              <a:spcBef>
                <a:spcPct val="0"/>
              </a:spcBef>
              <a:spcAft>
                <a:spcPct val="0"/>
              </a:spcAft>
              <a:defRPr sz="2800" b="1">
                <a:solidFill>
                  <a:schemeClr val="accent2"/>
                </a:solidFill>
                <a:latin typeface="+mj-lt"/>
                <a:ea typeface="+mj-ea"/>
                <a:cs typeface="+mj-cs"/>
              </a:defRPr>
            </a:lvl1pPr>
            <a:lvl2pPr algn="l" rtl="0" eaLnBrk="0" fontAlgn="base" hangingPunct="0">
              <a:lnSpc>
                <a:spcPts val="3200"/>
              </a:lnSpc>
              <a:spcBef>
                <a:spcPct val="0"/>
              </a:spcBef>
              <a:spcAft>
                <a:spcPct val="0"/>
              </a:spcAft>
              <a:defRPr sz="2800" b="1">
                <a:solidFill>
                  <a:schemeClr val="accent2"/>
                </a:solidFill>
                <a:latin typeface="Arial" charset="0"/>
                <a:ea typeface="ＭＳ Ｐゴシック" pitchFamily="34" charset="-128"/>
              </a:defRPr>
            </a:lvl2pPr>
            <a:lvl3pPr algn="l" rtl="0" eaLnBrk="0" fontAlgn="base" hangingPunct="0">
              <a:lnSpc>
                <a:spcPts val="3200"/>
              </a:lnSpc>
              <a:spcBef>
                <a:spcPct val="0"/>
              </a:spcBef>
              <a:spcAft>
                <a:spcPct val="0"/>
              </a:spcAft>
              <a:defRPr sz="2800" b="1">
                <a:solidFill>
                  <a:schemeClr val="accent2"/>
                </a:solidFill>
                <a:latin typeface="Arial" charset="0"/>
                <a:ea typeface="ＭＳ Ｐゴシック" pitchFamily="34" charset="-128"/>
              </a:defRPr>
            </a:lvl3pPr>
            <a:lvl4pPr algn="l" rtl="0" eaLnBrk="0" fontAlgn="base" hangingPunct="0">
              <a:lnSpc>
                <a:spcPts val="3200"/>
              </a:lnSpc>
              <a:spcBef>
                <a:spcPct val="0"/>
              </a:spcBef>
              <a:spcAft>
                <a:spcPct val="0"/>
              </a:spcAft>
              <a:defRPr sz="2800" b="1">
                <a:solidFill>
                  <a:schemeClr val="accent2"/>
                </a:solidFill>
                <a:latin typeface="Arial" charset="0"/>
                <a:ea typeface="ＭＳ Ｐゴシック" pitchFamily="34" charset="-128"/>
              </a:defRPr>
            </a:lvl4pPr>
            <a:lvl5pPr algn="l" rtl="0" eaLnBrk="0" fontAlgn="base" hangingPunct="0">
              <a:lnSpc>
                <a:spcPts val="3200"/>
              </a:lnSpc>
              <a:spcBef>
                <a:spcPct val="0"/>
              </a:spcBef>
              <a:spcAft>
                <a:spcPct val="0"/>
              </a:spcAft>
              <a:defRPr sz="2800" b="1">
                <a:solidFill>
                  <a:schemeClr val="accent2"/>
                </a:solidFill>
                <a:latin typeface="Arial" charset="0"/>
                <a:ea typeface="ＭＳ Ｐゴシック" pitchFamily="34" charset="-128"/>
              </a:defRPr>
            </a:lvl5pPr>
            <a:lvl6pPr marL="457059" algn="l" rtl="0" fontAlgn="base">
              <a:lnSpc>
                <a:spcPts val="3198"/>
              </a:lnSpc>
              <a:spcBef>
                <a:spcPct val="0"/>
              </a:spcBef>
              <a:spcAft>
                <a:spcPct val="0"/>
              </a:spcAft>
              <a:defRPr sz="2800" b="1">
                <a:solidFill>
                  <a:schemeClr val="accent2"/>
                </a:solidFill>
                <a:latin typeface="Arial" charset="0"/>
                <a:ea typeface="ＭＳ Ｐゴシック" pitchFamily="34" charset="-128"/>
              </a:defRPr>
            </a:lvl6pPr>
            <a:lvl7pPr marL="914116" algn="l" rtl="0" fontAlgn="base">
              <a:lnSpc>
                <a:spcPts val="3198"/>
              </a:lnSpc>
              <a:spcBef>
                <a:spcPct val="0"/>
              </a:spcBef>
              <a:spcAft>
                <a:spcPct val="0"/>
              </a:spcAft>
              <a:defRPr sz="2800" b="1">
                <a:solidFill>
                  <a:schemeClr val="accent2"/>
                </a:solidFill>
                <a:latin typeface="Arial" charset="0"/>
                <a:ea typeface="ＭＳ Ｐゴシック" pitchFamily="34" charset="-128"/>
              </a:defRPr>
            </a:lvl7pPr>
            <a:lvl8pPr marL="1371174" algn="l" rtl="0" fontAlgn="base">
              <a:lnSpc>
                <a:spcPts val="3198"/>
              </a:lnSpc>
              <a:spcBef>
                <a:spcPct val="0"/>
              </a:spcBef>
              <a:spcAft>
                <a:spcPct val="0"/>
              </a:spcAft>
              <a:defRPr sz="2800" b="1">
                <a:solidFill>
                  <a:schemeClr val="accent2"/>
                </a:solidFill>
                <a:latin typeface="Arial" charset="0"/>
                <a:ea typeface="ＭＳ Ｐゴシック" pitchFamily="34" charset="-128"/>
              </a:defRPr>
            </a:lvl8pPr>
            <a:lvl9pPr marL="1828231" algn="l" rtl="0" fontAlgn="base">
              <a:lnSpc>
                <a:spcPts val="3198"/>
              </a:lnSpc>
              <a:spcBef>
                <a:spcPct val="0"/>
              </a:spcBef>
              <a:spcAft>
                <a:spcPct val="0"/>
              </a:spcAft>
              <a:defRPr sz="2800" b="1">
                <a:solidFill>
                  <a:schemeClr val="accent2"/>
                </a:solidFill>
                <a:latin typeface="Arial" charset="0"/>
                <a:ea typeface="ＭＳ Ｐゴシック" pitchFamily="34" charset="-128"/>
              </a:defRPr>
            </a:lvl9pPr>
          </a:lstStyle>
          <a:p>
            <a:r>
              <a:rPr lang="nl-BE" kern="0" dirty="0"/>
              <a:t>4. Doorlichting projectgebied </a:t>
            </a:r>
            <a:br>
              <a:rPr lang="nl-BE" kern="0" dirty="0"/>
            </a:br>
            <a:r>
              <a:rPr lang="nl-BE" kern="0" dirty="0"/>
              <a:t>drukken sector huishoudens</a:t>
            </a:r>
          </a:p>
        </p:txBody>
      </p:sp>
      <p:pic>
        <p:nvPicPr>
          <p:cNvPr id="1026" name="Picture 2" descr="Bollaak_RWZ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024" y="964144"/>
            <a:ext cx="5292080" cy="5596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fiek 1"/>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8785" y="10745"/>
            <a:ext cx="2931727" cy="1402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ijl: rechts 9"/>
          <p:cNvSpPr/>
          <p:nvPr/>
        </p:nvSpPr>
        <p:spPr bwMode="auto">
          <a:xfrm>
            <a:off x="5724128" y="1052736"/>
            <a:ext cx="1296144" cy="288032"/>
          </a:xfrm>
          <a:prstGeom prst="rightArrow">
            <a:avLst/>
          </a:prstGeom>
          <a:solidFill>
            <a:schemeClr val="accent2"/>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BE" sz="2400" b="0" i="0" u="none" strike="noStrike" cap="none" normalizeH="0" baseline="0">
              <a:ln>
                <a:noFill/>
              </a:ln>
              <a:solidFill>
                <a:schemeClr val="tx1"/>
              </a:solidFill>
              <a:effectLst/>
              <a:latin typeface="Arial" charset="0"/>
              <a:ea typeface="ＭＳ Ｐゴシック" pitchFamily="34" charset="-128"/>
            </a:endParaRPr>
          </a:p>
        </p:txBody>
      </p:sp>
      <p:grpSp>
        <p:nvGrpSpPr>
          <p:cNvPr id="4" name="Groep 3"/>
          <p:cNvGrpSpPr/>
          <p:nvPr/>
        </p:nvGrpSpPr>
        <p:grpSpPr>
          <a:xfrm>
            <a:off x="1331640" y="3377610"/>
            <a:ext cx="3024336" cy="2139047"/>
            <a:chOff x="1331640" y="3377610"/>
            <a:chExt cx="3024336" cy="2139047"/>
          </a:xfrm>
        </p:grpSpPr>
        <p:sp>
          <p:nvSpPr>
            <p:cNvPr id="2" name="Tekstvak 1"/>
            <p:cNvSpPr txBox="1"/>
            <p:nvPr/>
          </p:nvSpPr>
          <p:spPr>
            <a:xfrm>
              <a:off x="1331640" y="5270436"/>
              <a:ext cx="648072" cy="246221"/>
            </a:xfrm>
            <a:prstGeom prst="rect">
              <a:avLst/>
            </a:prstGeom>
            <a:noFill/>
          </p:spPr>
          <p:txBody>
            <a:bodyPr wrap="square" rtlCol="0">
              <a:spAutoFit/>
            </a:bodyPr>
            <a:lstStyle/>
            <a:p>
              <a:r>
                <a:rPr lang="nl-BE" sz="1000" b="1" dirty="0" err="1">
                  <a:solidFill>
                    <a:srgbClr val="D98027"/>
                  </a:solidFill>
                </a:rPr>
                <a:t>Viersel</a:t>
              </a:r>
              <a:endParaRPr lang="nl-BE" sz="1000" b="1" dirty="0">
                <a:solidFill>
                  <a:srgbClr val="D98027"/>
                </a:solidFill>
              </a:endParaRPr>
            </a:p>
          </p:txBody>
        </p:sp>
        <p:sp>
          <p:nvSpPr>
            <p:cNvPr id="12" name="Tekstvak 11"/>
            <p:cNvSpPr txBox="1"/>
            <p:nvPr/>
          </p:nvSpPr>
          <p:spPr>
            <a:xfrm>
              <a:off x="2538028" y="3377610"/>
              <a:ext cx="1817948" cy="246221"/>
            </a:xfrm>
            <a:prstGeom prst="rect">
              <a:avLst/>
            </a:prstGeom>
            <a:noFill/>
          </p:spPr>
          <p:txBody>
            <a:bodyPr wrap="square" rtlCol="0">
              <a:spAutoFit/>
            </a:bodyPr>
            <a:lstStyle/>
            <a:p>
              <a:r>
                <a:rPr lang="nl-BE" sz="1000" b="1" dirty="0">
                  <a:solidFill>
                    <a:srgbClr val="D98027"/>
                  </a:solidFill>
                </a:rPr>
                <a:t>Zoersel-Monnikenheide</a:t>
              </a:r>
            </a:p>
          </p:txBody>
        </p:sp>
      </p:grpSp>
    </p:spTree>
    <p:extLst>
      <p:ext uri="{BB962C8B-B14F-4D97-AF65-F5344CB8AC3E}">
        <p14:creationId xmlns:p14="http://schemas.microsoft.com/office/powerpoint/2010/main" val="42144530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CF79C6-0248-49BA-B29B-14652B63C46C}"/>
              </a:ext>
            </a:extLst>
          </p:cNvPr>
          <p:cNvSpPr>
            <a:spLocks noGrp="1"/>
          </p:cNvSpPr>
          <p:nvPr>
            <p:ph type="title"/>
          </p:nvPr>
        </p:nvSpPr>
        <p:spPr/>
        <p:txBody>
          <a:bodyPr/>
          <a:lstStyle/>
          <a:p>
            <a:r>
              <a:rPr lang="nl-BE" dirty="0"/>
              <a:t>Ecologische </a:t>
            </a:r>
            <a:r>
              <a:rPr lang="nl-BE" dirty="0" err="1"/>
              <a:t>performantie</a:t>
            </a:r>
            <a:r>
              <a:rPr lang="nl-BE" dirty="0"/>
              <a:t> indicatoren (EPI)</a:t>
            </a:r>
          </a:p>
        </p:txBody>
      </p:sp>
      <p:pic>
        <p:nvPicPr>
          <p:cNvPr id="3" name="Tijdelijke aanduiding voor inhoud 2">
            <a:extLst>
              <a:ext uri="{FF2B5EF4-FFF2-40B4-BE49-F238E27FC236}">
                <a16:creationId xmlns:a16="http://schemas.microsoft.com/office/drawing/2014/main" id="{1A6D27B4-4C06-4694-9712-9F7D583E08E1}"/>
              </a:ext>
            </a:extLst>
          </p:cNvPr>
          <p:cNvPicPr>
            <a:picLocks noGrp="1" noChangeAspect="1"/>
          </p:cNvPicPr>
          <p:nvPr>
            <p:ph idx="1"/>
          </p:nvPr>
        </p:nvPicPr>
        <p:blipFill rotWithShape="1">
          <a:blip r:embed="rId3"/>
          <a:srcRect l="30490" t="26783" r="15859" b="24444"/>
          <a:stretch/>
        </p:blipFill>
        <p:spPr>
          <a:xfrm>
            <a:off x="1115616" y="1177114"/>
            <a:ext cx="6660740" cy="4844174"/>
          </a:xfrm>
          <a:prstGeom prst="rect">
            <a:avLst/>
          </a:prstGeom>
        </p:spPr>
      </p:pic>
    </p:spTree>
    <p:extLst>
      <p:ext uri="{BB962C8B-B14F-4D97-AF65-F5344CB8AC3E}">
        <p14:creationId xmlns:p14="http://schemas.microsoft.com/office/powerpoint/2010/main" val="20682756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CF79C6-0248-49BA-B29B-14652B63C46C}"/>
              </a:ext>
            </a:extLst>
          </p:cNvPr>
          <p:cNvSpPr>
            <a:spLocks noGrp="1"/>
          </p:cNvSpPr>
          <p:nvPr>
            <p:ph type="title"/>
          </p:nvPr>
        </p:nvSpPr>
        <p:spPr/>
        <p:txBody>
          <a:bodyPr/>
          <a:lstStyle/>
          <a:p>
            <a:r>
              <a:rPr lang="nl-BE" dirty="0"/>
              <a:t>EPI zuiveringsgebied Malle</a:t>
            </a:r>
          </a:p>
        </p:txBody>
      </p:sp>
      <p:pic>
        <p:nvPicPr>
          <p:cNvPr id="7" name="Tijdelijke aanduiding voor inhoud 6">
            <a:extLst>
              <a:ext uri="{FF2B5EF4-FFF2-40B4-BE49-F238E27FC236}">
                <a16:creationId xmlns:a16="http://schemas.microsoft.com/office/drawing/2014/main" id="{0AA7DBF5-34FA-418C-9E97-8813AF9F0AAB}"/>
              </a:ext>
            </a:extLst>
          </p:cNvPr>
          <p:cNvPicPr>
            <a:picLocks noGrp="1" noChangeAspect="1"/>
          </p:cNvPicPr>
          <p:nvPr>
            <p:ph idx="1"/>
          </p:nvPr>
        </p:nvPicPr>
        <p:blipFill rotWithShape="1">
          <a:blip r:embed="rId3"/>
          <a:srcRect l="18297" t="20685" r="3665" b="13775"/>
          <a:stretch/>
        </p:blipFill>
        <p:spPr>
          <a:xfrm>
            <a:off x="685800" y="1136370"/>
            <a:ext cx="7270576" cy="4884918"/>
          </a:xfrm>
          <a:prstGeom prst="rect">
            <a:avLst/>
          </a:prstGeom>
        </p:spPr>
      </p:pic>
      <p:pic>
        <p:nvPicPr>
          <p:cNvPr id="4" name="Picture 2" descr="Bollaak_RWZI">
            <a:extLst>
              <a:ext uri="{FF2B5EF4-FFF2-40B4-BE49-F238E27FC236}">
                <a16:creationId xmlns:a16="http://schemas.microsoft.com/office/drawing/2014/main" id="{CEC16A02-3E74-4739-9A77-A77F998D85B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4208" y="-2299"/>
            <a:ext cx="2699792" cy="2855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al 2">
            <a:extLst>
              <a:ext uri="{FF2B5EF4-FFF2-40B4-BE49-F238E27FC236}">
                <a16:creationId xmlns:a16="http://schemas.microsoft.com/office/drawing/2014/main" id="{E31D84C5-E961-496B-BCA7-3D0514712207}"/>
              </a:ext>
            </a:extLst>
          </p:cNvPr>
          <p:cNvSpPr/>
          <p:nvPr/>
        </p:nvSpPr>
        <p:spPr bwMode="auto">
          <a:xfrm rot="2369616">
            <a:off x="7164288" y="144598"/>
            <a:ext cx="1728192" cy="1136370"/>
          </a:xfrm>
          <a:prstGeom prst="ellipse">
            <a:avLst/>
          </a:prstGeom>
          <a:no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BE" sz="2400" b="0" i="0" u="none" strike="noStrike" cap="none" normalizeH="0" baseline="0">
              <a:ln>
                <a:noFill/>
              </a:ln>
              <a:solidFill>
                <a:schemeClr val="tx1"/>
              </a:solidFill>
              <a:effectLst/>
              <a:latin typeface="Arial" charset="0"/>
              <a:ea typeface="ＭＳ Ｐゴシック" pitchFamily="34" charset="-128"/>
            </a:endParaRPr>
          </a:p>
        </p:txBody>
      </p:sp>
    </p:spTree>
    <p:extLst>
      <p:ext uri="{BB962C8B-B14F-4D97-AF65-F5344CB8AC3E}">
        <p14:creationId xmlns:p14="http://schemas.microsoft.com/office/powerpoint/2010/main" val="1604008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4477DF-F918-4254-8DE3-99989A7912AE}"/>
              </a:ext>
            </a:extLst>
          </p:cNvPr>
          <p:cNvSpPr>
            <a:spLocks noGrp="1"/>
          </p:cNvSpPr>
          <p:nvPr>
            <p:ph type="title"/>
          </p:nvPr>
        </p:nvSpPr>
        <p:spPr>
          <a:xfrm>
            <a:off x="685800" y="152400"/>
            <a:ext cx="7772400" cy="324272"/>
          </a:xfrm>
        </p:spPr>
        <p:txBody>
          <a:bodyPr/>
          <a:lstStyle/>
          <a:p>
            <a:r>
              <a:rPr lang="nl-BE" dirty="0" err="1"/>
              <a:t>Overstortingen</a:t>
            </a:r>
            <a:r>
              <a:rPr lang="nl-BE" dirty="0"/>
              <a:t> op Tappelbeek</a:t>
            </a:r>
          </a:p>
        </p:txBody>
      </p:sp>
      <p:sp>
        <p:nvSpPr>
          <p:cNvPr id="3" name="Tijdelijke aanduiding voor inhoud 2">
            <a:extLst>
              <a:ext uri="{FF2B5EF4-FFF2-40B4-BE49-F238E27FC236}">
                <a16:creationId xmlns:a16="http://schemas.microsoft.com/office/drawing/2014/main" id="{51295099-65B9-4662-A68C-5CCBF7672BE5}"/>
              </a:ext>
            </a:extLst>
          </p:cNvPr>
          <p:cNvSpPr>
            <a:spLocks noGrp="1"/>
          </p:cNvSpPr>
          <p:nvPr>
            <p:ph idx="1"/>
          </p:nvPr>
        </p:nvSpPr>
        <p:spPr>
          <a:xfrm>
            <a:off x="685800" y="460629"/>
            <a:ext cx="7772400" cy="5259288"/>
          </a:xfrm>
        </p:spPr>
        <p:txBody>
          <a:bodyPr/>
          <a:lstStyle/>
          <a:p>
            <a:r>
              <a:rPr lang="nl-BE" dirty="0"/>
              <a:t>Westmalle Schepersdijk</a:t>
            </a:r>
          </a:p>
          <a:p>
            <a:endParaRPr lang="nl-BE" dirty="0"/>
          </a:p>
          <a:p>
            <a:endParaRPr lang="nl-BE" dirty="0"/>
          </a:p>
          <a:p>
            <a:endParaRPr lang="nl-BE" dirty="0"/>
          </a:p>
          <a:p>
            <a:endParaRPr lang="nl-BE" dirty="0"/>
          </a:p>
          <a:p>
            <a:endParaRPr lang="nl-BE" dirty="0"/>
          </a:p>
          <a:p>
            <a:endParaRPr lang="nl-BE" dirty="0"/>
          </a:p>
          <a:p>
            <a:endParaRPr lang="nl-BE" dirty="0"/>
          </a:p>
          <a:p>
            <a:endParaRPr lang="nl-BE" dirty="0"/>
          </a:p>
        </p:txBody>
      </p:sp>
      <p:graphicFrame>
        <p:nvGraphicFramePr>
          <p:cNvPr id="6" name="Tabel 5">
            <a:extLst>
              <a:ext uri="{FF2B5EF4-FFF2-40B4-BE49-F238E27FC236}">
                <a16:creationId xmlns:a16="http://schemas.microsoft.com/office/drawing/2014/main" id="{4031F00F-1205-4C99-A8A1-B438CCE451C9}"/>
              </a:ext>
            </a:extLst>
          </p:cNvPr>
          <p:cNvGraphicFramePr>
            <a:graphicFrameLocks noGrp="1"/>
          </p:cNvGraphicFramePr>
          <p:nvPr>
            <p:extLst>
              <p:ext uri="{D42A27DB-BD31-4B8C-83A1-F6EECF244321}">
                <p14:modId xmlns:p14="http://schemas.microsoft.com/office/powerpoint/2010/main" val="3917097920"/>
              </p:ext>
            </p:extLst>
          </p:nvPr>
        </p:nvGraphicFramePr>
        <p:xfrm>
          <a:off x="685802" y="900699"/>
          <a:ext cx="7772398" cy="1270734"/>
        </p:xfrm>
        <a:graphic>
          <a:graphicData uri="http://schemas.openxmlformats.org/drawingml/2006/table">
            <a:tbl>
              <a:tblPr/>
              <a:tblGrid>
                <a:gridCol w="2468674">
                  <a:extLst>
                    <a:ext uri="{9D8B030D-6E8A-4147-A177-3AD203B41FA5}">
                      <a16:colId xmlns:a16="http://schemas.microsoft.com/office/drawing/2014/main" val="1251893628"/>
                    </a:ext>
                  </a:extLst>
                </a:gridCol>
                <a:gridCol w="883954">
                  <a:extLst>
                    <a:ext uri="{9D8B030D-6E8A-4147-A177-3AD203B41FA5}">
                      <a16:colId xmlns:a16="http://schemas.microsoft.com/office/drawing/2014/main" val="3782027082"/>
                    </a:ext>
                  </a:extLst>
                </a:gridCol>
                <a:gridCol w="883954">
                  <a:extLst>
                    <a:ext uri="{9D8B030D-6E8A-4147-A177-3AD203B41FA5}">
                      <a16:colId xmlns:a16="http://schemas.microsoft.com/office/drawing/2014/main" val="2146654036"/>
                    </a:ext>
                  </a:extLst>
                </a:gridCol>
                <a:gridCol w="883954">
                  <a:extLst>
                    <a:ext uri="{9D8B030D-6E8A-4147-A177-3AD203B41FA5}">
                      <a16:colId xmlns:a16="http://schemas.microsoft.com/office/drawing/2014/main" val="798515028"/>
                    </a:ext>
                  </a:extLst>
                </a:gridCol>
                <a:gridCol w="883954">
                  <a:extLst>
                    <a:ext uri="{9D8B030D-6E8A-4147-A177-3AD203B41FA5}">
                      <a16:colId xmlns:a16="http://schemas.microsoft.com/office/drawing/2014/main" val="4263217140"/>
                    </a:ext>
                  </a:extLst>
                </a:gridCol>
                <a:gridCol w="883954">
                  <a:extLst>
                    <a:ext uri="{9D8B030D-6E8A-4147-A177-3AD203B41FA5}">
                      <a16:colId xmlns:a16="http://schemas.microsoft.com/office/drawing/2014/main" val="1664764216"/>
                    </a:ext>
                  </a:extLst>
                </a:gridCol>
                <a:gridCol w="883954">
                  <a:extLst>
                    <a:ext uri="{9D8B030D-6E8A-4147-A177-3AD203B41FA5}">
                      <a16:colId xmlns:a16="http://schemas.microsoft.com/office/drawing/2014/main" val="2860267659"/>
                    </a:ext>
                  </a:extLst>
                </a:gridCol>
              </a:tblGrid>
              <a:tr h="330356">
                <a:tc>
                  <a:txBody>
                    <a:bodyPr/>
                    <a:lstStyle/>
                    <a:p>
                      <a:pPr algn="ctr" fontAlgn="b"/>
                      <a:endParaRPr lang="nl-BE" sz="1800" b="0" i="0" u="none" strike="noStrike" dirty="0">
                        <a:solidFill>
                          <a:srgbClr val="000000"/>
                        </a:solidFill>
                        <a:effectLst/>
                        <a:latin typeface="Arial" panose="020B0604020202020204" pitchFamily="34" charset="0"/>
                      </a:endParaRP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dirty="0">
                          <a:solidFill>
                            <a:srgbClr val="000000"/>
                          </a:solidFill>
                          <a:effectLst/>
                          <a:latin typeface="Arial" panose="020B0604020202020204" pitchFamily="34" charset="0"/>
                        </a:rPr>
                        <a:t>2017*</a:t>
                      </a: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dirty="0">
                          <a:solidFill>
                            <a:srgbClr val="000000"/>
                          </a:solidFill>
                          <a:effectLst/>
                          <a:latin typeface="Arial" panose="020B0604020202020204" pitchFamily="34" charset="0"/>
                        </a:rPr>
                        <a:t>2016*</a:t>
                      </a: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a:solidFill>
                            <a:srgbClr val="000000"/>
                          </a:solidFill>
                          <a:effectLst/>
                          <a:latin typeface="Arial" panose="020B0604020202020204" pitchFamily="34" charset="0"/>
                        </a:rPr>
                        <a:t>2016</a:t>
                      </a: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a:solidFill>
                            <a:srgbClr val="000000"/>
                          </a:solidFill>
                          <a:effectLst/>
                          <a:latin typeface="Arial" panose="020B0604020202020204" pitchFamily="34" charset="0"/>
                        </a:rPr>
                        <a:t>2015</a:t>
                      </a: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a:solidFill>
                            <a:srgbClr val="000000"/>
                          </a:solidFill>
                          <a:effectLst/>
                          <a:latin typeface="Arial" panose="020B0604020202020204" pitchFamily="34" charset="0"/>
                        </a:rPr>
                        <a:t>2014</a:t>
                      </a: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a:solidFill>
                            <a:srgbClr val="000000"/>
                          </a:solidFill>
                          <a:effectLst/>
                          <a:latin typeface="Arial" panose="020B0604020202020204" pitchFamily="34" charset="0"/>
                        </a:rPr>
                        <a:t>2013</a:t>
                      </a: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7912203"/>
                  </a:ext>
                </a:extLst>
              </a:tr>
              <a:tr h="330356">
                <a:tc>
                  <a:txBody>
                    <a:bodyPr/>
                    <a:lstStyle/>
                    <a:p>
                      <a:pPr algn="l" fontAlgn="b"/>
                      <a:r>
                        <a:rPr lang="nl-BE" sz="1800" b="0" i="0" u="none" strike="noStrike" dirty="0">
                          <a:solidFill>
                            <a:srgbClr val="000000"/>
                          </a:solidFill>
                          <a:effectLst/>
                          <a:latin typeface="Arial" panose="020B0604020202020204" pitchFamily="34" charset="0"/>
                        </a:rPr>
                        <a:t>aantal overstortevents</a:t>
                      </a: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dirty="0">
                          <a:solidFill>
                            <a:srgbClr val="000000"/>
                          </a:solidFill>
                          <a:effectLst/>
                          <a:latin typeface="Arial" panose="020B0604020202020204" pitchFamily="34" charset="0"/>
                        </a:rPr>
                        <a:t>33</a:t>
                      </a: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dirty="0">
                          <a:solidFill>
                            <a:srgbClr val="000000"/>
                          </a:solidFill>
                          <a:effectLst/>
                          <a:latin typeface="Arial" panose="020B0604020202020204" pitchFamily="34" charset="0"/>
                        </a:rPr>
                        <a:t>128</a:t>
                      </a: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nl-BE" sz="1800" b="0" i="0" u="none" strike="noStrike" dirty="0">
                        <a:solidFill>
                          <a:srgbClr val="000000"/>
                        </a:solidFill>
                        <a:effectLst/>
                        <a:latin typeface="Arial" panose="020B0604020202020204" pitchFamily="34" charset="0"/>
                      </a:endParaRP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dirty="0">
                          <a:solidFill>
                            <a:srgbClr val="000000"/>
                          </a:solidFill>
                          <a:effectLst/>
                          <a:latin typeface="Arial" panose="020B0604020202020204" pitchFamily="34" charset="0"/>
                        </a:rPr>
                        <a:t>114</a:t>
                      </a: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dirty="0">
                          <a:solidFill>
                            <a:srgbClr val="000000"/>
                          </a:solidFill>
                          <a:effectLst/>
                          <a:latin typeface="Arial" panose="020B0604020202020204" pitchFamily="34" charset="0"/>
                        </a:rPr>
                        <a:t>94</a:t>
                      </a: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dirty="0">
                          <a:solidFill>
                            <a:srgbClr val="000000"/>
                          </a:solidFill>
                          <a:effectLst/>
                          <a:latin typeface="Arial" panose="020B0604020202020204" pitchFamily="34" charset="0"/>
                        </a:rPr>
                        <a:t>35</a:t>
                      </a: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8205258"/>
                  </a:ext>
                </a:extLst>
              </a:tr>
              <a:tr h="610022">
                <a:tc>
                  <a:txBody>
                    <a:bodyPr/>
                    <a:lstStyle/>
                    <a:p>
                      <a:pPr algn="l" fontAlgn="b"/>
                      <a:r>
                        <a:rPr lang="nl-BE" sz="1800" b="0" i="0" u="none" strike="noStrike" dirty="0">
                          <a:solidFill>
                            <a:srgbClr val="000000"/>
                          </a:solidFill>
                          <a:effectLst/>
                          <a:latin typeface="Arial" panose="020B0604020202020204" pitchFamily="34" charset="0"/>
                        </a:rPr>
                        <a:t>gecumuleerde duur (dagen)</a:t>
                      </a: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dirty="0">
                          <a:solidFill>
                            <a:srgbClr val="000000"/>
                          </a:solidFill>
                          <a:effectLst/>
                          <a:latin typeface="Arial" panose="020B0604020202020204" pitchFamily="34" charset="0"/>
                        </a:rPr>
                        <a:t>10,9</a:t>
                      </a: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dirty="0">
                          <a:solidFill>
                            <a:srgbClr val="000000"/>
                          </a:solidFill>
                          <a:effectLst/>
                          <a:latin typeface="Arial" panose="020B0604020202020204" pitchFamily="34" charset="0"/>
                        </a:rPr>
                        <a:t>26,3</a:t>
                      </a: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nl-BE" sz="1800" b="0" i="0" u="none" strike="noStrike">
                        <a:solidFill>
                          <a:srgbClr val="000000"/>
                        </a:solidFill>
                        <a:effectLst/>
                        <a:latin typeface="Arial" panose="020B0604020202020204" pitchFamily="34" charset="0"/>
                      </a:endParaRP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dirty="0">
                          <a:solidFill>
                            <a:srgbClr val="000000"/>
                          </a:solidFill>
                          <a:effectLst/>
                          <a:latin typeface="Arial" panose="020B0604020202020204" pitchFamily="34" charset="0"/>
                        </a:rPr>
                        <a:t>22,5</a:t>
                      </a: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dirty="0">
                          <a:solidFill>
                            <a:srgbClr val="000000"/>
                          </a:solidFill>
                          <a:effectLst/>
                          <a:latin typeface="Arial" panose="020B0604020202020204" pitchFamily="34" charset="0"/>
                        </a:rPr>
                        <a:t>22,3</a:t>
                      </a: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dirty="0">
                          <a:solidFill>
                            <a:srgbClr val="000000"/>
                          </a:solidFill>
                          <a:effectLst/>
                          <a:latin typeface="Arial" panose="020B0604020202020204" pitchFamily="34" charset="0"/>
                        </a:rPr>
                        <a:t>16,7</a:t>
                      </a: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7352343"/>
                  </a:ext>
                </a:extLst>
              </a:tr>
            </a:tbl>
          </a:graphicData>
        </a:graphic>
      </p:graphicFrame>
      <p:pic>
        <p:nvPicPr>
          <p:cNvPr id="5" name="Afbeelding 4">
            <a:extLst>
              <a:ext uri="{FF2B5EF4-FFF2-40B4-BE49-F238E27FC236}">
                <a16:creationId xmlns:a16="http://schemas.microsoft.com/office/drawing/2014/main" id="{EA1A8B92-0B0B-4252-90AA-80BEA362856E}"/>
              </a:ext>
            </a:extLst>
          </p:cNvPr>
          <p:cNvPicPr>
            <a:picLocks noChangeAspect="1"/>
          </p:cNvPicPr>
          <p:nvPr/>
        </p:nvPicPr>
        <p:blipFill rotWithShape="1">
          <a:blip r:embed="rId3"/>
          <a:srcRect l="61024" t="12594" r="9416" b="6689"/>
          <a:stretch/>
        </p:blipFill>
        <p:spPr>
          <a:xfrm>
            <a:off x="685799" y="2876506"/>
            <a:ext cx="3670177" cy="4008878"/>
          </a:xfrm>
          <a:prstGeom prst="rect">
            <a:avLst/>
          </a:prstGeom>
        </p:spPr>
      </p:pic>
      <p:sp>
        <p:nvSpPr>
          <p:cNvPr id="9" name="Ovaal 8">
            <a:extLst>
              <a:ext uri="{FF2B5EF4-FFF2-40B4-BE49-F238E27FC236}">
                <a16:creationId xmlns:a16="http://schemas.microsoft.com/office/drawing/2014/main" id="{600183B4-2206-406C-924E-86D31160E046}"/>
              </a:ext>
            </a:extLst>
          </p:cNvPr>
          <p:cNvSpPr/>
          <p:nvPr/>
        </p:nvSpPr>
        <p:spPr bwMode="auto">
          <a:xfrm>
            <a:off x="2627784" y="4293096"/>
            <a:ext cx="576064" cy="504056"/>
          </a:xfrm>
          <a:prstGeom prst="ellipse">
            <a:avLst/>
          </a:prstGeom>
          <a:no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BE" sz="2400" b="0" i="0" u="none" strike="noStrike" cap="none" normalizeH="0" baseline="0" dirty="0">
              <a:ln>
                <a:noFill/>
              </a:ln>
              <a:solidFill>
                <a:schemeClr val="tx1"/>
              </a:solidFill>
              <a:effectLst/>
              <a:latin typeface="Arial" charset="0"/>
              <a:ea typeface="ＭＳ Ｐゴシック" pitchFamily="34" charset="-128"/>
            </a:endParaRPr>
          </a:p>
        </p:txBody>
      </p:sp>
      <p:pic>
        <p:nvPicPr>
          <p:cNvPr id="10" name="Afbeelding 9">
            <a:extLst>
              <a:ext uri="{FF2B5EF4-FFF2-40B4-BE49-F238E27FC236}">
                <a16:creationId xmlns:a16="http://schemas.microsoft.com/office/drawing/2014/main" id="{841FC7D9-4E40-43FD-95EA-2248CECC0395}"/>
              </a:ext>
            </a:extLst>
          </p:cNvPr>
          <p:cNvPicPr>
            <a:picLocks noChangeAspect="1"/>
          </p:cNvPicPr>
          <p:nvPr/>
        </p:nvPicPr>
        <p:blipFill>
          <a:blip r:embed="rId4"/>
          <a:stretch>
            <a:fillRect/>
          </a:stretch>
        </p:blipFill>
        <p:spPr>
          <a:xfrm>
            <a:off x="19304" y="2157257"/>
            <a:ext cx="9144000" cy="1611548"/>
          </a:xfrm>
          <a:prstGeom prst="rect">
            <a:avLst/>
          </a:prstGeom>
        </p:spPr>
      </p:pic>
    </p:spTree>
    <p:extLst>
      <p:ext uri="{BB962C8B-B14F-4D97-AF65-F5344CB8AC3E}">
        <p14:creationId xmlns:p14="http://schemas.microsoft.com/office/powerpoint/2010/main" val="2055109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4477DF-F918-4254-8DE3-99989A7912AE}"/>
              </a:ext>
            </a:extLst>
          </p:cNvPr>
          <p:cNvSpPr>
            <a:spLocks noGrp="1"/>
          </p:cNvSpPr>
          <p:nvPr>
            <p:ph type="title"/>
          </p:nvPr>
        </p:nvSpPr>
        <p:spPr/>
        <p:txBody>
          <a:bodyPr/>
          <a:lstStyle/>
          <a:p>
            <a:r>
              <a:rPr lang="nl-BE" dirty="0" err="1"/>
              <a:t>Overstortingen</a:t>
            </a:r>
            <a:r>
              <a:rPr lang="nl-BE" dirty="0"/>
              <a:t> op </a:t>
            </a:r>
            <a:r>
              <a:rPr lang="nl-BE" dirty="0" err="1"/>
              <a:t>Delfte</a:t>
            </a:r>
            <a:r>
              <a:rPr lang="nl-BE" dirty="0"/>
              <a:t> Beek</a:t>
            </a:r>
          </a:p>
        </p:txBody>
      </p:sp>
      <p:sp>
        <p:nvSpPr>
          <p:cNvPr id="3" name="Tijdelijke aanduiding voor inhoud 2">
            <a:extLst>
              <a:ext uri="{FF2B5EF4-FFF2-40B4-BE49-F238E27FC236}">
                <a16:creationId xmlns:a16="http://schemas.microsoft.com/office/drawing/2014/main" id="{51295099-65B9-4662-A68C-5CCBF7672BE5}"/>
              </a:ext>
            </a:extLst>
          </p:cNvPr>
          <p:cNvSpPr>
            <a:spLocks noGrp="1"/>
          </p:cNvSpPr>
          <p:nvPr>
            <p:ph idx="1"/>
          </p:nvPr>
        </p:nvSpPr>
        <p:spPr/>
        <p:txBody>
          <a:bodyPr/>
          <a:lstStyle/>
          <a:p>
            <a:r>
              <a:rPr lang="nl-BE" dirty="0"/>
              <a:t>Oostmalle De Schaaf</a:t>
            </a:r>
          </a:p>
          <a:p>
            <a:endParaRPr lang="nl-BE" dirty="0"/>
          </a:p>
          <a:p>
            <a:endParaRPr lang="nl-BE" dirty="0"/>
          </a:p>
          <a:p>
            <a:endParaRPr lang="nl-BE" dirty="0"/>
          </a:p>
          <a:p>
            <a:endParaRPr lang="nl-BE" dirty="0"/>
          </a:p>
          <a:p>
            <a:endParaRPr lang="nl-BE" dirty="0"/>
          </a:p>
          <a:p>
            <a:r>
              <a:rPr lang="nl-BE" dirty="0"/>
              <a:t>Oostmalle Sint-Laurentius</a:t>
            </a:r>
          </a:p>
          <a:p>
            <a:endParaRPr lang="nl-BE" dirty="0"/>
          </a:p>
          <a:p>
            <a:endParaRPr lang="nl-BE" dirty="0"/>
          </a:p>
        </p:txBody>
      </p:sp>
      <p:graphicFrame>
        <p:nvGraphicFramePr>
          <p:cNvPr id="6" name="Tabel 5">
            <a:extLst>
              <a:ext uri="{FF2B5EF4-FFF2-40B4-BE49-F238E27FC236}">
                <a16:creationId xmlns:a16="http://schemas.microsoft.com/office/drawing/2014/main" id="{4031F00F-1205-4C99-A8A1-B438CCE451C9}"/>
              </a:ext>
            </a:extLst>
          </p:cNvPr>
          <p:cNvGraphicFramePr>
            <a:graphicFrameLocks noGrp="1"/>
          </p:cNvGraphicFramePr>
          <p:nvPr>
            <p:extLst>
              <p:ext uri="{D42A27DB-BD31-4B8C-83A1-F6EECF244321}">
                <p14:modId xmlns:p14="http://schemas.microsoft.com/office/powerpoint/2010/main" val="2384553571"/>
              </p:ext>
            </p:extLst>
          </p:nvPr>
        </p:nvGraphicFramePr>
        <p:xfrm>
          <a:off x="685800" y="1916832"/>
          <a:ext cx="7772398" cy="1270734"/>
        </p:xfrm>
        <a:graphic>
          <a:graphicData uri="http://schemas.openxmlformats.org/drawingml/2006/table">
            <a:tbl>
              <a:tblPr/>
              <a:tblGrid>
                <a:gridCol w="2468674">
                  <a:extLst>
                    <a:ext uri="{9D8B030D-6E8A-4147-A177-3AD203B41FA5}">
                      <a16:colId xmlns:a16="http://schemas.microsoft.com/office/drawing/2014/main" val="1251893628"/>
                    </a:ext>
                  </a:extLst>
                </a:gridCol>
                <a:gridCol w="883954">
                  <a:extLst>
                    <a:ext uri="{9D8B030D-6E8A-4147-A177-3AD203B41FA5}">
                      <a16:colId xmlns:a16="http://schemas.microsoft.com/office/drawing/2014/main" val="3782027082"/>
                    </a:ext>
                  </a:extLst>
                </a:gridCol>
                <a:gridCol w="883954">
                  <a:extLst>
                    <a:ext uri="{9D8B030D-6E8A-4147-A177-3AD203B41FA5}">
                      <a16:colId xmlns:a16="http://schemas.microsoft.com/office/drawing/2014/main" val="2146654036"/>
                    </a:ext>
                  </a:extLst>
                </a:gridCol>
                <a:gridCol w="883954">
                  <a:extLst>
                    <a:ext uri="{9D8B030D-6E8A-4147-A177-3AD203B41FA5}">
                      <a16:colId xmlns:a16="http://schemas.microsoft.com/office/drawing/2014/main" val="798515028"/>
                    </a:ext>
                  </a:extLst>
                </a:gridCol>
                <a:gridCol w="883954">
                  <a:extLst>
                    <a:ext uri="{9D8B030D-6E8A-4147-A177-3AD203B41FA5}">
                      <a16:colId xmlns:a16="http://schemas.microsoft.com/office/drawing/2014/main" val="4263217140"/>
                    </a:ext>
                  </a:extLst>
                </a:gridCol>
                <a:gridCol w="883954">
                  <a:extLst>
                    <a:ext uri="{9D8B030D-6E8A-4147-A177-3AD203B41FA5}">
                      <a16:colId xmlns:a16="http://schemas.microsoft.com/office/drawing/2014/main" val="1664764216"/>
                    </a:ext>
                  </a:extLst>
                </a:gridCol>
                <a:gridCol w="883954">
                  <a:extLst>
                    <a:ext uri="{9D8B030D-6E8A-4147-A177-3AD203B41FA5}">
                      <a16:colId xmlns:a16="http://schemas.microsoft.com/office/drawing/2014/main" val="2860267659"/>
                    </a:ext>
                  </a:extLst>
                </a:gridCol>
              </a:tblGrid>
              <a:tr h="330356">
                <a:tc>
                  <a:txBody>
                    <a:bodyPr/>
                    <a:lstStyle/>
                    <a:p>
                      <a:pPr algn="ctr" fontAlgn="b"/>
                      <a:endParaRPr lang="nl-BE" sz="1800" b="0" i="0" u="none" strike="noStrike" dirty="0">
                        <a:solidFill>
                          <a:srgbClr val="000000"/>
                        </a:solidFill>
                        <a:effectLst/>
                        <a:latin typeface="Arial" panose="020B0604020202020204" pitchFamily="34" charset="0"/>
                      </a:endParaRP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dirty="0">
                          <a:solidFill>
                            <a:srgbClr val="000000"/>
                          </a:solidFill>
                          <a:effectLst/>
                          <a:latin typeface="Arial" panose="020B0604020202020204" pitchFamily="34" charset="0"/>
                        </a:rPr>
                        <a:t>2017*</a:t>
                      </a: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dirty="0">
                          <a:solidFill>
                            <a:srgbClr val="000000"/>
                          </a:solidFill>
                          <a:effectLst/>
                          <a:latin typeface="Arial" panose="020B0604020202020204" pitchFamily="34" charset="0"/>
                        </a:rPr>
                        <a:t>2016*</a:t>
                      </a: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a:solidFill>
                            <a:srgbClr val="000000"/>
                          </a:solidFill>
                          <a:effectLst/>
                          <a:latin typeface="Arial" panose="020B0604020202020204" pitchFamily="34" charset="0"/>
                        </a:rPr>
                        <a:t>2016</a:t>
                      </a: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a:solidFill>
                            <a:srgbClr val="000000"/>
                          </a:solidFill>
                          <a:effectLst/>
                          <a:latin typeface="Arial" panose="020B0604020202020204" pitchFamily="34" charset="0"/>
                        </a:rPr>
                        <a:t>2015</a:t>
                      </a: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a:solidFill>
                            <a:srgbClr val="000000"/>
                          </a:solidFill>
                          <a:effectLst/>
                          <a:latin typeface="Arial" panose="020B0604020202020204" pitchFamily="34" charset="0"/>
                        </a:rPr>
                        <a:t>2014</a:t>
                      </a: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a:solidFill>
                            <a:srgbClr val="000000"/>
                          </a:solidFill>
                          <a:effectLst/>
                          <a:latin typeface="Arial" panose="020B0604020202020204" pitchFamily="34" charset="0"/>
                        </a:rPr>
                        <a:t>2013</a:t>
                      </a: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7912203"/>
                  </a:ext>
                </a:extLst>
              </a:tr>
              <a:tr h="330356">
                <a:tc>
                  <a:txBody>
                    <a:bodyPr/>
                    <a:lstStyle/>
                    <a:p>
                      <a:pPr algn="l" fontAlgn="b"/>
                      <a:r>
                        <a:rPr lang="nl-BE" sz="1800" b="0" i="0" u="none" strike="noStrike" dirty="0">
                          <a:solidFill>
                            <a:srgbClr val="000000"/>
                          </a:solidFill>
                          <a:effectLst/>
                          <a:latin typeface="Arial" panose="020B0604020202020204" pitchFamily="34" charset="0"/>
                        </a:rPr>
                        <a:t>aantal overstortevents</a:t>
                      </a: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dirty="0">
                          <a:solidFill>
                            <a:srgbClr val="000000"/>
                          </a:solidFill>
                          <a:effectLst/>
                          <a:latin typeface="Arial" panose="020B0604020202020204" pitchFamily="34" charset="0"/>
                        </a:rPr>
                        <a:t>28</a:t>
                      </a: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dirty="0">
                          <a:solidFill>
                            <a:srgbClr val="000000"/>
                          </a:solidFill>
                          <a:effectLst/>
                          <a:latin typeface="Arial" panose="020B0604020202020204" pitchFamily="34" charset="0"/>
                        </a:rPr>
                        <a:t>196</a:t>
                      </a: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nl-BE" sz="1800" b="0" i="0" u="none" strike="noStrike" dirty="0">
                        <a:solidFill>
                          <a:srgbClr val="000000"/>
                        </a:solidFill>
                        <a:effectLst/>
                        <a:latin typeface="Arial" panose="020B0604020202020204" pitchFamily="34" charset="0"/>
                      </a:endParaRP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dirty="0">
                          <a:solidFill>
                            <a:srgbClr val="000000"/>
                          </a:solidFill>
                          <a:effectLst/>
                          <a:latin typeface="Arial" panose="020B0604020202020204" pitchFamily="34" charset="0"/>
                        </a:rPr>
                        <a:t>103</a:t>
                      </a: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a:solidFill>
                            <a:srgbClr val="000000"/>
                          </a:solidFill>
                          <a:effectLst/>
                          <a:latin typeface="Arial" panose="020B0604020202020204" pitchFamily="34" charset="0"/>
                        </a:rPr>
                        <a:t>64</a:t>
                      </a: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a:solidFill>
                            <a:srgbClr val="000000"/>
                          </a:solidFill>
                          <a:effectLst/>
                          <a:latin typeface="Arial" panose="020B0604020202020204" pitchFamily="34" charset="0"/>
                        </a:rPr>
                        <a:t>60</a:t>
                      </a: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8205258"/>
                  </a:ext>
                </a:extLst>
              </a:tr>
              <a:tr h="610022">
                <a:tc>
                  <a:txBody>
                    <a:bodyPr/>
                    <a:lstStyle/>
                    <a:p>
                      <a:pPr algn="l" fontAlgn="b"/>
                      <a:r>
                        <a:rPr lang="nl-BE" sz="1800" b="0" i="0" u="none" strike="noStrike" dirty="0">
                          <a:solidFill>
                            <a:srgbClr val="000000"/>
                          </a:solidFill>
                          <a:effectLst/>
                          <a:latin typeface="Arial" panose="020B0604020202020204" pitchFamily="34" charset="0"/>
                        </a:rPr>
                        <a:t>gecumuleerde duur (dagen)</a:t>
                      </a: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dirty="0">
                          <a:solidFill>
                            <a:srgbClr val="000000"/>
                          </a:solidFill>
                          <a:effectLst/>
                          <a:latin typeface="Arial" panose="020B0604020202020204" pitchFamily="34" charset="0"/>
                        </a:rPr>
                        <a:t>6,4</a:t>
                      </a: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a:solidFill>
                            <a:srgbClr val="000000"/>
                          </a:solidFill>
                          <a:effectLst/>
                          <a:latin typeface="Arial" panose="020B0604020202020204" pitchFamily="34" charset="0"/>
                        </a:rPr>
                        <a:t>57,1</a:t>
                      </a: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nl-BE" sz="1800" b="0" i="0" u="none" strike="noStrike" dirty="0">
                        <a:solidFill>
                          <a:srgbClr val="000000"/>
                        </a:solidFill>
                        <a:effectLst/>
                        <a:latin typeface="Arial" panose="020B0604020202020204" pitchFamily="34" charset="0"/>
                      </a:endParaRP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dirty="0">
                          <a:solidFill>
                            <a:srgbClr val="000000"/>
                          </a:solidFill>
                          <a:effectLst/>
                          <a:latin typeface="Arial" panose="020B0604020202020204" pitchFamily="34" charset="0"/>
                        </a:rPr>
                        <a:t>20,9</a:t>
                      </a: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dirty="0">
                          <a:solidFill>
                            <a:srgbClr val="000000"/>
                          </a:solidFill>
                          <a:effectLst/>
                          <a:latin typeface="Arial" panose="020B0604020202020204" pitchFamily="34" charset="0"/>
                        </a:rPr>
                        <a:t>9,2</a:t>
                      </a: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dirty="0">
                          <a:solidFill>
                            <a:srgbClr val="000000"/>
                          </a:solidFill>
                          <a:effectLst/>
                          <a:latin typeface="Arial" panose="020B0604020202020204" pitchFamily="34" charset="0"/>
                        </a:rPr>
                        <a:t>11,5</a:t>
                      </a: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7352343"/>
                  </a:ext>
                </a:extLst>
              </a:tr>
            </a:tbl>
          </a:graphicData>
        </a:graphic>
      </p:graphicFrame>
      <p:graphicFrame>
        <p:nvGraphicFramePr>
          <p:cNvPr id="8" name="Tabel 7">
            <a:extLst>
              <a:ext uri="{FF2B5EF4-FFF2-40B4-BE49-F238E27FC236}">
                <a16:creationId xmlns:a16="http://schemas.microsoft.com/office/drawing/2014/main" id="{0E3FE0B0-5307-4D4B-B6E6-2B8716DA153E}"/>
              </a:ext>
            </a:extLst>
          </p:cNvPr>
          <p:cNvGraphicFramePr>
            <a:graphicFrameLocks noGrp="1"/>
          </p:cNvGraphicFramePr>
          <p:nvPr>
            <p:extLst>
              <p:ext uri="{D42A27DB-BD31-4B8C-83A1-F6EECF244321}">
                <p14:modId xmlns:p14="http://schemas.microsoft.com/office/powerpoint/2010/main" val="948047989"/>
              </p:ext>
            </p:extLst>
          </p:nvPr>
        </p:nvGraphicFramePr>
        <p:xfrm>
          <a:off x="685800" y="4293096"/>
          <a:ext cx="7772398" cy="1270734"/>
        </p:xfrm>
        <a:graphic>
          <a:graphicData uri="http://schemas.openxmlformats.org/drawingml/2006/table">
            <a:tbl>
              <a:tblPr/>
              <a:tblGrid>
                <a:gridCol w="2468674">
                  <a:extLst>
                    <a:ext uri="{9D8B030D-6E8A-4147-A177-3AD203B41FA5}">
                      <a16:colId xmlns:a16="http://schemas.microsoft.com/office/drawing/2014/main" val="3350037260"/>
                    </a:ext>
                  </a:extLst>
                </a:gridCol>
                <a:gridCol w="883954">
                  <a:extLst>
                    <a:ext uri="{9D8B030D-6E8A-4147-A177-3AD203B41FA5}">
                      <a16:colId xmlns:a16="http://schemas.microsoft.com/office/drawing/2014/main" val="4027857079"/>
                    </a:ext>
                  </a:extLst>
                </a:gridCol>
                <a:gridCol w="883954">
                  <a:extLst>
                    <a:ext uri="{9D8B030D-6E8A-4147-A177-3AD203B41FA5}">
                      <a16:colId xmlns:a16="http://schemas.microsoft.com/office/drawing/2014/main" val="3592930638"/>
                    </a:ext>
                  </a:extLst>
                </a:gridCol>
                <a:gridCol w="883954">
                  <a:extLst>
                    <a:ext uri="{9D8B030D-6E8A-4147-A177-3AD203B41FA5}">
                      <a16:colId xmlns:a16="http://schemas.microsoft.com/office/drawing/2014/main" val="3241964874"/>
                    </a:ext>
                  </a:extLst>
                </a:gridCol>
                <a:gridCol w="883954">
                  <a:extLst>
                    <a:ext uri="{9D8B030D-6E8A-4147-A177-3AD203B41FA5}">
                      <a16:colId xmlns:a16="http://schemas.microsoft.com/office/drawing/2014/main" val="2364183101"/>
                    </a:ext>
                  </a:extLst>
                </a:gridCol>
                <a:gridCol w="883954">
                  <a:extLst>
                    <a:ext uri="{9D8B030D-6E8A-4147-A177-3AD203B41FA5}">
                      <a16:colId xmlns:a16="http://schemas.microsoft.com/office/drawing/2014/main" val="2642617995"/>
                    </a:ext>
                  </a:extLst>
                </a:gridCol>
                <a:gridCol w="883954">
                  <a:extLst>
                    <a:ext uri="{9D8B030D-6E8A-4147-A177-3AD203B41FA5}">
                      <a16:colId xmlns:a16="http://schemas.microsoft.com/office/drawing/2014/main" val="316211229"/>
                    </a:ext>
                  </a:extLst>
                </a:gridCol>
              </a:tblGrid>
              <a:tr h="330356">
                <a:tc>
                  <a:txBody>
                    <a:bodyPr/>
                    <a:lstStyle/>
                    <a:p>
                      <a:pPr algn="l" fontAlgn="b"/>
                      <a:endParaRPr lang="nl-BE" sz="1800" b="0" i="0" u="none" strike="noStrike">
                        <a:solidFill>
                          <a:srgbClr val="000000"/>
                        </a:solidFill>
                        <a:effectLst/>
                        <a:latin typeface="Arial" panose="020B0604020202020204" pitchFamily="34" charset="0"/>
                      </a:endParaRP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a:solidFill>
                            <a:srgbClr val="000000"/>
                          </a:solidFill>
                          <a:effectLst/>
                          <a:latin typeface="Arial" panose="020B0604020202020204" pitchFamily="34" charset="0"/>
                        </a:rPr>
                        <a:t>2017*</a:t>
                      </a: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a:solidFill>
                            <a:srgbClr val="000000"/>
                          </a:solidFill>
                          <a:effectLst/>
                          <a:latin typeface="Arial" panose="020B0604020202020204" pitchFamily="34" charset="0"/>
                        </a:rPr>
                        <a:t>2016*</a:t>
                      </a: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a:solidFill>
                            <a:srgbClr val="000000"/>
                          </a:solidFill>
                          <a:effectLst/>
                          <a:latin typeface="Arial" panose="020B0604020202020204" pitchFamily="34" charset="0"/>
                        </a:rPr>
                        <a:t>2016</a:t>
                      </a: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a:solidFill>
                            <a:srgbClr val="000000"/>
                          </a:solidFill>
                          <a:effectLst/>
                          <a:latin typeface="Arial" panose="020B0604020202020204" pitchFamily="34" charset="0"/>
                        </a:rPr>
                        <a:t>2015</a:t>
                      </a: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a:solidFill>
                            <a:srgbClr val="000000"/>
                          </a:solidFill>
                          <a:effectLst/>
                          <a:latin typeface="Arial" panose="020B0604020202020204" pitchFamily="34" charset="0"/>
                        </a:rPr>
                        <a:t>2014</a:t>
                      </a: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a:solidFill>
                            <a:srgbClr val="000000"/>
                          </a:solidFill>
                          <a:effectLst/>
                          <a:latin typeface="Arial" panose="020B0604020202020204" pitchFamily="34" charset="0"/>
                        </a:rPr>
                        <a:t>2013</a:t>
                      </a: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154862"/>
                  </a:ext>
                </a:extLst>
              </a:tr>
              <a:tr h="330356">
                <a:tc>
                  <a:txBody>
                    <a:bodyPr/>
                    <a:lstStyle/>
                    <a:p>
                      <a:pPr algn="l" fontAlgn="b"/>
                      <a:r>
                        <a:rPr lang="nl-BE" sz="1800" b="0" i="0" u="none" strike="noStrike">
                          <a:solidFill>
                            <a:srgbClr val="000000"/>
                          </a:solidFill>
                          <a:effectLst/>
                          <a:latin typeface="Arial" panose="020B0604020202020204" pitchFamily="34" charset="0"/>
                        </a:rPr>
                        <a:t>aantal overstortevents</a:t>
                      </a: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dirty="0">
                          <a:solidFill>
                            <a:srgbClr val="000000"/>
                          </a:solidFill>
                          <a:effectLst/>
                          <a:latin typeface="Arial" panose="020B0604020202020204" pitchFamily="34" charset="0"/>
                        </a:rPr>
                        <a:t>12</a:t>
                      </a: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a:solidFill>
                            <a:srgbClr val="000000"/>
                          </a:solidFill>
                          <a:effectLst/>
                          <a:latin typeface="Arial" panose="020B0604020202020204" pitchFamily="34" charset="0"/>
                        </a:rPr>
                        <a:t>28</a:t>
                      </a: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nl-BE" sz="1800" b="0" i="0" u="none" strike="noStrike">
                        <a:solidFill>
                          <a:srgbClr val="000000"/>
                        </a:solidFill>
                        <a:effectLst/>
                        <a:latin typeface="Arial" panose="020B0604020202020204" pitchFamily="34" charset="0"/>
                      </a:endParaRP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a:solidFill>
                            <a:srgbClr val="000000"/>
                          </a:solidFill>
                          <a:effectLst/>
                          <a:latin typeface="Arial" panose="020B0604020202020204" pitchFamily="34" charset="0"/>
                        </a:rPr>
                        <a:t>22</a:t>
                      </a: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a:solidFill>
                            <a:srgbClr val="000000"/>
                          </a:solidFill>
                          <a:effectLst/>
                          <a:latin typeface="Arial" panose="020B0604020202020204" pitchFamily="34" charset="0"/>
                        </a:rPr>
                        <a:t>25</a:t>
                      </a: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a:solidFill>
                            <a:srgbClr val="000000"/>
                          </a:solidFill>
                          <a:effectLst/>
                          <a:latin typeface="Arial" panose="020B0604020202020204" pitchFamily="34" charset="0"/>
                        </a:rPr>
                        <a:t>31</a:t>
                      </a: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754094"/>
                  </a:ext>
                </a:extLst>
              </a:tr>
              <a:tr h="610022">
                <a:tc>
                  <a:txBody>
                    <a:bodyPr/>
                    <a:lstStyle/>
                    <a:p>
                      <a:pPr algn="l" fontAlgn="b"/>
                      <a:r>
                        <a:rPr lang="nl-BE" sz="1800" b="0" i="0" u="none" strike="noStrike">
                          <a:solidFill>
                            <a:srgbClr val="000000"/>
                          </a:solidFill>
                          <a:effectLst/>
                          <a:latin typeface="Arial" panose="020B0604020202020204" pitchFamily="34" charset="0"/>
                        </a:rPr>
                        <a:t>gecumuleerde duur (dagen)</a:t>
                      </a: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dirty="0">
                          <a:solidFill>
                            <a:srgbClr val="000000"/>
                          </a:solidFill>
                          <a:effectLst/>
                          <a:latin typeface="Arial" panose="020B0604020202020204" pitchFamily="34" charset="0"/>
                        </a:rPr>
                        <a:t>2,82</a:t>
                      </a: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a:solidFill>
                            <a:srgbClr val="000000"/>
                          </a:solidFill>
                          <a:effectLst/>
                          <a:latin typeface="Arial" panose="020B0604020202020204" pitchFamily="34" charset="0"/>
                        </a:rPr>
                        <a:t>5,5</a:t>
                      </a: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nl-BE" sz="1800" b="0" i="0" u="none" strike="noStrike">
                        <a:solidFill>
                          <a:srgbClr val="000000"/>
                        </a:solidFill>
                        <a:effectLst/>
                        <a:latin typeface="Arial" panose="020B0604020202020204" pitchFamily="34" charset="0"/>
                      </a:endParaRP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a:solidFill>
                            <a:srgbClr val="000000"/>
                          </a:solidFill>
                          <a:effectLst/>
                          <a:latin typeface="Arial" panose="020B0604020202020204" pitchFamily="34" charset="0"/>
                        </a:rPr>
                        <a:t>3,4</a:t>
                      </a: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a:solidFill>
                            <a:srgbClr val="000000"/>
                          </a:solidFill>
                          <a:effectLst/>
                          <a:latin typeface="Arial" panose="020B0604020202020204" pitchFamily="34" charset="0"/>
                        </a:rPr>
                        <a:t>4,1</a:t>
                      </a: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dirty="0">
                          <a:solidFill>
                            <a:srgbClr val="000000"/>
                          </a:solidFill>
                          <a:effectLst/>
                          <a:latin typeface="Arial" panose="020B0604020202020204" pitchFamily="34" charset="0"/>
                        </a:rPr>
                        <a:t>5</a:t>
                      </a: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3857161"/>
                  </a:ext>
                </a:extLst>
              </a:tr>
            </a:tbl>
          </a:graphicData>
        </a:graphic>
      </p:graphicFrame>
    </p:spTree>
    <p:extLst>
      <p:ext uri="{BB962C8B-B14F-4D97-AF65-F5344CB8AC3E}">
        <p14:creationId xmlns:p14="http://schemas.microsoft.com/office/powerpoint/2010/main" val="38601596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821E5F9-E7FC-42EA-8A8D-DF6400C5CBA4}"/>
              </a:ext>
            </a:extLst>
          </p:cNvPr>
          <p:cNvSpPr>
            <a:spLocks noGrp="1"/>
          </p:cNvSpPr>
          <p:nvPr>
            <p:ph type="title"/>
          </p:nvPr>
        </p:nvSpPr>
        <p:spPr/>
        <p:txBody>
          <a:bodyPr/>
          <a:lstStyle/>
          <a:p>
            <a:r>
              <a:rPr lang="nl-BE" dirty="0"/>
              <a:t>Opmerkingen</a:t>
            </a:r>
          </a:p>
        </p:txBody>
      </p:sp>
      <p:sp>
        <p:nvSpPr>
          <p:cNvPr id="3" name="Tijdelijke aanduiding voor inhoud 2">
            <a:extLst>
              <a:ext uri="{FF2B5EF4-FFF2-40B4-BE49-F238E27FC236}">
                <a16:creationId xmlns:a16="http://schemas.microsoft.com/office/drawing/2014/main" id="{368718A6-BCA7-4AD0-A58A-21859D6624E6}"/>
              </a:ext>
            </a:extLst>
          </p:cNvPr>
          <p:cNvSpPr>
            <a:spLocks noGrp="1"/>
          </p:cNvSpPr>
          <p:nvPr>
            <p:ph idx="1"/>
          </p:nvPr>
        </p:nvSpPr>
        <p:spPr/>
        <p:txBody>
          <a:bodyPr/>
          <a:lstStyle/>
          <a:p>
            <a:r>
              <a:rPr lang="nl-BE" dirty="0"/>
              <a:t>Werkveld 2 ‘opmaak van een </a:t>
            </a:r>
            <a:r>
              <a:rPr lang="nl-BE" dirty="0" err="1"/>
              <a:t>gemeenteoverschrijdend</a:t>
            </a:r>
            <a:r>
              <a:rPr lang="nl-BE" dirty="0"/>
              <a:t> masterplan/visie voor het gebied tussen Lier en het Albertkanaal’ </a:t>
            </a:r>
          </a:p>
          <a:p>
            <a:r>
              <a:rPr lang="nl-BE" sz="2000" dirty="0"/>
              <a:t>Daarnaast is er ook de vraag om een</a:t>
            </a:r>
            <a:r>
              <a:rPr lang="en-US" sz="2000" dirty="0"/>
              <a:t> </a:t>
            </a:r>
            <a:r>
              <a:rPr lang="en-US" sz="2000" dirty="0" err="1"/>
              <a:t>gedragen</a:t>
            </a:r>
            <a:r>
              <a:rPr lang="en-US" sz="2000" dirty="0"/>
              <a:t> </a:t>
            </a:r>
            <a:r>
              <a:rPr lang="en-US" sz="2000" dirty="0" err="1"/>
              <a:t>visie</a:t>
            </a:r>
            <a:r>
              <a:rPr lang="en-US" sz="2000" dirty="0"/>
              <a:t> op </a:t>
            </a:r>
            <a:r>
              <a:rPr lang="en-US" sz="2000" dirty="0" err="1"/>
              <a:t>andere</a:t>
            </a:r>
            <a:r>
              <a:rPr lang="en-US" sz="2000" dirty="0"/>
              <a:t> </a:t>
            </a:r>
            <a:r>
              <a:rPr lang="en-US" sz="2000" dirty="0" err="1"/>
              <a:t>vlakken</a:t>
            </a:r>
            <a:r>
              <a:rPr lang="en-US" sz="2000" dirty="0"/>
              <a:t> </a:t>
            </a:r>
            <a:r>
              <a:rPr lang="en-US" sz="2000" dirty="0" err="1"/>
              <a:t>zoals</a:t>
            </a:r>
            <a:r>
              <a:rPr lang="en-US" sz="2000" dirty="0"/>
              <a:t> </a:t>
            </a:r>
            <a:r>
              <a:rPr lang="en-US" sz="2000" dirty="0" err="1"/>
              <a:t>recreatieve</a:t>
            </a:r>
            <a:r>
              <a:rPr lang="en-US" sz="2000" dirty="0"/>
              <a:t> </a:t>
            </a:r>
            <a:r>
              <a:rPr lang="en-US" sz="2000" dirty="0" err="1"/>
              <a:t>ontsluiting</a:t>
            </a:r>
            <a:r>
              <a:rPr lang="en-US" sz="2000" dirty="0"/>
              <a:t> </a:t>
            </a:r>
            <a:r>
              <a:rPr lang="en-US" sz="2000" dirty="0" err="1"/>
              <a:t>en</a:t>
            </a:r>
            <a:r>
              <a:rPr lang="en-US" sz="2000" dirty="0"/>
              <a:t> </a:t>
            </a:r>
            <a:r>
              <a:rPr lang="en-US" sz="2000" dirty="0" err="1"/>
              <a:t>medegebruik</a:t>
            </a:r>
            <a:r>
              <a:rPr lang="en-US" sz="2000" dirty="0"/>
              <a:t> (</a:t>
            </a:r>
            <a:r>
              <a:rPr lang="en-US" sz="2000" dirty="0" err="1"/>
              <a:t>bv</a:t>
            </a:r>
            <a:r>
              <a:rPr lang="en-US" sz="2000" dirty="0"/>
              <a:t> </a:t>
            </a:r>
            <a:r>
              <a:rPr lang="en-US" sz="2000" dirty="0" err="1"/>
              <a:t>roeiclubs</a:t>
            </a:r>
            <a:r>
              <a:rPr lang="en-US" sz="2000" dirty="0"/>
              <a:t>), </a:t>
            </a:r>
            <a:r>
              <a:rPr lang="en-US" sz="2000" dirty="0" err="1"/>
              <a:t>harde</a:t>
            </a:r>
            <a:r>
              <a:rPr lang="en-US" sz="2000" dirty="0"/>
              <a:t> </a:t>
            </a:r>
            <a:r>
              <a:rPr lang="en-US" sz="2000" dirty="0" err="1"/>
              <a:t>bestemmingen</a:t>
            </a:r>
            <a:r>
              <a:rPr lang="en-US" sz="2000" dirty="0"/>
              <a:t> (</a:t>
            </a:r>
            <a:r>
              <a:rPr lang="en-US" sz="2000" dirty="0" err="1"/>
              <a:t>bv</a:t>
            </a:r>
            <a:r>
              <a:rPr lang="en-US" sz="2000" dirty="0"/>
              <a:t> </a:t>
            </a:r>
            <a:r>
              <a:rPr lang="en-US" sz="2000" dirty="0" err="1"/>
              <a:t>molternetebrug</a:t>
            </a:r>
            <a:r>
              <a:rPr lang="en-US" sz="2000" dirty="0"/>
              <a:t>), </a:t>
            </a:r>
            <a:r>
              <a:rPr lang="en-US" sz="2000" dirty="0" err="1"/>
              <a:t>ophogingen</a:t>
            </a:r>
            <a:r>
              <a:rPr lang="en-US" sz="2000" dirty="0"/>
              <a:t> (</a:t>
            </a:r>
            <a:r>
              <a:rPr lang="en-US" sz="2000" dirty="0" err="1"/>
              <a:t>oude</a:t>
            </a:r>
            <a:r>
              <a:rPr lang="en-US" sz="2000" dirty="0"/>
              <a:t> </a:t>
            </a:r>
            <a:r>
              <a:rPr lang="en-US" sz="2000" dirty="0" err="1"/>
              <a:t>storten</a:t>
            </a:r>
            <a:r>
              <a:rPr lang="en-US" sz="2000" dirty="0"/>
              <a:t> </a:t>
            </a:r>
            <a:r>
              <a:rPr lang="en-US" sz="2000" dirty="0" err="1"/>
              <a:t>en</a:t>
            </a:r>
            <a:r>
              <a:rPr lang="en-US" sz="2000" dirty="0"/>
              <a:t> </a:t>
            </a:r>
            <a:r>
              <a:rPr lang="en-US" sz="2000" dirty="0" err="1"/>
              <a:t>andere</a:t>
            </a:r>
            <a:r>
              <a:rPr lang="en-US" sz="2000" dirty="0"/>
              <a:t> </a:t>
            </a:r>
            <a:r>
              <a:rPr lang="en-US" sz="2000" dirty="0" err="1"/>
              <a:t>ophogingen</a:t>
            </a:r>
            <a:r>
              <a:rPr lang="en-US" sz="2000" dirty="0"/>
              <a:t>), ... </a:t>
            </a:r>
            <a:r>
              <a:rPr lang="en-US" sz="2000" dirty="0" err="1"/>
              <a:t>uit</a:t>
            </a:r>
            <a:r>
              <a:rPr lang="en-US" sz="2000" dirty="0"/>
              <a:t> </a:t>
            </a:r>
            <a:r>
              <a:rPr lang="en-US" sz="2000" dirty="0" err="1"/>
              <a:t>te</a:t>
            </a:r>
            <a:r>
              <a:rPr lang="en-US" sz="2000" dirty="0"/>
              <a:t> </a:t>
            </a:r>
            <a:r>
              <a:rPr lang="en-US" sz="2000" dirty="0" err="1"/>
              <a:t>werken</a:t>
            </a:r>
            <a:r>
              <a:rPr lang="en-US" sz="2000" dirty="0"/>
              <a:t> om zo </a:t>
            </a:r>
            <a:r>
              <a:rPr lang="en-US" sz="2000" dirty="0" err="1"/>
              <a:t>te</a:t>
            </a:r>
            <a:r>
              <a:rPr lang="en-US" sz="2000" dirty="0"/>
              <a:t> </a:t>
            </a:r>
            <a:r>
              <a:rPr lang="en-US" sz="2000" dirty="0" err="1"/>
              <a:t>komen</a:t>
            </a:r>
            <a:r>
              <a:rPr lang="en-US" sz="2000" dirty="0"/>
              <a:t> tot </a:t>
            </a:r>
            <a:r>
              <a:rPr lang="en-US" sz="2000" dirty="0" err="1"/>
              <a:t>een</a:t>
            </a:r>
            <a:r>
              <a:rPr lang="en-US" sz="2000" dirty="0"/>
              <a:t> </a:t>
            </a:r>
            <a:r>
              <a:rPr lang="en-US" sz="2000" dirty="0" err="1"/>
              <a:t>valleisysteem</a:t>
            </a:r>
            <a:r>
              <a:rPr lang="en-US" sz="2000" dirty="0"/>
              <a:t> met </a:t>
            </a:r>
            <a:r>
              <a:rPr lang="en-US" sz="2000" dirty="0" err="1"/>
              <a:t>plaats</a:t>
            </a:r>
            <a:r>
              <a:rPr lang="en-US" sz="2000" dirty="0"/>
              <a:t> </a:t>
            </a:r>
            <a:r>
              <a:rPr lang="en-US" sz="2000" dirty="0" err="1"/>
              <a:t>voor</a:t>
            </a:r>
            <a:r>
              <a:rPr lang="en-US" sz="2000" dirty="0"/>
              <a:t> </a:t>
            </a:r>
            <a:r>
              <a:rPr lang="en-US" sz="2000" dirty="0" err="1"/>
              <a:t>natuur</a:t>
            </a:r>
            <a:r>
              <a:rPr lang="en-US" sz="2000" dirty="0"/>
              <a:t>, water </a:t>
            </a:r>
            <a:r>
              <a:rPr lang="en-US" sz="2000" dirty="0" err="1"/>
              <a:t>en</a:t>
            </a:r>
            <a:r>
              <a:rPr lang="en-US" sz="2000" dirty="0"/>
              <a:t> </a:t>
            </a:r>
            <a:r>
              <a:rPr lang="en-US" sz="2000" dirty="0" err="1"/>
              <a:t>mens</a:t>
            </a:r>
            <a:r>
              <a:rPr lang="en-US" sz="2000" dirty="0"/>
              <a:t>. </a:t>
            </a:r>
            <a:r>
              <a:rPr lang="en-US" sz="2000" dirty="0" err="1"/>
              <a:t>Naast</a:t>
            </a:r>
            <a:r>
              <a:rPr lang="en-US" sz="2000" dirty="0"/>
              <a:t> </a:t>
            </a:r>
            <a:r>
              <a:rPr lang="en-US" sz="2000" dirty="0" err="1"/>
              <a:t>louter</a:t>
            </a:r>
            <a:r>
              <a:rPr lang="en-US" sz="2000" dirty="0"/>
              <a:t> </a:t>
            </a:r>
            <a:r>
              <a:rPr lang="en-US" sz="2000" dirty="0" err="1"/>
              <a:t>visievorming</a:t>
            </a:r>
            <a:r>
              <a:rPr lang="en-US" sz="2000" dirty="0"/>
              <a:t> </a:t>
            </a:r>
            <a:r>
              <a:rPr lang="en-US" sz="2000" dirty="0" err="1"/>
              <a:t>worden</a:t>
            </a:r>
            <a:r>
              <a:rPr lang="en-US" sz="2000" dirty="0"/>
              <a:t> </a:t>
            </a:r>
            <a:r>
              <a:rPr lang="en-US" sz="2000" dirty="0" err="1"/>
              <a:t>er</a:t>
            </a:r>
            <a:r>
              <a:rPr lang="en-US" sz="2000" dirty="0"/>
              <a:t> </a:t>
            </a:r>
            <a:r>
              <a:rPr lang="en-US" sz="2000" dirty="0" err="1"/>
              <a:t>ook</a:t>
            </a:r>
            <a:r>
              <a:rPr lang="en-US" sz="2000" dirty="0"/>
              <a:t> deadlines </a:t>
            </a:r>
            <a:r>
              <a:rPr lang="en-US" sz="2000" dirty="0" err="1"/>
              <a:t>en</a:t>
            </a:r>
            <a:r>
              <a:rPr lang="en-US" sz="2000" dirty="0"/>
              <a:t> </a:t>
            </a:r>
            <a:r>
              <a:rPr lang="en-US" sz="2000" dirty="0" err="1"/>
              <a:t>financiële</a:t>
            </a:r>
            <a:r>
              <a:rPr lang="en-US" sz="2000" dirty="0"/>
              <a:t> </a:t>
            </a:r>
            <a:r>
              <a:rPr lang="en-US" sz="2000" dirty="0" err="1"/>
              <a:t>middelen</a:t>
            </a:r>
            <a:r>
              <a:rPr lang="en-US" sz="2000" dirty="0"/>
              <a:t> (of </a:t>
            </a:r>
            <a:r>
              <a:rPr lang="en-US" sz="2000" dirty="0" err="1"/>
              <a:t>zoektocht</a:t>
            </a:r>
            <a:r>
              <a:rPr lang="en-US" sz="2000" dirty="0"/>
              <a:t> </a:t>
            </a:r>
            <a:r>
              <a:rPr lang="en-US" sz="2000" dirty="0" err="1"/>
              <a:t>naar</a:t>
            </a:r>
            <a:r>
              <a:rPr lang="en-US" sz="2000" dirty="0"/>
              <a:t>) </a:t>
            </a:r>
            <a:r>
              <a:rPr lang="en-US" sz="2000" dirty="0" err="1"/>
              <a:t>aan</a:t>
            </a:r>
            <a:r>
              <a:rPr lang="en-US" sz="2000" dirty="0"/>
              <a:t> </a:t>
            </a:r>
            <a:r>
              <a:rPr lang="en-US" sz="2000" dirty="0" err="1"/>
              <a:t>gekoppeld</a:t>
            </a:r>
            <a:r>
              <a:rPr lang="en-US" sz="2000" dirty="0"/>
              <a:t>.</a:t>
            </a:r>
            <a:endParaRPr lang="nl-BE" sz="2000" dirty="0"/>
          </a:p>
          <a:p>
            <a:endParaRPr lang="nl-BE" dirty="0"/>
          </a:p>
        </p:txBody>
      </p:sp>
    </p:spTree>
    <p:extLst>
      <p:ext uri="{BB962C8B-B14F-4D97-AF65-F5344CB8AC3E}">
        <p14:creationId xmlns:p14="http://schemas.microsoft.com/office/powerpoint/2010/main" val="7220800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C7CF02-3E55-4F61-83C1-5456DA0A28F7}"/>
              </a:ext>
            </a:extLst>
          </p:cNvPr>
          <p:cNvSpPr>
            <a:spLocks noGrp="1"/>
          </p:cNvSpPr>
          <p:nvPr>
            <p:ph type="title"/>
          </p:nvPr>
        </p:nvSpPr>
        <p:spPr>
          <a:xfrm>
            <a:off x="685800" y="152400"/>
            <a:ext cx="7772400" cy="540296"/>
          </a:xfrm>
        </p:spPr>
        <p:txBody>
          <a:bodyPr/>
          <a:lstStyle/>
          <a:p>
            <a:r>
              <a:rPr lang="nl-BE" dirty="0" err="1"/>
              <a:t>Overstortingen</a:t>
            </a:r>
            <a:r>
              <a:rPr lang="nl-BE" dirty="0"/>
              <a:t> op </a:t>
            </a:r>
            <a:r>
              <a:rPr lang="nl-BE" dirty="0" err="1"/>
              <a:t>Delfte</a:t>
            </a:r>
            <a:r>
              <a:rPr lang="nl-BE" dirty="0"/>
              <a:t> Beek</a:t>
            </a:r>
          </a:p>
        </p:txBody>
      </p:sp>
      <p:pic>
        <p:nvPicPr>
          <p:cNvPr id="4" name="Tijdelijke aanduiding voor inhoud 10">
            <a:extLst>
              <a:ext uri="{FF2B5EF4-FFF2-40B4-BE49-F238E27FC236}">
                <a16:creationId xmlns:a16="http://schemas.microsoft.com/office/drawing/2014/main" id="{04B84344-F1A9-4626-83E1-C7B2564FC98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5584"/>
          <a:stretch/>
        </p:blipFill>
        <p:spPr bwMode="auto">
          <a:xfrm>
            <a:off x="0" y="1795799"/>
            <a:ext cx="4821650" cy="5068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Afbeelding 4">
            <a:extLst>
              <a:ext uri="{FF2B5EF4-FFF2-40B4-BE49-F238E27FC236}">
                <a16:creationId xmlns:a16="http://schemas.microsoft.com/office/drawing/2014/main" id="{694450DB-DFC6-4BE5-99D8-85790143A751}"/>
              </a:ext>
            </a:extLst>
          </p:cNvPr>
          <p:cNvPicPr>
            <a:picLocks noChangeAspect="1"/>
          </p:cNvPicPr>
          <p:nvPr/>
        </p:nvPicPr>
        <p:blipFill>
          <a:blip r:embed="rId4"/>
          <a:stretch>
            <a:fillRect/>
          </a:stretch>
        </p:blipFill>
        <p:spPr>
          <a:xfrm>
            <a:off x="0" y="692696"/>
            <a:ext cx="9144000" cy="1103103"/>
          </a:xfrm>
          <a:prstGeom prst="rect">
            <a:avLst/>
          </a:prstGeom>
        </p:spPr>
      </p:pic>
      <p:sp>
        <p:nvSpPr>
          <p:cNvPr id="6" name="Ovaal 5">
            <a:extLst>
              <a:ext uri="{FF2B5EF4-FFF2-40B4-BE49-F238E27FC236}">
                <a16:creationId xmlns:a16="http://schemas.microsoft.com/office/drawing/2014/main" id="{F0C9F2DE-00AC-4F7B-8ECC-954FE79B6DA7}"/>
              </a:ext>
            </a:extLst>
          </p:cNvPr>
          <p:cNvSpPr/>
          <p:nvPr/>
        </p:nvSpPr>
        <p:spPr bwMode="auto">
          <a:xfrm>
            <a:off x="2122793" y="3437384"/>
            <a:ext cx="288032" cy="288032"/>
          </a:xfrm>
          <a:prstGeom prst="ellipse">
            <a:avLst/>
          </a:prstGeom>
          <a:no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BE" sz="2400" b="0" i="0" u="none" strike="noStrike" cap="none" normalizeH="0" baseline="0" dirty="0">
              <a:ln>
                <a:noFill/>
              </a:ln>
              <a:solidFill>
                <a:schemeClr val="tx1"/>
              </a:solidFill>
              <a:effectLst/>
              <a:latin typeface="Arial" charset="0"/>
              <a:ea typeface="ＭＳ Ｐゴシック" pitchFamily="34" charset="-128"/>
            </a:endParaRPr>
          </a:p>
        </p:txBody>
      </p:sp>
      <p:sp>
        <p:nvSpPr>
          <p:cNvPr id="7" name="Ovaal 6">
            <a:extLst>
              <a:ext uri="{FF2B5EF4-FFF2-40B4-BE49-F238E27FC236}">
                <a16:creationId xmlns:a16="http://schemas.microsoft.com/office/drawing/2014/main" id="{90B14B58-644D-4F3F-AFEF-47245F61BFB9}"/>
              </a:ext>
            </a:extLst>
          </p:cNvPr>
          <p:cNvSpPr/>
          <p:nvPr/>
        </p:nvSpPr>
        <p:spPr bwMode="auto">
          <a:xfrm>
            <a:off x="3059832" y="3212976"/>
            <a:ext cx="288032" cy="288032"/>
          </a:xfrm>
          <a:prstGeom prst="ellipse">
            <a:avLst/>
          </a:prstGeom>
          <a:no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BE" sz="2400" b="0" i="0" u="none" strike="noStrike" cap="none" normalizeH="0" baseline="0" dirty="0">
              <a:ln>
                <a:noFill/>
              </a:ln>
              <a:solidFill>
                <a:schemeClr val="tx1"/>
              </a:solidFill>
              <a:effectLst/>
              <a:latin typeface="Arial" charset="0"/>
              <a:ea typeface="ＭＳ Ｐゴシック" pitchFamily="34" charset="-128"/>
            </a:endParaRPr>
          </a:p>
        </p:txBody>
      </p:sp>
    </p:spTree>
    <p:extLst>
      <p:ext uri="{BB962C8B-B14F-4D97-AF65-F5344CB8AC3E}">
        <p14:creationId xmlns:p14="http://schemas.microsoft.com/office/powerpoint/2010/main" val="415733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4. Doorlichting projectgebied</a:t>
            </a:r>
            <a:br>
              <a:rPr lang="nl-BE" dirty="0"/>
            </a:br>
            <a:r>
              <a:rPr lang="nl-BE" dirty="0" err="1"/>
              <a:t>Delfte</a:t>
            </a:r>
            <a:r>
              <a:rPr lang="nl-BE" dirty="0"/>
              <a:t> Beek</a:t>
            </a:r>
          </a:p>
        </p:txBody>
      </p:sp>
      <p:sp>
        <p:nvSpPr>
          <p:cNvPr id="8" name="Tijdelijke aanduiding voor inhoud 7"/>
          <p:cNvSpPr txBox="1">
            <a:spLocks noGrp="1"/>
          </p:cNvSpPr>
          <p:nvPr>
            <p:ph idx="1"/>
          </p:nvPr>
        </p:nvSpPr>
        <p:spPr>
          <a:xfrm>
            <a:off x="0" y="1035968"/>
            <a:ext cx="9144000" cy="5781554"/>
          </a:xfrm>
          <a:prstGeom prst="rect">
            <a:avLst/>
          </a:prstGeom>
          <a:noFill/>
        </p:spPr>
        <p:txBody>
          <a:bodyPr wrap="square" rtlCol="0">
            <a:spAutoFit/>
          </a:bodyPr>
          <a:lstStyle/>
          <a:p>
            <a:r>
              <a:rPr lang="nl-BE" sz="2000" b="1" dirty="0"/>
              <a:t>Situatieschets:</a:t>
            </a:r>
            <a:r>
              <a:rPr lang="nl-BE" sz="2000" dirty="0"/>
              <a:t> </a:t>
            </a:r>
            <a:br>
              <a:rPr lang="nl-BE" sz="1600" dirty="0"/>
            </a:br>
            <a:r>
              <a:rPr lang="nl-BE" sz="1600" dirty="0"/>
              <a:t>De Vlaamse Milieumaatschappij (VMM) heeft vastgesteld dat de </a:t>
            </a:r>
            <a:r>
              <a:rPr lang="nl-BE" sz="1600" b="1" dirty="0"/>
              <a:t>bestaande pompstations voor afvalwater in Schepersdijk en De Schaaf </a:t>
            </a:r>
            <a:r>
              <a:rPr lang="nl-BE" sz="1600" dirty="0"/>
              <a:t>gerenoveerd en aangepast moeten worden. Vooraleer dat deze werken uitgevoerd kunnen worden, moeten wij ervoor zorgen dat er zo weinig mogelijk regenwater in het afvalwaterriool terecht komt en omgekeerd. Want dat bepaalt enerzijds de noodzakelijke grootte van de pomp, maar beïnvloedt anderzijds ook de werking van het zuiveringsstation in </a:t>
            </a:r>
            <a:r>
              <a:rPr lang="nl-BE" sz="1600" dirty="0" err="1"/>
              <a:t>Salphen</a:t>
            </a:r>
            <a:r>
              <a:rPr lang="nl-BE" sz="1600" dirty="0"/>
              <a:t>. Daarom moet iedereen langs het tracé het regen- en afvalwater op zijn perceel scheiden (afkoppelen). </a:t>
            </a:r>
            <a:br>
              <a:rPr lang="nl-BE" sz="1600" dirty="0"/>
            </a:br>
            <a:br>
              <a:rPr lang="nl-BE" sz="1600" dirty="0"/>
            </a:br>
            <a:r>
              <a:rPr lang="nl-BE" sz="1600" dirty="0"/>
              <a:t>In het kader van dit project zullen ook </a:t>
            </a:r>
            <a:r>
              <a:rPr lang="nl-BE" sz="1600" b="1" dirty="0"/>
              <a:t>alle bedrijven van de industriezone De Schaaf/</a:t>
            </a:r>
            <a:r>
              <a:rPr lang="nl-BE" sz="1600" b="1" dirty="0" err="1"/>
              <a:t>Delften</a:t>
            </a:r>
            <a:r>
              <a:rPr lang="nl-BE" sz="1600" b="1" dirty="0"/>
              <a:t> afgekoppeld worden</a:t>
            </a:r>
            <a:r>
              <a:rPr lang="nl-BE" sz="1600" dirty="0"/>
              <a:t>. Hiervoor heeft </a:t>
            </a:r>
            <a:r>
              <a:rPr lang="nl-BE" sz="1600" dirty="0" err="1"/>
              <a:t>Pidpa</a:t>
            </a:r>
            <a:r>
              <a:rPr lang="nl-BE" sz="1600" dirty="0"/>
              <a:t>-Riolering een afkoppelingsadviseur aangesteld die de betrokken bedrijven hierbij zal bijstaan. Voor de renovatie van de pompstations en het verbeteren van de leidingen tussen deze pompstations en het zuiveringsstation heeft </a:t>
            </a:r>
            <a:r>
              <a:rPr lang="nl-BE" sz="1600" dirty="0" err="1"/>
              <a:t>Aquafin</a:t>
            </a:r>
            <a:r>
              <a:rPr lang="nl-BE" sz="1600" dirty="0"/>
              <a:t> het studiebureau Grontmij ingeschakeld. </a:t>
            </a:r>
          </a:p>
        </p:txBody>
      </p:sp>
    </p:spTree>
    <p:extLst>
      <p:ext uri="{BB962C8B-B14F-4D97-AF65-F5344CB8AC3E}">
        <p14:creationId xmlns:p14="http://schemas.microsoft.com/office/powerpoint/2010/main" val="22550063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4. Doorlichting projectgebied</a:t>
            </a:r>
            <a:br>
              <a:rPr lang="nl-BE" dirty="0"/>
            </a:br>
            <a:r>
              <a:rPr lang="nl-BE" dirty="0" err="1"/>
              <a:t>Delfte</a:t>
            </a:r>
            <a:r>
              <a:rPr lang="nl-BE" dirty="0"/>
              <a:t> Beek</a:t>
            </a:r>
          </a:p>
        </p:txBody>
      </p:sp>
      <p:sp>
        <p:nvSpPr>
          <p:cNvPr id="8" name="Tijdelijke aanduiding voor inhoud 7"/>
          <p:cNvSpPr txBox="1">
            <a:spLocks noGrp="1"/>
          </p:cNvSpPr>
          <p:nvPr>
            <p:ph idx="1"/>
          </p:nvPr>
        </p:nvSpPr>
        <p:spPr>
          <a:xfrm>
            <a:off x="0" y="1035968"/>
            <a:ext cx="9144000" cy="5837467"/>
          </a:xfrm>
          <a:prstGeom prst="rect">
            <a:avLst/>
          </a:prstGeom>
          <a:noFill/>
        </p:spPr>
        <p:txBody>
          <a:bodyPr wrap="square" rtlCol="0">
            <a:spAutoFit/>
          </a:bodyPr>
          <a:lstStyle/>
          <a:p>
            <a:endParaRPr lang="nl-BE" sz="1600" dirty="0"/>
          </a:p>
          <a:p>
            <a:r>
              <a:rPr lang="nl-BE" sz="2000" b="1" dirty="0"/>
              <a:t>Tracé:</a:t>
            </a:r>
            <a:r>
              <a:rPr lang="nl-BE" sz="2000" dirty="0"/>
              <a:t> </a:t>
            </a:r>
            <a:br>
              <a:rPr lang="nl-BE" sz="1600" dirty="0"/>
            </a:br>
            <a:r>
              <a:rPr lang="nl-BE" sz="1600" dirty="0"/>
              <a:t>De werken lopen vanaf het pompstation in Schepersdijk richting Industrieweg. Via de Nijverheidsstraat loopt het tracé verder richting De Schaaf en de Zwaluwenlaan. Van daar uit zal er gewerkt worden langs de N14-Lierselei en de Sint-Laurentiuslaan om zo de aansluiting te vinden op het zuiveringsstation in </a:t>
            </a:r>
            <a:r>
              <a:rPr lang="nl-BE" sz="1600" dirty="0" err="1"/>
              <a:t>Salphensebaan</a:t>
            </a:r>
            <a:r>
              <a:rPr lang="nl-BE" sz="1600" dirty="0"/>
              <a:t>.</a:t>
            </a:r>
            <a:br>
              <a:rPr lang="nl-BE" sz="1600" dirty="0"/>
            </a:br>
            <a:br>
              <a:rPr lang="nl-BE" sz="1600" dirty="0"/>
            </a:br>
            <a:r>
              <a:rPr lang="nl-BE" sz="2000" b="1" dirty="0"/>
              <a:t>Planning:</a:t>
            </a:r>
            <a:r>
              <a:rPr lang="nl-BE" sz="2000" dirty="0"/>
              <a:t> </a:t>
            </a:r>
            <a:br>
              <a:rPr lang="nl-BE" sz="1600" dirty="0"/>
            </a:br>
            <a:r>
              <a:rPr lang="nl-BE" sz="1600" dirty="0"/>
              <a:t>Vermoedelijk zullen de werken kunnen starten 2de helft van 2016. Er zal in verschillende fases gewerkt worden om de hinder voor de betrokken bewoners en bedrijven tot een minimum te beperken. De werken zullen waarschijnlijk 1,5 jaar duren.</a:t>
            </a:r>
          </a:p>
          <a:p>
            <a:br>
              <a:rPr lang="nl-BE" sz="1600" dirty="0"/>
            </a:br>
            <a:br>
              <a:rPr lang="nl-BE" dirty="0"/>
            </a:br>
            <a:endParaRPr lang="nl-BE" dirty="0">
              <a:solidFill>
                <a:srgbClr val="FF0000"/>
              </a:solidFill>
            </a:endParaRPr>
          </a:p>
        </p:txBody>
      </p:sp>
    </p:spTree>
    <p:extLst>
      <p:ext uri="{BB962C8B-B14F-4D97-AF65-F5344CB8AC3E}">
        <p14:creationId xmlns:p14="http://schemas.microsoft.com/office/powerpoint/2010/main" val="35164878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4477DF-F918-4254-8DE3-99989A7912AE}"/>
              </a:ext>
            </a:extLst>
          </p:cNvPr>
          <p:cNvSpPr>
            <a:spLocks noGrp="1"/>
          </p:cNvSpPr>
          <p:nvPr>
            <p:ph type="title"/>
          </p:nvPr>
        </p:nvSpPr>
        <p:spPr>
          <a:xfrm>
            <a:off x="685800" y="152400"/>
            <a:ext cx="7772400" cy="540296"/>
          </a:xfrm>
        </p:spPr>
        <p:txBody>
          <a:bodyPr/>
          <a:lstStyle/>
          <a:p>
            <a:r>
              <a:rPr lang="nl-BE" dirty="0" err="1"/>
              <a:t>Overstortingen</a:t>
            </a:r>
            <a:r>
              <a:rPr lang="nl-BE" dirty="0"/>
              <a:t> op </a:t>
            </a:r>
            <a:r>
              <a:rPr lang="nl-BE" dirty="0" err="1"/>
              <a:t>bovenlopen</a:t>
            </a:r>
            <a:r>
              <a:rPr lang="nl-BE" dirty="0"/>
              <a:t> </a:t>
            </a:r>
            <a:r>
              <a:rPr lang="nl-BE" dirty="0" err="1"/>
              <a:t>Bollaak</a:t>
            </a:r>
            <a:endParaRPr lang="nl-BE" dirty="0"/>
          </a:p>
        </p:txBody>
      </p:sp>
      <p:sp>
        <p:nvSpPr>
          <p:cNvPr id="3" name="Tijdelijke aanduiding voor inhoud 2">
            <a:extLst>
              <a:ext uri="{FF2B5EF4-FFF2-40B4-BE49-F238E27FC236}">
                <a16:creationId xmlns:a16="http://schemas.microsoft.com/office/drawing/2014/main" id="{51295099-65B9-4662-A68C-5CCBF7672BE5}"/>
              </a:ext>
            </a:extLst>
          </p:cNvPr>
          <p:cNvSpPr>
            <a:spLocks noGrp="1"/>
          </p:cNvSpPr>
          <p:nvPr>
            <p:ph idx="1"/>
          </p:nvPr>
        </p:nvSpPr>
        <p:spPr>
          <a:xfrm>
            <a:off x="685800" y="836712"/>
            <a:ext cx="7772400" cy="5259288"/>
          </a:xfrm>
        </p:spPr>
        <p:txBody>
          <a:bodyPr/>
          <a:lstStyle/>
          <a:p>
            <a:r>
              <a:rPr lang="nl-BE" dirty="0" err="1"/>
              <a:t>Vlimmeren</a:t>
            </a:r>
            <a:r>
              <a:rPr lang="nl-BE" dirty="0"/>
              <a:t> </a:t>
            </a:r>
            <a:r>
              <a:rPr lang="nl-BE" dirty="0" err="1"/>
              <a:t>D’Aesten</a:t>
            </a:r>
            <a:endParaRPr lang="nl-BE" dirty="0"/>
          </a:p>
          <a:p>
            <a:endParaRPr lang="nl-BE" dirty="0"/>
          </a:p>
          <a:p>
            <a:endParaRPr lang="nl-BE" dirty="0"/>
          </a:p>
          <a:p>
            <a:endParaRPr lang="nl-BE" dirty="0"/>
          </a:p>
          <a:p>
            <a:endParaRPr lang="nl-BE" dirty="0"/>
          </a:p>
          <a:p>
            <a:endParaRPr lang="nl-BE" dirty="0"/>
          </a:p>
        </p:txBody>
      </p:sp>
      <p:graphicFrame>
        <p:nvGraphicFramePr>
          <p:cNvPr id="8" name="Tabel 7">
            <a:extLst>
              <a:ext uri="{FF2B5EF4-FFF2-40B4-BE49-F238E27FC236}">
                <a16:creationId xmlns:a16="http://schemas.microsoft.com/office/drawing/2014/main" id="{0E3FE0B0-5307-4D4B-B6E6-2B8716DA153E}"/>
              </a:ext>
            </a:extLst>
          </p:cNvPr>
          <p:cNvGraphicFramePr>
            <a:graphicFrameLocks noGrp="1"/>
          </p:cNvGraphicFramePr>
          <p:nvPr>
            <p:extLst>
              <p:ext uri="{D42A27DB-BD31-4B8C-83A1-F6EECF244321}">
                <p14:modId xmlns:p14="http://schemas.microsoft.com/office/powerpoint/2010/main" val="2402155254"/>
              </p:ext>
            </p:extLst>
          </p:nvPr>
        </p:nvGraphicFramePr>
        <p:xfrm>
          <a:off x="827584" y="1484784"/>
          <a:ext cx="7772398" cy="1270734"/>
        </p:xfrm>
        <a:graphic>
          <a:graphicData uri="http://schemas.openxmlformats.org/drawingml/2006/table">
            <a:tbl>
              <a:tblPr/>
              <a:tblGrid>
                <a:gridCol w="2468674">
                  <a:extLst>
                    <a:ext uri="{9D8B030D-6E8A-4147-A177-3AD203B41FA5}">
                      <a16:colId xmlns:a16="http://schemas.microsoft.com/office/drawing/2014/main" val="3350037260"/>
                    </a:ext>
                  </a:extLst>
                </a:gridCol>
                <a:gridCol w="883954">
                  <a:extLst>
                    <a:ext uri="{9D8B030D-6E8A-4147-A177-3AD203B41FA5}">
                      <a16:colId xmlns:a16="http://schemas.microsoft.com/office/drawing/2014/main" val="4027857079"/>
                    </a:ext>
                  </a:extLst>
                </a:gridCol>
                <a:gridCol w="883954">
                  <a:extLst>
                    <a:ext uri="{9D8B030D-6E8A-4147-A177-3AD203B41FA5}">
                      <a16:colId xmlns:a16="http://schemas.microsoft.com/office/drawing/2014/main" val="3592930638"/>
                    </a:ext>
                  </a:extLst>
                </a:gridCol>
                <a:gridCol w="883954">
                  <a:extLst>
                    <a:ext uri="{9D8B030D-6E8A-4147-A177-3AD203B41FA5}">
                      <a16:colId xmlns:a16="http://schemas.microsoft.com/office/drawing/2014/main" val="3241964874"/>
                    </a:ext>
                  </a:extLst>
                </a:gridCol>
                <a:gridCol w="883954">
                  <a:extLst>
                    <a:ext uri="{9D8B030D-6E8A-4147-A177-3AD203B41FA5}">
                      <a16:colId xmlns:a16="http://schemas.microsoft.com/office/drawing/2014/main" val="2364183101"/>
                    </a:ext>
                  </a:extLst>
                </a:gridCol>
                <a:gridCol w="883954">
                  <a:extLst>
                    <a:ext uri="{9D8B030D-6E8A-4147-A177-3AD203B41FA5}">
                      <a16:colId xmlns:a16="http://schemas.microsoft.com/office/drawing/2014/main" val="2642617995"/>
                    </a:ext>
                  </a:extLst>
                </a:gridCol>
                <a:gridCol w="883954">
                  <a:extLst>
                    <a:ext uri="{9D8B030D-6E8A-4147-A177-3AD203B41FA5}">
                      <a16:colId xmlns:a16="http://schemas.microsoft.com/office/drawing/2014/main" val="316211229"/>
                    </a:ext>
                  </a:extLst>
                </a:gridCol>
              </a:tblGrid>
              <a:tr h="330356">
                <a:tc>
                  <a:txBody>
                    <a:bodyPr/>
                    <a:lstStyle/>
                    <a:p>
                      <a:pPr algn="l" fontAlgn="b"/>
                      <a:endParaRPr lang="nl-BE" sz="1800" b="0" i="0" u="none" strike="noStrike" dirty="0">
                        <a:solidFill>
                          <a:srgbClr val="000000"/>
                        </a:solidFill>
                        <a:effectLst/>
                        <a:latin typeface="Arial" panose="020B0604020202020204" pitchFamily="34" charset="0"/>
                      </a:endParaRP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a:solidFill>
                            <a:srgbClr val="000000"/>
                          </a:solidFill>
                          <a:effectLst/>
                          <a:latin typeface="Arial" panose="020B0604020202020204" pitchFamily="34" charset="0"/>
                        </a:rPr>
                        <a:t>2017*</a:t>
                      </a: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a:solidFill>
                            <a:srgbClr val="000000"/>
                          </a:solidFill>
                          <a:effectLst/>
                          <a:latin typeface="Arial" panose="020B0604020202020204" pitchFamily="34" charset="0"/>
                        </a:rPr>
                        <a:t>2016*</a:t>
                      </a: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a:solidFill>
                            <a:srgbClr val="000000"/>
                          </a:solidFill>
                          <a:effectLst/>
                          <a:latin typeface="Arial" panose="020B0604020202020204" pitchFamily="34" charset="0"/>
                        </a:rPr>
                        <a:t>2016</a:t>
                      </a: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a:solidFill>
                            <a:srgbClr val="000000"/>
                          </a:solidFill>
                          <a:effectLst/>
                          <a:latin typeface="Arial" panose="020B0604020202020204" pitchFamily="34" charset="0"/>
                        </a:rPr>
                        <a:t>2015</a:t>
                      </a: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a:solidFill>
                            <a:srgbClr val="000000"/>
                          </a:solidFill>
                          <a:effectLst/>
                          <a:latin typeface="Arial" panose="020B0604020202020204" pitchFamily="34" charset="0"/>
                        </a:rPr>
                        <a:t>2014</a:t>
                      </a: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a:solidFill>
                            <a:srgbClr val="000000"/>
                          </a:solidFill>
                          <a:effectLst/>
                          <a:latin typeface="Arial" panose="020B0604020202020204" pitchFamily="34" charset="0"/>
                        </a:rPr>
                        <a:t>2013</a:t>
                      </a: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154862"/>
                  </a:ext>
                </a:extLst>
              </a:tr>
              <a:tr h="330356">
                <a:tc>
                  <a:txBody>
                    <a:bodyPr/>
                    <a:lstStyle/>
                    <a:p>
                      <a:pPr algn="l" fontAlgn="b"/>
                      <a:r>
                        <a:rPr lang="nl-BE" sz="1800" b="0" i="0" u="none" strike="noStrike">
                          <a:solidFill>
                            <a:srgbClr val="000000"/>
                          </a:solidFill>
                          <a:effectLst/>
                          <a:latin typeface="Arial" panose="020B0604020202020204" pitchFamily="34" charset="0"/>
                        </a:rPr>
                        <a:t>aantal overstortevents</a:t>
                      </a: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dirty="0">
                          <a:solidFill>
                            <a:srgbClr val="000000"/>
                          </a:solidFill>
                          <a:effectLst/>
                          <a:latin typeface="Arial" panose="020B0604020202020204" pitchFamily="34" charset="0"/>
                        </a:rPr>
                        <a:t>32</a:t>
                      </a: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dirty="0">
                          <a:solidFill>
                            <a:srgbClr val="000000"/>
                          </a:solidFill>
                          <a:effectLst/>
                          <a:latin typeface="Arial" panose="020B0604020202020204" pitchFamily="34" charset="0"/>
                        </a:rPr>
                        <a:t>66</a:t>
                      </a: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nl-BE" sz="1800" b="0" i="0" u="none" strike="noStrike" dirty="0">
                        <a:solidFill>
                          <a:srgbClr val="000000"/>
                        </a:solidFill>
                        <a:effectLst/>
                        <a:latin typeface="Arial" panose="020B0604020202020204" pitchFamily="34" charset="0"/>
                      </a:endParaRP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116" rtl="0" eaLnBrk="1" fontAlgn="b" latinLnBrk="0" hangingPunct="1">
                        <a:lnSpc>
                          <a:spcPct val="100000"/>
                        </a:lnSpc>
                        <a:spcBef>
                          <a:spcPts val="0"/>
                        </a:spcBef>
                        <a:spcAft>
                          <a:spcPts val="0"/>
                        </a:spcAft>
                        <a:buClrTx/>
                        <a:buSzTx/>
                        <a:buFontTx/>
                        <a:buNone/>
                        <a:tabLst/>
                        <a:defRPr/>
                      </a:pPr>
                      <a:r>
                        <a:rPr lang="nl-BE" sz="1800" b="0" i="0" u="none" strike="noStrike" dirty="0">
                          <a:solidFill>
                            <a:srgbClr val="000000"/>
                          </a:solidFill>
                          <a:effectLst/>
                          <a:latin typeface="Arial" panose="020B0604020202020204" pitchFamily="34" charset="0"/>
                        </a:rPr>
                        <a:t>75</a:t>
                      </a: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dirty="0">
                          <a:solidFill>
                            <a:srgbClr val="000000"/>
                          </a:solidFill>
                          <a:effectLst/>
                          <a:latin typeface="Arial" panose="020B0604020202020204" pitchFamily="34" charset="0"/>
                        </a:rPr>
                        <a:t>91</a:t>
                      </a: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dirty="0">
                          <a:solidFill>
                            <a:srgbClr val="000000"/>
                          </a:solidFill>
                          <a:effectLst/>
                          <a:latin typeface="Arial" panose="020B0604020202020204" pitchFamily="34" charset="0"/>
                        </a:rPr>
                        <a:t>60</a:t>
                      </a: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754094"/>
                  </a:ext>
                </a:extLst>
              </a:tr>
              <a:tr h="610022">
                <a:tc>
                  <a:txBody>
                    <a:bodyPr/>
                    <a:lstStyle/>
                    <a:p>
                      <a:pPr algn="l" fontAlgn="b"/>
                      <a:r>
                        <a:rPr lang="nl-BE" sz="1800" b="0" i="0" u="none" strike="noStrike">
                          <a:solidFill>
                            <a:srgbClr val="000000"/>
                          </a:solidFill>
                          <a:effectLst/>
                          <a:latin typeface="Arial" panose="020B0604020202020204" pitchFamily="34" charset="0"/>
                        </a:rPr>
                        <a:t>gecumuleerde duur (dagen)</a:t>
                      </a: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dirty="0">
                          <a:solidFill>
                            <a:srgbClr val="000000"/>
                          </a:solidFill>
                          <a:effectLst/>
                          <a:latin typeface="Arial" panose="020B0604020202020204" pitchFamily="34" charset="0"/>
                        </a:rPr>
                        <a:t>20,6</a:t>
                      </a: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dirty="0">
                          <a:solidFill>
                            <a:srgbClr val="000000"/>
                          </a:solidFill>
                          <a:effectLst/>
                          <a:latin typeface="Arial" panose="020B0604020202020204" pitchFamily="34" charset="0"/>
                        </a:rPr>
                        <a:t>75,7</a:t>
                      </a: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nl-BE" sz="1800" b="0" i="0" u="none" strike="noStrike" dirty="0">
                        <a:solidFill>
                          <a:srgbClr val="000000"/>
                        </a:solidFill>
                        <a:effectLst/>
                        <a:latin typeface="Arial" panose="020B0604020202020204" pitchFamily="34" charset="0"/>
                      </a:endParaRP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116" rtl="0" eaLnBrk="1" fontAlgn="b" latinLnBrk="0" hangingPunct="1">
                        <a:lnSpc>
                          <a:spcPct val="100000"/>
                        </a:lnSpc>
                        <a:spcBef>
                          <a:spcPts val="0"/>
                        </a:spcBef>
                        <a:spcAft>
                          <a:spcPts val="0"/>
                        </a:spcAft>
                        <a:buClrTx/>
                        <a:buSzTx/>
                        <a:buFontTx/>
                        <a:buNone/>
                        <a:tabLst/>
                        <a:defRPr/>
                      </a:pPr>
                      <a:r>
                        <a:rPr lang="nl-BE" sz="1800" b="0" i="0" u="none" strike="noStrike" dirty="0">
                          <a:solidFill>
                            <a:srgbClr val="000000"/>
                          </a:solidFill>
                          <a:effectLst/>
                          <a:latin typeface="Arial" panose="020B0604020202020204" pitchFamily="34" charset="0"/>
                        </a:rPr>
                        <a:t>35,2</a:t>
                      </a: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dirty="0">
                          <a:solidFill>
                            <a:srgbClr val="000000"/>
                          </a:solidFill>
                          <a:effectLst/>
                          <a:latin typeface="Arial" panose="020B0604020202020204" pitchFamily="34" charset="0"/>
                        </a:rPr>
                        <a:t>43,3</a:t>
                      </a: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dirty="0">
                          <a:solidFill>
                            <a:srgbClr val="000000"/>
                          </a:solidFill>
                          <a:effectLst/>
                          <a:latin typeface="Arial" panose="020B0604020202020204" pitchFamily="34" charset="0"/>
                        </a:rPr>
                        <a:t>42,4</a:t>
                      </a: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3857161"/>
                  </a:ext>
                </a:extLst>
              </a:tr>
            </a:tbl>
          </a:graphicData>
        </a:graphic>
      </p:graphicFrame>
      <p:pic>
        <p:nvPicPr>
          <p:cNvPr id="9" name="Afbeelding 8">
            <a:extLst>
              <a:ext uri="{FF2B5EF4-FFF2-40B4-BE49-F238E27FC236}">
                <a16:creationId xmlns:a16="http://schemas.microsoft.com/office/drawing/2014/main" id="{806ED6B3-3D37-4785-8039-9412810DF0A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1176" t="56819"/>
          <a:stretch/>
        </p:blipFill>
        <p:spPr>
          <a:xfrm>
            <a:off x="827584" y="3684507"/>
            <a:ext cx="2880320" cy="3173493"/>
          </a:xfrm>
          <a:prstGeom prst="rect">
            <a:avLst/>
          </a:prstGeom>
        </p:spPr>
      </p:pic>
      <p:pic>
        <p:nvPicPr>
          <p:cNvPr id="10" name="Afbeelding 9">
            <a:extLst>
              <a:ext uri="{FF2B5EF4-FFF2-40B4-BE49-F238E27FC236}">
                <a16:creationId xmlns:a16="http://schemas.microsoft.com/office/drawing/2014/main" id="{34BD6A61-681E-43FB-9719-5C5742F1A92E}"/>
              </a:ext>
            </a:extLst>
          </p:cNvPr>
          <p:cNvPicPr>
            <a:picLocks noChangeAspect="1"/>
          </p:cNvPicPr>
          <p:nvPr/>
        </p:nvPicPr>
        <p:blipFill>
          <a:blip r:embed="rId4"/>
          <a:stretch>
            <a:fillRect/>
          </a:stretch>
        </p:blipFill>
        <p:spPr>
          <a:xfrm>
            <a:off x="-10541" y="2874515"/>
            <a:ext cx="9144000" cy="809992"/>
          </a:xfrm>
          <a:prstGeom prst="rect">
            <a:avLst/>
          </a:prstGeom>
        </p:spPr>
      </p:pic>
      <p:sp>
        <p:nvSpPr>
          <p:cNvPr id="11" name="Ovaal 10">
            <a:extLst>
              <a:ext uri="{FF2B5EF4-FFF2-40B4-BE49-F238E27FC236}">
                <a16:creationId xmlns:a16="http://schemas.microsoft.com/office/drawing/2014/main" id="{39E22ED0-2B68-448F-A00C-6499F3E31B18}"/>
              </a:ext>
            </a:extLst>
          </p:cNvPr>
          <p:cNvSpPr/>
          <p:nvPr/>
        </p:nvSpPr>
        <p:spPr bwMode="auto">
          <a:xfrm>
            <a:off x="1979712" y="4872154"/>
            <a:ext cx="576064" cy="504056"/>
          </a:xfrm>
          <a:prstGeom prst="ellipse">
            <a:avLst/>
          </a:prstGeom>
          <a:noFill/>
          <a:ln w="2857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BE" sz="2400" b="0" i="0" u="none" strike="noStrike" cap="none" normalizeH="0" baseline="0" dirty="0">
              <a:ln>
                <a:noFill/>
              </a:ln>
              <a:solidFill>
                <a:schemeClr val="tx1"/>
              </a:solidFill>
              <a:effectLst/>
              <a:latin typeface="Arial" charset="0"/>
              <a:ea typeface="ＭＳ Ｐゴシック" pitchFamily="34" charset="-128"/>
            </a:endParaRPr>
          </a:p>
        </p:txBody>
      </p:sp>
      <p:sp>
        <p:nvSpPr>
          <p:cNvPr id="7" name="Tekstvak 6">
            <a:extLst>
              <a:ext uri="{FF2B5EF4-FFF2-40B4-BE49-F238E27FC236}">
                <a16:creationId xmlns:a16="http://schemas.microsoft.com/office/drawing/2014/main" id="{F96A675B-A184-4F81-9CAF-CCC498C4F99B}"/>
              </a:ext>
            </a:extLst>
          </p:cNvPr>
          <p:cNvSpPr txBox="1"/>
          <p:nvPr/>
        </p:nvSpPr>
        <p:spPr>
          <a:xfrm>
            <a:off x="3923928" y="3990543"/>
            <a:ext cx="5158605" cy="2246769"/>
          </a:xfrm>
          <a:prstGeom prst="rect">
            <a:avLst/>
          </a:prstGeom>
          <a:noFill/>
        </p:spPr>
        <p:txBody>
          <a:bodyPr wrap="square" rtlCol="0">
            <a:spAutoFit/>
          </a:bodyPr>
          <a:lstStyle/>
          <a:p>
            <a:pPr lvl="0"/>
            <a:r>
              <a:rPr lang="nl-BE" sz="2000" dirty="0"/>
              <a:t>21389A Renovatie pompstation </a:t>
            </a:r>
            <a:r>
              <a:rPr lang="nl-BE" sz="2000" dirty="0" err="1"/>
              <a:t>d’Aesten</a:t>
            </a:r>
            <a:r>
              <a:rPr lang="nl-BE" sz="2000" dirty="0"/>
              <a:t> en riolering Pater </a:t>
            </a:r>
            <a:r>
              <a:rPr lang="nl-BE" sz="2000" dirty="0" err="1"/>
              <a:t>Hensstraat</a:t>
            </a:r>
            <a:r>
              <a:rPr lang="nl-BE" sz="2000" dirty="0"/>
              <a:t>: uitgevoerd</a:t>
            </a:r>
          </a:p>
          <a:p>
            <a:pPr lvl="0"/>
            <a:endParaRPr lang="nl-BE" sz="2000" dirty="0"/>
          </a:p>
          <a:p>
            <a:pPr lvl="0"/>
            <a:r>
              <a:rPr lang="nl-BE" sz="2000" dirty="0"/>
              <a:t>21389B Renovatie pompstation </a:t>
            </a:r>
            <a:r>
              <a:rPr lang="nl-BE" sz="2000" dirty="0" err="1"/>
              <a:t>d’Aesten</a:t>
            </a:r>
            <a:r>
              <a:rPr lang="nl-BE" sz="2000" dirty="0"/>
              <a:t>-Aanleg van persleiding langs de </a:t>
            </a:r>
            <a:r>
              <a:rPr lang="nl-BE" sz="2000" dirty="0" err="1"/>
              <a:t>Herentalsebaan</a:t>
            </a:r>
            <a:r>
              <a:rPr lang="nl-BE" sz="2000" dirty="0"/>
              <a:t>/Heihuizen: AQF maakt aangepast TP (ontwerpfase 1) op</a:t>
            </a:r>
          </a:p>
        </p:txBody>
      </p:sp>
    </p:spTree>
    <p:extLst>
      <p:ext uri="{BB962C8B-B14F-4D97-AF65-F5344CB8AC3E}">
        <p14:creationId xmlns:p14="http://schemas.microsoft.com/office/powerpoint/2010/main" val="3486955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inhoud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470" y="1947664"/>
            <a:ext cx="5134316" cy="3425552"/>
          </a:xfrm>
        </p:spPr>
      </p:pic>
      <p:pic>
        <p:nvPicPr>
          <p:cNvPr id="8" name="Afbeelding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211116" y="1948928"/>
            <a:ext cx="5921896" cy="3951015"/>
          </a:xfrm>
          <a:prstGeom prst="rect">
            <a:avLst/>
          </a:prstGeom>
        </p:spPr>
      </p:pic>
      <p:sp>
        <p:nvSpPr>
          <p:cNvPr id="4" name="Titel 3">
            <a:extLst>
              <a:ext uri="{FF2B5EF4-FFF2-40B4-BE49-F238E27FC236}">
                <a16:creationId xmlns:a16="http://schemas.microsoft.com/office/drawing/2014/main" id="{9A9EE310-4EEB-437D-8AEA-E6D3CA72A602}"/>
              </a:ext>
            </a:extLst>
          </p:cNvPr>
          <p:cNvSpPr>
            <a:spLocks noGrp="1"/>
          </p:cNvSpPr>
          <p:nvPr>
            <p:ph type="title"/>
          </p:nvPr>
        </p:nvSpPr>
        <p:spPr>
          <a:xfrm>
            <a:off x="685800" y="152400"/>
            <a:ext cx="7772400" cy="684312"/>
          </a:xfrm>
        </p:spPr>
        <p:txBody>
          <a:bodyPr/>
          <a:lstStyle/>
          <a:p>
            <a:r>
              <a:rPr lang="nl-BE" dirty="0"/>
              <a:t>Overstort </a:t>
            </a:r>
            <a:r>
              <a:rPr lang="nl-BE" dirty="0" err="1"/>
              <a:t>Vlimmeren</a:t>
            </a:r>
            <a:r>
              <a:rPr lang="nl-BE" dirty="0"/>
              <a:t> </a:t>
            </a:r>
            <a:r>
              <a:rPr lang="nl-BE" dirty="0" err="1"/>
              <a:t>d’Aesten</a:t>
            </a:r>
            <a:endParaRPr lang="nl-BE" dirty="0"/>
          </a:p>
        </p:txBody>
      </p:sp>
    </p:spTree>
    <p:extLst>
      <p:ext uri="{BB962C8B-B14F-4D97-AF65-F5344CB8AC3E}">
        <p14:creationId xmlns:p14="http://schemas.microsoft.com/office/powerpoint/2010/main" val="34263721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a:xfrm>
            <a:off x="1602000" y="1046250"/>
            <a:ext cx="4995000" cy="810000"/>
          </a:xfrm>
          <a:prstGeom prst="rect">
            <a:avLst/>
          </a:prstGeom>
        </p:spPr>
        <p:txBody>
          <a:bodyPr vert="horz" lIns="0" tIns="0" rIns="0" bIns="0" rtlCol="0" anchor="t" anchorCtr="0">
            <a:noAutofit/>
          </a:bodyPr>
          <a:lstStyle>
            <a:lvl1pPr algn="l" defTabSz="914400" rtl="0" eaLnBrk="1" latinLnBrk="0" hangingPunct="1">
              <a:lnSpc>
                <a:spcPts val="3800"/>
              </a:lnSpc>
              <a:spcBef>
                <a:spcPts val="0"/>
              </a:spcBef>
              <a:buNone/>
              <a:defRPr sz="3700" b="1" i="0" kern="1200" baseline="0">
                <a:solidFill>
                  <a:schemeClr val="tx1"/>
                </a:solidFill>
                <a:latin typeface="Calibri" panose="020F0502020204030204" pitchFamily="34" charset="0"/>
                <a:ea typeface="+mj-ea"/>
                <a:cs typeface="FlandersArtSans-Bold" panose="00000800000000000000" pitchFamily="2" charset="0"/>
              </a:defRPr>
            </a:lvl1pPr>
          </a:lstStyle>
          <a:p>
            <a:r>
              <a:rPr lang="nl-BE" sz="2100" dirty="0">
                <a:solidFill>
                  <a:srgbClr val="196E8B"/>
                </a:solidFill>
              </a:rPr>
              <a:t>Waterkwaliteit</a:t>
            </a:r>
          </a:p>
        </p:txBody>
      </p:sp>
      <p:sp>
        <p:nvSpPr>
          <p:cNvPr id="7" name="Tijdelijke aanduiding voor datum 3"/>
          <p:cNvSpPr txBox="1">
            <a:spLocks/>
          </p:cNvSpPr>
          <p:nvPr/>
        </p:nvSpPr>
        <p:spPr>
          <a:xfrm>
            <a:off x="5118409" y="5611950"/>
            <a:ext cx="675000" cy="270000"/>
          </a:xfrm>
          <a:prstGeom prst="rect">
            <a:avLst/>
          </a:prstGeom>
        </p:spPr>
        <p:txBody>
          <a:bodyPr vert="horz" lIns="68580" tIns="34290" rIns="68580" bIns="34290" rtlCol="0" anchor="ctr"/>
          <a:lstStyle>
            <a:defPPr>
              <a:defRPr lang="nl-NL"/>
            </a:defPPr>
            <a:lvl1pPr>
              <a:defRPr sz="900" baseline="0">
                <a:solidFill>
                  <a:schemeClr val="tx1">
                    <a:tint val="75000"/>
                  </a:schemeClr>
                </a:solidFill>
                <a:latin typeface="Calibri" panose="020F0502020204030204" pitchFamily="34" charset="0"/>
              </a:defRPr>
            </a:lvl1pPr>
          </a:lstStyle>
          <a:p>
            <a:fld id="{0902A518-2289-419D-A053-0C9EC542DC6E}" type="datetime1">
              <a:rPr lang="nl-BE" sz="675">
                <a:solidFill>
                  <a:srgbClr val="2F2F2F">
                    <a:tint val="75000"/>
                  </a:srgbClr>
                </a:solidFill>
              </a:rPr>
              <a:pPr/>
              <a:t>30/10/2017</a:t>
            </a:fld>
            <a:endParaRPr lang="nl-BE" sz="675" dirty="0">
              <a:solidFill>
                <a:srgbClr val="2F2F2F">
                  <a:tint val="75000"/>
                </a:srgbClr>
              </a:solidFill>
            </a:endParaRPr>
          </a:p>
        </p:txBody>
      </p:sp>
      <p:sp>
        <p:nvSpPr>
          <p:cNvPr id="9" name="Tijdelijke aanduiding voor dianummer 5"/>
          <p:cNvSpPr txBox="1">
            <a:spLocks/>
          </p:cNvSpPr>
          <p:nvPr/>
        </p:nvSpPr>
        <p:spPr>
          <a:xfrm>
            <a:off x="7288711" y="5611950"/>
            <a:ext cx="405000" cy="270000"/>
          </a:xfrm>
          <a:prstGeom prst="rect">
            <a:avLst/>
          </a:prstGeom>
        </p:spPr>
        <p:txBody>
          <a:bodyPr vert="horz" lIns="68580" tIns="34290" rIns="68580" bIns="34290" rtlCol="0" anchor="ctr"/>
          <a:lstStyle>
            <a:defPPr>
              <a:defRPr lang="nl-NL"/>
            </a:defPPr>
            <a:lvl1pPr algn="r">
              <a:defRPr sz="900" baseline="0">
                <a:solidFill>
                  <a:schemeClr val="tx1">
                    <a:tint val="75000"/>
                  </a:schemeClr>
                </a:solidFill>
                <a:latin typeface="Calibri" panose="020F0502020204030204" pitchFamily="34" charset="0"/>
              </a:defRPr>
            </a:lvl1pPr>
          </a:lstStyle>
          <a:p>
            <a:fld id="{492AD3B4-D906-4191-84FB-4FE613E48036}" type="slidenum">
              <a:rPr lang="nl-BE" sz="675">
                <a:solidFill>
                  <a:srgbClr val="2F2F2F">
                    <a:tint val="75000"/>
                  </a:srgbClr>
                </a:solidFill>
              </a:rPr>
              <a:pPr/>
              <a:t>45</a:t>
            </a:fld>
            <a:endParaRPr lang="nl-BE" sz="675" dirty="0">
              <a:solidFill>
                <a:srgbClr val="2F2F2F">
                  <a:tint val="75000"/>
                </a:srgbClr>
              </a:solidFill>
            </a:endParaRPr>
          </a:p>
        </p:txBody>
      </p:sp>
      <p:pic>
        <p:nvPicPr>
          <p:cNvPr id="2" name="Afbeelding 1" descr="Ecologische Performantie Indicatoren per RWZI_layout-nl-be-Malle.pdf - Adobe Reader"/>
          <p:cNvPicPr>
            <a:picLocks noChangeAspect="1"/>
          </p:cNvPicPr>
          <p:nvPr/>
        </p:nvPicPr>
        <p:blipFill rotWithShape="1">
          <a:blip r:embed="rId3">
            <a:extLst>
              <a:ext uri="{28A0092B-C50C-407E-A947-70E740481C1C}">
                <a14:useLocalDpi xmlns:a14="http://schemas.microsoft.com/office/drawing/2010/main" val="0"/>
              </a:ext>
            </a:extLst>
          </a:blip>
          <a:srcRect l="8604" t="13601" r="6425" b="39155"/>
          <a:stretch/>
        </p:blipFill>
        <p:spPr>
          <a:xfrm>
            <a:off x="116321" y="1556791"/>
            <a:ext cx="8488127" cy="3672409"/>
          </a:xfrm>
          <a:prstGeom prst="rect">
            <a:avLst/>
          </a:prstGeom>
        </p:spPr>
      </p:pic>
      <p:sp>
        <p:nvSpPr>
          <p:cNvPr id="8" name="Titel 1">
            <a:extLst>
              <a:ext uri="{FF2B5EF4-FFF2-40B4-BE49-F238E27FC236}">
                <a16:creationId xmlns:a16="http://schemas.microsoft.com/office/drawing/2014/main" id="{F8B73D3A-4E55-416A-8B68-7A701A539295}"/>
              </a:ext>
            </a:extLst>
          </p:cNvPr>
          <p:cNvSpPr>
            <a:spLocks noGrp="1"/>
          </p:cNvSpPr>
          <p:nvPr>
            <p:ph type="title"/>
          </p:nvPr>
        </p:nvSpPr>
        <p:spPr>
          <a:xfrm>
            <a:off x="685800" y="152400"/>
            <a:ext cx="7772400" cy="914400"/>
          </a:xfrm>
        </p:spPr>
        <p:txBody>
          <a:bodyPr/>
          <a:lstStyle/>
          <a:p>
            <a:r>
              <a:rPr lang="nl-BE" dirty="0"/>
              <a:t>EPI zuiveringsgebied Malle</a:t>
            </a:r>
          </a:p>
        </p:txBody>
      </p:sp>
    </p:spTree>
    <p:extLst>
      <p:ext uri="{BB962C8B-B14F-4D97-AF65-F5344CB8AC3E}">
        <p14:creationId xmlns:p14="http://schemas.microsoft.com/office/powerpoint/2010/main" val="20313912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ep 7"/>
          <p:cNvGrpSpPr/>
          <p:nvPr/>
        </p:nvGrpSpPr>
        <p:grpSpPr>
          <a:xfrm>
            <a:off x="1687116" y="1639491"/>
            <a:ext cx="6091238" cy="3571875"/>
            <a:chOff x="725488" y="1042988"/>
            <a:chExt cx="8121650" cy="4762500"/>
          </a:xfrm>
          <a:solidFill>
            <a:schemeClr val="bg1">
              <a:lumMod val="75000"/>
            </a:schemeClr>
          </a:solidFill>
        </p:grpSpPr>
        <p:sp>
          <p:nvSpPr>
            <p:cNvPr id="49" name="Ovaal 48"/>
            <p:cNvSpPr/>
            <p:nvPr/>
          </p:nvSpPr>
          <p:spPr bwMode="auto">
            <a:xfrm>
              <a:off x="725488" y="1330325"/>
              <a:ext cx="1295400" cy="633413"/>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BE" sz="750" b="1" dirty="0">
                  <a:solidFill>
                    <a:srgbClr val="FFFFFF"/>
                  </a:solidFill>
                </a:rPr>
                <a:t>SINT-ANTONIUS</a:t>
              </a:r>
            </a:p>
          </p:txBody>
        </p:sp>
        <p:sp>
          <p:nvSpPr>
            <p:cNvPr id="7" name="Ovaal 6"/>
            <p:cNvSpPr/>
            <p:nvPr/>
          </p:nvSpPr>
          <p:spPr bwMode="auto">
            <a:xfrm>
              <a:off x="2138363" y="2768600"/>
              <a:ext cx="1066800" cy="777875"/>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BE" sz="750" b="1" dirty="0">
                  <a:solidFill>
                    <a:srgbClr val="FFFFFF"/>
                  </a:solidFill>
                </a:rPr>
                <a:t>HALLE</a:t>
              </a:r>
            </a:p>
          </p:txBody>
        </p:sp>
        <p:sp>
          <p:nvSpPr>
            <p:cNvPr id="47" name="Ovaal 46"/>
            <p:cNvSpPr/>
            <p:nvPr/>
          </p:nvSpPr>
          <p:spPr bwMode="auto">
            <a:xfrm>
              <a:off x="5033963" y="1042988"/>
              <a:ext cx="1408112" cy="762000"/>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BE" sz="900" b="1" dirty="0">
                  <a:solidFill>
                    <a:srgbClr val="FFFFFF"/>
                  </a:solidFill>
                </a:rPr>
                <a:t>ZOERSEL</a:t>
              </a:r>
            </a:p>
          </p:txBody>
        </p:sp>
        <p:sp>
          <p:nvSpPr>
            <p:cNvPr id="46" name="Ovaal 45"/>
            <p:cNvSpPr/>
            <p:nvPr/>
          </p:nvSpPr>
          <p:spPr bwMode="auto">
            <a:xfrm>
              <a:off x="3873500" y="4876800"/>
              <a:ext cx="1689100" cy="762000"/>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BE" sz="750" b="1" dirty="0">
                  <a:solidFill>
                    <a:srgbClr val="FFFFFF"/>
                  </a:solidFill>
                </a:rPr>
                <a:t>MASSENHOVEN</a:t>
              </a:r>
            </a:p>
          </p:txBody>
        </p:sp>
        <p:sp>
          <p:nvSpPr>
            <p:cNvPr id="45" name="Ovaal 44"/>
            <p:cNvSpPr/>
            <p:nvPr/>
          </p:nvSpPr>
          <p:spPr bwMode="auto">
            <a:xfrm>
              <a:off x="3721100" y="3222625"/>
              <a:ext cx="1636713" cy="762000"/>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BE" sz="900" b="1" dirty="0">
                  <a:solidFill>
                    <a:srgbClr val="FFFFFF"/>
                  </a:solidFill>
                </a:rPr>
                <a:t>ZANDHOVEN</a:t>
              </a:r>
            </a:p>
          </p:txBody>
        </p:sp>
        <p:sp>
          <p:nvSpPr>
            <p:cNvPr id="44" name="Ovaal 43"/>
            <p:cNvSpPr/>
            <p:nvPr/>
          </p:nvSpPr>
          <p:spPr bwMode="auto">
            <a:xfrm>
              <a:off x="6403975" y="2592388"/>
              <a:ext cx="1638300" cy="762000"/>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BE" sz="825" b="1" dirty="0">
                  <a:solidFill>
                    <a:srgbClr val="FFFFFF"/>
                  </a:solidFill>
                </a:rPr>
                <a:t>PULDERBOS</a:t>
              </a:r>
            </a:p>
          </p:txBody>
        </p:sp>
        <p:sp>
          <p:nvSpPr>
            <p:cNvPr id="6" name="Ovaal 5"/>
            <p:cNvSpPr/>
            <p:nvPr/>
          </p:nvSpPr>
          <p:spPr bwMode="auto">
            <a:xfrm>
              <a:off x="7799388" y="5043488"/>
              <a:ext cx="1047750" cy="762000"/>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BE" sz="825" b="1" dirty="0">
                  <a:solidFill>
                    <a:srgbClr val="FFFFFF"/>
                  </a:solidFill>
                </a:rPr>
                <a:t>PULLE</a:t>
              </a:r>
            </a:p>
          </p:txBody>
        </p:sp>
      </p:grpSp>
      <p:sp>
        <p:nvSpPr>
          <p:cNvPr id="20" name="Vrije vorm 19"/>
          <p:cNvSpPr/>
          <p:nvPr/>
        </p:nvSpPr>
        <p:spPr>
          <a:xfrm>
            <a:off x="1616869" y="1725217"/>
            <a:ext cx="2101454" cy="2582465"/>
          </a:xfrm>
          <a:custGeom>
            <a:avLst/>
            <a:gdLst>
              <a:gd name="connsiteX0" fmla="*/ 0 w 2801566"/>
              <a:gd name="connsiteY0" fmla="*/ 3443592 h 3443592"/>
              <a:gd name="connsiteX1" fmla="*/ 330740 w 2801566"/>
              <a:gd name="connsiteY1" fmla="*/ 3336588 h 3443592"/>
              <a:gd name="connsiteX2" fmla="*/ 389106 w 2801566"/>
              <a:gd name="connsiteY2" fmla="*/ 3326860 h 3443592"/>
              <a:gd name="connsiteX3" fmla="*/ 457200 w 2801566"/>
              <a:gd name="connsiteY3" fmla="*/ 3297677 h 3443592"/>
              <a:gd name="connsiteX4" fmla="*/ 486383 w 2801566"/>
              <a:gd name="connsiteY4" fmla="*/ 3287949 h 3443592"/>
              <a:gd name="connsiteX5" fmla="*/ 554476 w 2801566"/>
              <a:gd name="connsiteY5" fmla="*/ 3249039 h 3443592"/>
              <a:gd name="connsiteX6" fmla="*/ 642025 w 2801566"/>
              <a:gd name="connsiteY6" fmla="*/ 3161490 h 3443592"/>
              <a:gd name="connsiteX7" fmla="*/ 700391 w 2801566"/>
              <a:gd name="connsiteY7" fmla="*/ 3151762 h 3443592"/>
              <a:gd name="connsiteX8" fmla="*/ 778213 w 2801566"/>
              <a:gd name="connsiteY8" fmla="*/ 3122579 h 3443592"/>
              <a:gd name="connsiteX9" fmla="*/ 856034 w 2801566"/>
              <a:gd name="connsiteY9" fmla="*/ 3103124 h 3443592"/>
              <a:gd name="connsiteX10" fmla="*/ 885217 w 2801566"/>
              <a:gd name="connsiteY10" fmla="*/ 3093396 h 3443592"/>
              <a:gd name="connsiteX11" fmla="*/ 914400 w 2801566"/>
              <a:gd name="connsiteY11" fmla="*/ 3073941 h 3443592"/>
              <a:gd name="connsiteX12" fmla="*/ 972766 w 2801566"/>
              <a:gd name="connsiteY12" fmla="*/ 3054486 h 3443592"/>
              <a:gd name="connsiteX13" fmla="*/ 1001949 w 2801566"/>
              <a:gd name="connsiteY13" fmla="*/ 3044758 h 3443592"/>
              <a:gd name="connsiteX14" fmla="*/ 1070042 w 2801566"/>
              <a:gd name="connsiteY14" fmla="*/ 3005847 h 3443592"/>
              <a:gd name="connsiteX15" fmla="*/ 1128408 w 2801566"/>
              <a:gd name="connsiteY15" fmla="*/ 2986392 h 3443592"/>
              <a:gd name="connsiteX16" fmla="*/ 1157591 w 2801566"/>
              <a:gd name="connsiteY16" fmla="*/ 2966937 h 3443592"/>
              <a:gd name="connsiteX17" fmla="*/ 1206230 w 2801566"/>
              <a:gd name="connsiteY17" fmla="*/ 2937754 h 3443592"/>
              <a:gd name="connsiteX18" fmla="*/ 1527242 w 2801566"/>
              <a:gd name="connsiteY18" fmla="*/ 2928026 h 3443592"/>
              <a:gd name="connsiteX19" fmla="*/ 1556425 w 2801566"/>
              <a:gd name="connsiteY19" fmla="*/ 2918298 h 3443592"/>
              <a:gd name="connsiteX20" fmla="*/ 1595336 w 2801566"/>
              <a:gd name="connsiteY20" fmla="*/ 2840477 h 3443592"/>
              <a:gd name="connsiteX21" fmla="*/ 1605064 w 2801566"/>
              <a:gd name="connsiteY21" fmla="*/ 2811294 h 3443592"/>
              <a:gd name="connsiteX22" fmla="*/ 1624519 w 2801566"/>
              <a:gd name="connsiteY22" fmla="*/ 2772383 h 3443592"/>
              <a:gd name="connsiteX23" fmla="*/ 1673157 w 2801566"/>
              <a:gd name="connsiteY23" fmla="*/ 2665379 h 3443592"/>
              <a:gd name="connsiteX24" fmla="*/ 1673157 w 2801566"/>
              <a:gd name="connsiteY24" fmla="*/ 2422188 h 3443592"/>
              <a:gd name="connsiteX25" fmla="*/ 1653702 w 2801566"/>
              <a:gd name="connsiteY25" fmla="*/ 2383277 h 3443592"/>
              <a:gd name="connsiteX26" fmla="*/ 1643974 w 2801566"/>
              <a:gd name="connsiteY26" fmla="*/ 2344366 h 3443592"/>
              <a:gd name="connsiteX27" fmla="*/ 1605064 w 2801566"/>
              <a:gd name="connsiteY27" fmla="*/ 2256818 h 3443592"/>
              <a:gd name="connsiteX28" fmla="*/ 1575881 w 2801566"/>
              <a:gd name="connsiteY28" fmla="*/ 2217907 h 3443592"/>
              <a:gd name="connsiteX29" fmla="*/ 1556425 w 2801566"/>
              <a:gd name="connsiteY29" fmla="*/ 2188724 h 3443592"/>
              <a:gd name="connsiteX30" fmla="*/ 1546698 w 2801566"/>
              <a:gd name="connsiteY30" fmla="*/ 2159541 h 3443592"/>
              <a:gd name="connsiteX31" fmla="*/ 1527242 w 2801566"/>
              <a:gd name="connsiteY31" fmla="*/ 2081720 h 3443592"/>
              <a:gd name="connsiteX32" fmla="*/ 1507787 w 2801566"/>
              <a:gd name="connsiteY32" fmla="*/ 2062264 h 3443592"/>
              <a:gd name="connsiteX33" fmla="*/ 1478604 w 2801566"/>
              <a:gd name="connsiteY33" fmla="*/ 2003898 h 3443592"/>
              <a:gd name="connsiteX34" fmla="*/ 1468876 w 2801566"/>
              <a:gd name="connsiteY34" fmla="*/ 1974715 h 3443592"/>
              <a:gd name="connsiteX35" fmla="*/ 1429966 w 2801566"/>
              <a:gd name="connsiteY35" fmla="*/ 1906622 h 3443592"/>
              <a:gd name="connsiteX36" fmla="*/ 1410511 w 2801566"/>
              <a:gd name="connsiteY36" fmla="*/ 1819073 h 3443592"/>
              <a:gd name="connsiteX37" fmla="*/ 1400783 w 2801566"/>
              <a:gd name="connsiteY37" fmla="*/ 1780162 h 3443592"/>
              <a:gd name="connsiteX38" fmla="*/ 1429966 w 2801566"/>
              <a:gd name="connsiteY38" fmla="*/ 1556426 h 3443592"/>
              <a:gd name="connsiteX39" fmla="*/ 1459149 w 2801566"/>
              <a:gd name="connsiteY39" fmla="*/ 1517515 h 3443592"/>
              <a:gd name="connsiteX40" fmla="*/ 1478604 w 2801566"/>
              <a:gd name="connsiteY40" fmla="*/ 1488332 h 3443592"/>
              <a:gd name="connsiteX41" fmla="*/ 1507787 w 2801566"/>
              <a:gd name="connsiteY41" fmla="*/ 1468877 h 3443592"/>
              <a:gd name="connsiteX42" fmla="*/ 1605064 w 2801566"/>
              <a:gd name="connsiteY42" fmla="*/ 1429966 h 3443592"/>
              <a:gd name="connsiteX43" fmla="*/ 1653702 w 2801566"/>
              <a:gd name="connsiteY43" fmla="*/ 1410511 h 3443592"/>
              <a:gd name="connsiteX44" fmla="*/ 1682885 w 2801566"/>
              <a:gd name="connsiteY44" fmla="*/ 1400783 h 3443592"/>
              <a:gd name="connsiteX45" fmla="*/ 1712068 w 2801566"/>
              <a:gd name="connsiteY45" fmla="*/ 1381328 h 3443592"/>
              <a:gd name="connsiteX46" fmla="*/ 1819072 w 2801566"/>
              <a:gd name="connsiteY46" fmla="*/ 1371600 h 3443592"/>
              <a:gd name="connsiteX47" fmla="*/ 1916349 w 2801566"/>
              <a:gd name="connsiteY47" fmla="*/ 1352145 h 3443592"/>
              <a:gd name="connsiteX48" fmla="*/ 2042808 w 2801566"/>
              <a:gd name="connsiteY48" fmla="*/ 1342418 h 3443592"/>
              <a:gd name="connsiteX49" fmla="*/ 2178996 w 2801566"/>
              <a:gd name="connsiteY49" fmla="*/ 1254869 h 3443592"/>
              <a:gd name="connsiteX50" fmla="*/ 2276272 w 2801566"/>
              <a:gd name="connsiteY50" fmla="*/ 1167320 h 3443592"/>
              <a:gd name="connsiteX51" fmla="*/ 2334638 w 2801566"/>
              <a:gd name="connsiteY51" fmla="*/ 1118681 h 3443592"/>
              <a:gd name="connsiteX52" fmla="*/ 2354093 w 2801566"/>
              <a:gd name="connsiteY52" fmla="*/ 1079771 h 3443592"/>
              <a:gd name="connsiteX53" fmla="*/ 2373549 w 2801566"/>
              <a:gd name="connsiteY53" fmla="*/ 1060315 h 3443592"/>
              <a:gd name="connsiteX54" fmla="*/ 2431915 w 2801566"/>
              <a:gd name="connsiteY54" fmla="*/ 972766 h 3443592"/>
              <a:gd name="connsiteX55" fmla="*/ 2461098 w 2801566"/>
              <a:gd name="connsiteY55" fmla="*/ 943583 h 3443592"/>
              <a:gd name="connsiteX56" fmla="*/ 2500008 w 2801566"/>
              <a:gd name="connsiteY56" fmla="*/ 885218 h 3443592"/>
              <a:gd name="connsiteX57" fmla="*/ 2548647 w 2801566"/>
              <a:gd name="connsiteY57" fmla="*/ 826852 h 3443592"/>
              <a:gd name="connsiteX58" fmla="*/ 2587557 w 2801566"/>
              <a:gd name="connsiteY58" fmla="*/ 661481 h 3443592"/>
              <a:gd name="connsiteX59" fmla="*/ 2597285 w 2801566"/>
              <a:gd name="connsiteY59" fmla="*/ 612843 h 3443592"/>
              <a:gd name="connsiteX60" fmla="*/ 2626468 w 2801566"/>
              <a:gd name="connsiteY60" fmla="*/ 476656 h 3443592"/>
              <a:gd name="connsiteX61" fmla="*/ 2655651 w 2801566"/>
              <a:gd name="connsiteY61" fmla="*/ 321013 h 3443592"/>
              <a:gd name="connsiteX62" fmla="*/ 2675106 w 2801566"/>
              <a:gd name="connsiteY62" fmla="*/ 233464 h 3443592"/>
              <a:gd name="connsiteX63" fmla="*/ 2694562 w 2801566"/>
              <a:gd name="connsiteY63" fmla="*/ 184826 h 3443592"/>
              <a:gd name="connsiteX64" fmla="*/ 2714017 w 2801566"/>
              <a:gd name="connsiteY64" fmla="*/ 126460 h 3443592"/>
              <a:gd name="connsiteX65" fmla="*/ 2782111 w 2801566"/>
              <a:gd name="connsiteY65" fmla="*/ 29183 h 3443592"/>
              <a:gd name="connsiteX66" fmla="*/ 2801566 w 2801566"/>
              <a:gd name="connsiteY66" fmla="*/ 0 h 3443592"/>
              <a:gd name="connsiteX0" fmla="*/ 0 w 2801566"/>
              <a:gd name="connsiteY0" fmla="*/ 3443592 h 3443592"/>
              <a:gd name="connsiteX1" fmla="*/ 330740 w 2801566"/>
              <a:gd name="connsiteY1" fmla="*/ 3336588 h 3443592"/>
              <a:gd name="connsiteX2" fmla="*/ 389106 w 2801566"/>
              <a:gd name="connsiteY2" fmla="*/ 3326860 h 3443592"/>
              <a:gd name="connsiteX3" fmla="*/ 457200 w 2801566"/>
              <a:gd name="connsiteY3" fmla="*/ 3297677 h 3443592"/>
              <a:gd name="connsiteX4" fmla="*/ 486383 w 2801566"/>
              <a:gd name="connsiteY4" fmla="*/ 3287949 h 3443592"/>
              <a:gd name="connsiteX5" fmla="*/ 554476 w 2801566"/>
              <a:gd name="connsiteY5" fmla="*/ 3249039 h 3443592"/>
              <a:gd name="connsiteX6" fmla="*/ 642025 w 2801566"/>
              <a:gd name="connsiteY6" fmla="*/ 3161490 h 3443592"/>
              <a:gd name="connsiteX7" fmla="*/ 700391 w 2801566"/>
              <a:gd name="connsiteY7" fmla="*/ 3151762 h 3443592"/>
              <a:gd name="connsiteX8" fmla="*/ 778213 w 2801566"/>
              <a:gd name="connsiteY8" fmla="*/ 3122579 h 3443592"/>
              <a:gd name="connsiteX9" fmla="*/ 856034 w 2801566"/>
              <a:gd name="connsiteY9" fmla="*/ 3103124 h 3443592"/>
              <a:gd name="connsiteX10" fmla="*/ 885217 w 2801566"/>
              <a:gd name="connsiteY10" fmla="*/ 3093396 h 3443592"/>
              <a:gd name="connsiteX11" fmla="*/ 914400 w 2801566"/>
              <a:gd name="connsiteY11" fmla="*/ 3073941 h 3443592"/>
              <a:gd name="connsiteX12" fmla="*/ 972766 w 2801566"/>
              <a:gd name="connsiteY12" fmla="*/ 3054486 h 3443592"/>
              <a:gd name="connsiteX13" fmla="*/ 1001949 w 2801566"/>
              <a:gd name="connsiteY13" fmla="*/ 3044758 h 3443592"/>
              <a:gd name="connsiteX14" fmla="*/ 1070042 w 2801566"/>
              <a:gd name="connsiteY14" fmla="*/ 3005847 h 3443592"/>
              <a:gd name="connsiteX15" fmla="*/ 1128408 w 2801566"/>
              <a:gd name="connsiteY15" fmla="*/ 2986392 h 3443592"/>
              <a:gd name="connsiteX16" fmla="*/ 1157591 w 2801566"/>
              <a:gd name="connsiteY16" fmla="*/ 2966937 h 3443592"/>
              <a:gd name="connsiteX17" fmla="*/ 1206230 w 2801566"/>
              <a:gd name="connsiteY17" fmla="*/ 2937754 h 3443592"/>
              <a:gd name="connsiteX18" fmla="*/ 1527242 w 2801566"/>
              <a:gd name="connsiteY18" fmla="*/ 2928026 h 3443592"/>
              <a:gd name="connsiteX19" fmla="*/ 1556425 w 2801566"/>
              <a:gd name="connsiteY19" fmla="*/ 2918298 h 3443592"/>
              <a:gd name="connsiteX20" fmla="*/ 1595336 w 2801566"/>
              <a:gd name="connsiteY20" fmla="*/ 2840477 h 3443592"/>
              <a:gd name="connsiteX21" fmla="*/ 1605064 w 2801566"/>
              <a:gd name="connsiteY21" fmla="*/ 2811294 h 3443592"/>
              <a:gd name="connsiteX22" fmla="*/ 1624519 w 2801566"/>
              <a:gd name="connsiteY22" fmla="*/ 2772383 h 3443592"/>
              <a:gd name="connsiteX23" fmla="*/ 1673157 w 2801566"/>
              <a:gd name="connsiteY23" fmla="*/ 2665379 h 3443592"/>
              <a:gd name="connsiteX24" fmla="*/ 1673157 w 2801566"/>
              <a:gd name="connsiteY24" fmla="*/ 2422188 h 3443592"/>
              <a:gd name="connsiteX25" fmla="*/ 1653702 w 2801566"/>
              <a:gd name="connsiteY25" fmla="*/ 2383277 h 3443592"/>
              <a:gd name="connsiteX26" fmla="*/ 1643974 w 2801566"/>
              <a:gd name="connsiteY26" fmla="*/ 2344366 h 3443592"/>
              <a:gd name="connsiteX27" fmla="*/ 1605064 w 2801566"/>
              <a:gd name="connsiteY27" fmla="*/ 2256818 h 3443592"/>
              <a:gd name="connsiteX28" fmla="*/ 1575881 w 2801566"/>
              <a:gd name="connsiteY28" fmla="*/ 2217907 h 3443592"/>
              <a:gd name="connsiteX29" fmla="*/ 1556425 w 2801566"/>
              <a:gd name="connsiteY29" fmla="*/ 2188724 h 3443592"/>
              <a:gd name="connsiteX30" fmla="*/ 1546698 w 2801566"/>
              <a:gd name="connsiteY30" fmla="*/ 2159541 h 3443592"/>
              <a:gd name="connsiteX31" fmla="*/ 1527242 w 2801566"/>
              <a:gd name="connsiteY31" fmla="*/ 2081720 h 3443592"/>
              <a:gd name="connsiteX32" fmla="*/ 1507787 w 2801566"/>
              <a:gd name="connsiteY32" fmla="*/ 2062264 h 3443592"/>
              <a:gd name="connsiteX33" fmla="*/ 1478604 w 2801566"/>
              <a:gd name="connsiteY33" fmla="*/ 2003898 h 3443592"/>
              <a:gd name="connsiteX34" fmla="*/ 1468876 w 2801566"/>
              <a:gd name="connsiteY34" fmla="*/ 1974715 h 3443592"/>
              <a:gd name="connsiteX35" fmla="*/ 1429966 w 2801566"/>
              <a:gd name="connsiteY35" fmla="*/ 1906622 h 3443592"/>
              <a:gd name="connsiteX36" fmla="*/ 1410511 w 2801566"/>
              <a:gd name="connsiteY36" fmla="*/ 1819073 h 3443592"/>
              <a:gd name="connsiteX37" fmla="*/ 1303507 w 2801566"/>
              <a:gd name="connsiteY37" fmla="*/ 1741251 h 3443592"/>
              <a:gd name="connsiteX38" fmla="*/ 1429966 w 2801566"/>
              <a:gd name="connsiteY38" fmla="*/ 1556426 h 3443592"/>
              <a:gd name="connsiteX39" fmla="*/ 1459149 w 2801566"/>
              <a:gd name="connsiteY39" fmla="*/ 1517515 h 3443592"/>
              <a:gd name="connsiteX40" fmla="*/ 1478604 w 2801566"/>
              <a:gd name="connsiteY40" fmla="*/ 1488332 h 3443592"/>
              <a:gd name="connsiteX41" fmla="*/ 1507787 w 2801566"/>
              <a:gd name="connsiteY41" fmla="*/ 1468877 h 3443592"/>
              <a:gd name="connsiteX42" fmla="*/ 1605064 w 2801566"/>
              <a:gd name="connsiteY42" fmla="*/ 1429966 h 3443592"/>
              <a:gd name="connsiteX43" fmla="*/ 1653702 w 2801566"/>
              <a:gd name="connsiteY43" fmla="*/ 1410511 h 3443592"/>
              <a:gd name="connsiteX44" fmla="*/ 1682885 w 2801566"/>
              <a:gd name="connsiteY44" fmla="*/ 1400783 h 3443592"/>
              <a:gd name="connsiteX45" fmla="*/ 1712068 w 2801566"/>
              <a:gd name="connsiteY45" fmla="*/ 1381328 h 3443592"/>
              <a:gd name="connsiteX46" fmla="*/ 1819072 w 2801566"/>
              <a:gd name="connsiteY46" fmla="*/ 1371600 h 3443592"/>
              <a:gd name="connsiteX47" fmla="*/ 1916349 w 2801566"/>
              <a:gd name="connsiteY47" fmla="*/ 1352145 h 3443592"/>
              <a:gd name="connsiteX48" fmla="*/ 2042808 w 2801566"/>
              <a:gd name="connsiteY48" fmla="*/ 1342418 h 3443592"/>
              <a:gd name="connsiteX49" fmla="*/ 2178996 w 2801566"/>
              <a:gd name="connsiteY49" fmla="*/ 1254869 h 3443592"/>
              <a:gd name="connsiteX50" fmla="*/ 2276272 w 2801566"/>
              <a:gd name="connsiteY50" fmla="*/ 1167320 h 3443592"/>
              <a:gd name="connsiteX51" fmla="*/ 2334638 w 2801566"/>
              <a:gd name="connsiteY51" fmla="*/ 1118681 h 3443592"/>
              <a:gd name="connsiteX52" fmla="*/ 2354093 w 2801566"/>
              <a:gd name="connsiteY52" fmla="*/ 1079771 h 3443592"/>
              <a:gd name="connsiteX53" fmla="*/ 2373549 w 2801566"/>
              <a:gd name="connsiteY53" fmla="*/ 1060315 h 3443592"/>
              <a:gd name="connsiteX54" fmla="*/ 2431915 w 2801566"/>
              <a:gd name="connsiteY54" fmla="*/ 972766 h 3443592"/>
              <a:gd name="connsiteX55" fmla="*/ 2461098 w 2801566"/>
              <a:gd name="connsiteY55" fmla="*/ 943583 h 3443592"/>
              <a:gd name="connsiteX56" fmla="*/ 2500008 w 2801566"/>
              <a:gd name="connsiteY56" fmla="*/ 885218 h 3443592"/>
              <a:gd name="connsiteX57" fmla="*/ 2548647 w 2801566"/>
              <a:gd name="connsiteY57" fmla="*/ 826852 h 3443592"/>
              <a:gd name="connsiteX58" fmla="*/ 2587557 w 2801566"/>
              <a:gd name="connsiteY58" fmla="*/ 661481 h 3443592"/>
              <a:gd name="connsiteX59" fmla="*/ 2597285 w 2801566"/>
              <a:gd name="connsiteY59" fmla="*/ 612843 h 3443592"/>
              <a:gd name="connsiteX60" fmla="*/ 2626468 w 2801566"/>
              <a:gd name="connsiteY60" fmla="*/ 476656 h 3443592"/>
              <a:gd name="connsiteX61" fmla="*/ 2655651 w 2801566"/>
              <a:gd name="connsiteY61" fmla="*/ 321013 h 3443592"/>
              <a:gd name="connsiteX62" fmla="*/ 2675106 w 2801566"/>
              <a:gd name="connsiteY62" fmla="*/ 233464 h 3443592"/>
              <a:gd name="connsiteX63" fmla="*/ 2694562 w 2801566"/>
              <a:gd name="connsiteY63" fmla="*/ 184826 h 3443592"/>
              <a:gd name="connsiteX64" fmla="*/ 2714017 w 2801566"/>
              <a:gd name="connsiteY64" fmla="*/ 126460 h 3443592"/>
              <a:gd name="connsiteX65" fmla="*/ 2782111 w 2801566"/>
              <a:gd name="connsiteY65" fmla="*/ 29183 h 3443592"/>
              <a:gd name="connsiteX66" fmla="*/ 2801566 w 2801566"/>
              <a:gd name="connsiteY66" fmla="*/ 0 h 3443592"/>
              <a:gd name="connsiteX0" fmla="*/ 0 w 2801566"/>
              <a:gd name="connsiteY0" fmla="*/ 3443592 h 3443592"/>
              <a:gd name="connsiteX1" fmla="*/ 330740 w 2801566"/>
              <a:gd name="connsiteY1" fmla="*/ 3336588 h 3443592"/>
              <a:gd name="connsiteX2" fmla="*/ 389106 w 2801566"/>
              <a:gd name="connsiteY2" fmla="*/ 3326860 h 3443592"/>
              <a:gd name="connsiteX3" fmla="*/ 457200 w 2801566"/>
              <a:gd name="connsiteY3" fmla="*/ 3297677 h 3443592"/>
              <a:gd name="connsiteX4" fmla="*/ 486383 w 2801566"/>
              <a:gd name="connsiteY4" fmla="*/ 3287949 h 3443592"/>
              <a:gd name="connsiteX5" fmla="*/ 554476 w 2801566"/>
              <a:gd name="connsiteY5" fmla="*/ 3249039 h 3443592"/>
              <a:gd name="connsiteX6" fmla="*/ 642025 w 2801566"/>
              <a:gd name="connsiteY6" fmla="*/ 3161490 h 3443592"/>
              <a:gd name="connsiteX7" fmla="*/ 700391 w 2801566"/>
              <a:gd name="connsiteY7" fmla="*/ 3151762 h 3443592"/>
              <a:gd name="connsiteX8" fmla="*/ 778213 w 2801566"/>
              <a:gd name="connsiteY8" fmla="*/ 3122579 h 3443592"/>
              <a:gd name="connsiteX9" fmla="*/ 856034 w 2801566"/>
              <a:gd name="connsiteY9" fmla="*/ 3103124 h 3443592"/>
              <a:gd name="connsiteX10" fmla="*/ 885217 w 2801566"/>
              <a:gd name="connsiteY10" fmla="*/ 3093396 h 3443592"/>
              <a:gd name="connsiteX11" fmla="*/ 914400 w 2801566"/>
              <a:gd name="connsiteY11" fmla="*/ 3073941 h 3443592"/>
              <a:gd name="connsiteX12" fmla="*/ 972766 w 2801566"/>
              <a:gd name="connsiteY12" fmla="*/ 3054486 h 3443592"/>
              <a:gd name="connsiteX13" fmla="*/ 1001949 w 2801566"/>
              <a:gd name="connsiteY13" fmla="*/ 3044758 h 3443592"/>
              <a:gd name="connsiteX14" fmla="*/ 1070042 w 2801566"/>
              <a:gd name="connsiteY14" fmla="*/ 3005847 h 3443592"/>
              <a:gd name="connsiteX15" fmla="*/ 1128408 w 2801566"/>
              <a:gd name="connsiteY15" fmla="*/ 2986392 h 3443592"/>
              <a:gd name="connsiteX16" fmla="*/ 1157591 w 2801566"/>
              <a:gd name="connsiteY16" fmla="*/ 2966937 h 3443592"/>
              <a:gd name="connsiteX17" fmla="*/ 1206230 w 2801566"/>
              <a:gd name="connsiteY17" fmla="*/ 2937754 h 3443592"/>
              <a:gd name="connsiteX18" fmla="*/ 1527242 w 2801566"/>
              <a:gd name="connsiteY18" fmla="*/ 2928026 h 3443592"/>
              <a:gd name="connsiteX19" fmla="*/ 1556425 w 2801566"/>
              <a:gd name="connsiteY19" fmla="*/ 2918298 h 3443592"/>
              <a:gd name="connsiteX20" fmla="*/ 1595336 w 2801566"/>
              <a:gd name="connsiteY20" fmla="*/ 2840477 h 3443592"/>
              <a:gd name="connsiteX21" fmla="*/ 1605064 w 2801566"/>
              <a:gd name="connsiteY21" fmla="*/ 2811294 h 3443592"/>
              <a:gd name="connsiteX22" fmla="*/ 1624519 w 2801566"/>
              <a:gd name="connsiteY22" fmla="*/ 2772383 h 3443592"/>
              <a:gd name="connsiteX23" fmla="*/ 1673157 w 2801566"/>
              <a:gd name="connsiteY23" fmla="*/ 2665379 h 3443592"/>
              <a:gd name="connsiteX24" fmla="*/ 1673157 w 2801566"/>
              <a:gd name="connsiteY24" fmla="*/ 2422188 h 3443592"/>
              <a:gd name="connsiteX25" fmla="*/ 1653702 w 2801566"/>
              <a:gd name="connsiteY25" fmla="*/ 2383277 h 3443592"/>
              <a:gd name="connsiteX26" fmla="*/ 1643974 w 2801566"/>
              <a:gd name="connsiteY26" fmla="*/ 2344366 h 3443592"/>
              <a:gd name="connsiteX27" fmla="*/ 1605064 w 2801566"/>
              <a:gd name="connsiteY27" fmla="*/ 2256818 h 3443592"/>
              <a:gd name="connsiteX28" fmla="*/ 1575881 w 2801566"/>
              <a:gd name="connsiteY28" fmla="*/ 2217907 h 3443592"/>
              <a:gd name="connsiteX29" fmla="*/ 1556425 w 2801566"/>
              <a:gd name="connsiteY29" fmla="*/ 2188724 h 3443592"/>
              <a:gd name="connsiteX30" fmla="*/ 1546698 w 2801566"/>
              <a:gd name="connsiteY30" fmla="*/ 2159541 h 3443592"/>
              <a:gd name="connsiteX31" fmla="*/ 1527242 w 2801566"/>
              <a:gd name="connsiteY31" fmla="*/ 2081720 h 3443592"/>
              <a:gd name="connsiteX32" fmla="*/ 1507787 w 2801566"/>
              <a:gd name="connsiteY32" fmla="*/ 2062264 h 3443592"/>
              <a:gd name="connsiteX33" fmla="*/ 1478604 w 2801566"/>
              <a:gd name="connsiteY33" fmla="*/ 2003898 h 3443592"/>
              <a:gd name="connsiteX34" fmla="*/ 1468876 w 2801566"/>
              <a:gd name="connsiteY34" fmla="*/ 1974715 h 3443592"/>
              <a:gd name="connsiteX35" fmla="*/ 1429966 w 2801566"/>
              <a:gd name="connsiteY35" fmla="*/ 1906622 h 3443592"/>
              <a:gd name="connsiteX36" fmla="*/ 1410511 w 2801566"/>
              <a:gd name="connsiteY36" fmla="*/ 1819073 h 3443592"/>
              <a:gd name="connsiteX37" fmla="*/ 1303507 w 2801566"/>
              <a:gd name="connsiteY37" fmla="*/ 1741251 h 3443592"/>
              <a:gd name="connsiteX38" fmla="*/ 1264596 w 2801566"/>
              <a:gd name="connsiteY38" fmla="*/ 1585609 h 3443592"/>
              <a:gd name="connsiteX39" fmla="*/ 1459149 w 2801566"/>
              <a:gd name="connsiteY39" fmla="*/ 1517515 h 3443592"/>
              <a:gd name="connsiteX40" fmla="*/ 1478604 w 2801566"/>
              <a:gd name="connsiteY40" fmla="*/ 1488332 h 3443592"/>
              <a:gd name="connsiteX41" fmla="*/ 1507787 w 2801566"/>
              <a:gd name="connsiteY41" fmla="*/ 1468877 h 3443592"/>
              <a:gd name="connsiteX42" fmla="*/ 1605064 w 2801566"/>
              <a:gd name="connsiteY42" fmla="*/ 1429966 h 3443592"/>
              <a:gd name="connsiteX43" fmla="*/ 1653702 w 2801566"/>
              <a:gd name="connsiteY43" fmla="*/ 1410511 h 3443592"/>
              <a:gd name="connsiteX44" fmla="*/ 1682885 w 2801566"/>
              <a:gd name="connsiteY44" fmla="*/ 1400783 h 3443592"/>
              <a:gd name="connsiteX45" fmla="*/ 1712068 w 2801566"/>
              <a:gd name="connsiteY45" fmla="*/ 1381328 h 3443592"/>
              <a:gd name="connsiteX46" fmla="*/ 1819072 w 2801566"/>
              <a:gd name="connsiteY46" fmla="*/ 1371600 h 3443592"/>
              <a:gd name="connsiteX47" fmla="*/ 1916349 w 2801566"/>
              <a:gd name="connsiteY47" fmla="*/ 1352145 h 3443592"/>
              <a:gd name="connsiteX48" fmla="*/ 2042808 w 2801566"/>
              <a:gd name="connsiteY48" fmla="*/ 1342418 h 3443592"/>
              <a:gd name="connsiteX49" fmla="*/ 2178996 w 2801566"/>
              <a:gd name="connsiteY49" fmla="*/ 1254869 h 3443592"/>
              <a:gd name="connsiteX50" fmla="*/ 2276272 w 2801566"/>
              <a:gd name="connsiteY50" fmla="*/ 1167320 h 3443592"/>
              <a:gd name="connsiteX51" fmla="*/ 2334638 w 2801566"/>
              <a:gd name="connsiteY51" fmla="*/ 1118681 h 3443592"/>
              <a:gd name="connsiteX52" fmla="*/ 2354093 w 2801566"/>
              <a:gd name="connsiteY52" fmla="*/ 1079771 h 3443592"/>
              <a:gd name="connsiteX53" fmla="*/ 2373549 w 2801566"/>
              <a:gd name="connsiteY53" fmla="*/ 1060315 h 3443592"/>
              <a:gd name="connsiteX54" fmla="*/ 2431915 w 2801566"/>
              <a:gd name="connsiteY54" fmla="*/ 972766 h 3443592"/>
              <a:gd name="connsiteX55" fmla="*/ 2461098 w 2801566"/>
              <a:gd name="connsiteY55" fmla="*/ 943583 h 3443592"/>
              <a:gd name="connsiteX56" fmla="*/ 2500008 w 2801566"/>
              <a:gd name="connsiteY56" fmla="*/ 885218 h 3443592"/>
              <a:gd name="connsiteX57" fmla="*/ 2548647 w 2801566"/>
              <a:gd name="connsiteY57" fmla="*/ 826852 h 3443592"/>
              <a:gd name="connsiteX58" fmla="*/ 2587557 w 2801566"/>
              <a:gd name="connsiteY58" fmla="*/ 661481 h 3443592"/>
              <a:gd name="connsiteX59" fmla="*/ 2597285 w 2801566"/>
              <a:gd name="connsiteY59" fmla="*/ 612843 h 3443592"/>
              <a:gd name="connsiteX60" fmla="*/ 2626468 w 2801566"/>
              <a:gd name="connsiteY60" fmla="*/ 476656 h 3443592"/>
              <a:gd name="connsiteX61" fmla="*/ 2655651 w 2801566"/>
              <a:gd name="connsiteY61" fmla="*/ 321013 h 3443592"/>
              <a:gd name="connsiteX62" fmla="*/ 2675106 w 2801566"/>
              <a:gd name="connsiteY62" fmla="*/ 233464 h 3443592"/>
              <a:gd name="connsiteX63" fmla="*/ 2694562 w 2801566"/>
              <a:gd name="connsiteY63" fmla="*/ 184826 h 3443592"/>
              <a:gd name="connsiteX64" fmla="*/ 2714017 w 2801566"/>
              <a:gd name="connsiteY64" fmla="*/ 126460 h 3443592"/>
              <a:gd name="connsiteX65" fmla="*/ 2782111 w 2801566"/>
              <a:gd name="connsiteY65" fmla="*/ 29183 h 3443592"/>
              <a:gd name="connsiteX66" fmla="*/ 2801566 w 2801566"/>
              <a:gd name="connsiteY66" fmla="*/ 0 h 3443592"/>
              <a:gd name="connsiteX0" fmla="*/ 0 w 2801566"/>
              <a:gd name="connsiteY0" fmla="*/ 3443592 h 3443592"/>
              <a:gd name="connsiteX1" fmla="*/ 330740 w 2801566"/>
              <a:gd name="connsiteY1" fmla="*/ 3336588 h 3443592"/>
              <a:gd name="connsiteX2" fmla="*/ 389106 w 2801566"/>
              <a:gd name="connsiteY2" fmla="*/ 3326860 h 3443592"/>
              <a:gd name="connsiteX3" fmla="*/ 457200 w 2801566"/>
              <a:gd name="connsiteY3" fmla="*/ 3297677 h 3443592"/>
              <a:gd name="connsiteX4" fmla="*/ 486383 w 2801566"/>
              <a:gd name="connsiteY4" fmla="*/ 3287949 h 3443592"/>
              <a:gd name="connsiteX5" fmla="*/ 554476 w 2801566"/>
              <a:gd name="connsiteY5" fmla="*/ 3249039 h 3443592"/>
              <a:gd name="connsiteX6" fmla="*/ 642025 w 2801566"/>
              <a:gd name="connsiteY6" fmla="*/ 3161490 h 3443592"/>
              <a:gd name="connsiteX7" fmla="*/ 700391 w 2801566"/>
              <a:gd name="connsiteY7" fmla="*/ 3151762 h 3443592"/>
              <a:gd name="connsiteX8" fmla="*/ 778213 w 2801566"/>
              <a:gd name="connsiteY8" fmla="*/ 3122579 h 3443592"/>
              <a:gd name="connsiteX9" fmla="*/ 856034 w 2801566"/>
              <a:gd name="connsiteY9" fmla="*/ 3103124 h 3443592"/>
              <a:gd name="connsiteX10" fmla="*/ 885217 w 2801566"/>
              <a:gd name="connsiteY10" fmla="*/ 3093396 h 3443592"/>
              <a:gd name="connsiteX11" fmla="*/ 914400 w 2801566"/>
              <a:gd name="connsiteY11" fmla="*/ 3073941 h 3443592"/>
              <a:gd name="connsiteX12" fmla="*/ 972766 w 2801566"/>
              <a:gd name="connsiteY12" fmla="*/ 3054486 h 3443592"/>
              <a:gd name="connsiteX13" fmla="*/ 1001949 w 2801566"/>
              <a:gd name="connsiteY13" fmla="*/ 3044758 h 3443592"/>
              <a:gd name="connsiteX14" fmla="*/ 1070042 w 2801566"/>
              <a:gd name="connsiteY14" fmla="*/ 3005847 h 3443592"/>
              <a:gd name="connsiteX15" fmla="*/ 1128408 w 2801566"/>
              <a:gd name="connsiteY15" fmla="*/ 2986392 h 3443592"/>
              <a:gd name="connsiteX16" fmla="*/ 1157591 w 2801566"/>
              <a:gd name="connsiteY16" fmla="*/ 2966937 h 3443592"/>
              <a:gd name="connsiteX17" fmla="*/ 1206230 w 2801566"/>
              <a:gd name="connsiteY17" fmla="*/ 2937754 h 3443592"/>
              <a:gd name="connsiteX18" fmla="*/ 1527242 w 2801566"/>
              <a:gd name="connsiteY18" fmla="*/ 2928026 h 3443592"/>
              <a:gd name="connsiteX19" fmla="*/ 1556425 w 2801566"/>
              <a:gd name="connsiteY19" fmla="*/ 2918298 h 3443592"/>
              <a:gd name="connsiteX20" fmla="*/ 1595336 w 2801566"/>
              <a:gd name="connsiteY20" fmla="*/ 2840477 h 3443592"/>
              <a:gd name="connsiteX21" fmla="*/ 1605064 w 2801566"/>
              <a:gd name="connsiteY21" fmla="*/ 2811294 h 3443592"/>
              <a:gd name="connsiteX22" fmla="*/ 1624519 w 2801566"/>
              <a:gd name="connsiteY22" fmla="*/ 2772383 h 3443592"/>
              <a:gd name="connsiteX23" fmla="*/ 1673157 w 2801566"/>
              <a:gd name="connsiteY23" fmla="*/ 2665379 h 3443592"/>
              <a:gd name="connsiteX24" fmla="*/ 1673157 w 2801566"/>
              <a:gd name="connsiteY24" fmla="*/ 2422188 h 3443592"/>
              <a:gd name="connsiteX25" fmla="*/ 1653702 w 2801566"/>
              <a:gd name="connsiteY25" fmla="*/ 2383277 h 3443592"/>
              <a:gd name="connsiteX26" fmla="*/ 1643974 w 2801566"/>
              <a:gd name="connsiteY26" fmla="*/ 2344366 h 3443592"/>
              <a:gd name="connsiteX27" fmla="*/ 1605064 w 2801566"/>
              <a:gd name="connsiteY27" fmla="*/ 2256818 h 3443592"/>
              <a:gd name="connsiteX28" fmla="*/ 1575881 w 2801566"/>
              <a:gd name="connsiteY28" fmla="*/ 2217907 h 3443592"/>
              <a:gd name="connsiteX29" fmla="*/ 1556425 w 2801566"/>
              <a:gd name="connsiteY29" fmla="*/ 2188724 h 3443592"/>
              <a:gd name="connsiteX30" fmla="*/ 1546698 w 2801566"/>
              <a:gd name="connsiteY30" fmla="*/ 2159541 h 3443592"/>
              <a:gd name="connsiteX31" fmla="*/ 1527242 w 2801566"/>
              <a:gd name="connsiteY31" fmla="*/ 2081720 h 3443592"/>
              <a:gd name="connsiteX32" fmla="*/ 1507787 w 2801566"/>
              <a:gd name="connsiteY32" fmla="*/ 2062264 h 3443592"/>
              <a:gd name="connsiteX33" fmla="*/ 1478604 w 2801566"/>
              <a:gd name="connsiteY33" fmla="*/ 2003898 h 3443592"/>
              <a:gd name="connsiteX34" fmla="*/ 1468876 w 2801566"/>
              <a:gd name="connsiteY34" fmla="*/ 1974715 h 3443592"/>
              <a:gd name="connsiteX35" fmla="*/ 1429966 w 2801566"/>
              <a:gd name="connsiteY35" fmla="*/ 1906622 h 3443592"/>
              <a:gd name="connsiteX36" fmla="*/ 1410511 w 2801566"/>
              <a:gd name="connsiteY36" fmla="*/ 1819073 h 3443592"/>
              <a:gd name="connsiteX37" fmla="*/ 1303507 w 2801566"/>
              <a:gd name="connsiteY37" fmla="*/ 1741251 h 3443592"/>
              <a:gd name="connsiteX38" fmla="*/ 1264596 w 2801566"/>
              <a:gd name="connsiteY38" fmla="*/ 1585609 h 3443592"/>
              <a:gd name="connsiteX39" fmla="*/ 1264596 w 2801566"/>
              <a:gd name="connsiteY39" fmla="*/ 1498059 h 3443592"/>
              <a:gd name="connsiteX40" fmla="*/ 1478604 w 2801566"/>
              <a:gd name="connsiteY40" fmla="*/ 1488332 h 3443592"/>
              <a:gd name="connsiteX41" fmla="*/ 1507787 w 2801566"/>
              <a:gd name="connsiteY41" fmla="*/ 1468877 h 3443592"/>
              <a:gd name="connsiteX42" fmla="*/ 1605064 w 2801566"/>
              <a:gd name="connsiteY42" fmla="*/ 1429966 h 3443592"/>
              <a:gd name="connsiteX43" fmla="*/ 1653702 w 2801566"/>
              <a:gd name="connsiteY43" fmla="*/ 1410511 h 3443592"/>
              <a:gd name="connsiteX44" fmla="*/ 1682885 w 2801566"/>
              <a:gd name="connsiteY44" fmla="*/ 1400783 h 3443592"/>
              <a:gd name="connsiteX45" fmla="*/ 1712068 w 2801566"/>
              <a:gd name="connsiteY45" fmla="*/ 1381328 h 3443592"/>
              <a:gd name="connsiteX46" fmla="*/ 1819072 w 2801566"/>
              <a:gd name="connsiteY46" fmla="*/ 1371600 h 3443592"/>
              <a:gd name="connsiteX47" fmla="*/ 1916349 w 2801566"/>
              <a:gd name="connsiteY47" fmla="*/ 1352145 h 3443592"/>
              <a:gd name="connsiteX48" fmla="*/ 2042808 w 2801566"/>
              <a:gd name="connsiteY48" fmla="*/ 1342418 h 3443592"/>
              <a:gd name="connsiteX49" fmla="*/ 2178996 w 2801566"/>
              <a:gd name="connsiteY49" fmla="*/ 1254869 h 3443592"/>
              <a:gd name="connsiteX50" fmla="*/ 2276272 w 2801566"/>
              <a:gd name="connsiteY50" fmla="*/ 1167320 h 3443592"/>
              <a:gd name="connsiteX51" fmla="*/ 2334638 w 2801566"/>
              <a:gd name="connsiteY51" fmla="*/ 1118681 h 3443592"/>
              <a:gd name="connsiteX52" fmla="*/ 2354093 w 2801566"/>
              <a:gd name="connsiteY52" fmla="*/ 1079771 h 3443592"/>
              <a:gd name="connsiteX53" fmla="*/ 2373549 w 2801566"/>
              <a:gd name="connsiteY53" fmla="*/ 1060315 h 3443592"/>
              <a:gd name="connsiteX54" fmla="*/ 2431915 w 2801566"/>
              <a:gd name="connsiteY54" fmla="*/ 972766 h 3443592"/>
              <a:gd name="connsiteX55" fmla="*/ 2461098 w 2801566"/>
              <a:gd name="connsiteY55" fmla="*/ 943583 h 3443592"/>
              <a:gd name="connsiteX56" fmla="*/ 2500008 w 2801566"/>
              <a:gd name="connsiteY56" fmla="*/ 885218 h 3443592"/>
              <a:gd name="connsiteX57" fmla="*/ 2548647 w 2801566"/>
              <a:gd name="connsiteY57" fmla="*/ 826852 h 3443592"/>
              <a:gd name="connsiteX58" fmla="*/ 2587557 w 2801566"/>
              <a:gd name="connsiteY58" fmla="*/ 661481 h 3443592"/>
              <a:gd name="connsiteX59" fmla="*/ 2597285 w 2801566"/>
              <a:gd name="connsiteY59" fmla="*/ 612843 h 3443592"/>
              <a:gd name="connsiteX60" fmla="*/ 2626468 w 2801566"/>
              <a:gd name="connsiteY60" fmla="*/ 476656 h 3443592"/>
              <a:gd name="connsiteX61" fmla="*/ 2655651 w 2801566"/>
              <a:gd name="connsiteY61" fmla="*/ 321013 h 3443592"/>
              <a:gd name="connsiteX62" fmla="*/ 2675106 w 2801566"/>
              <a:gd name="connsiteY62" fmla="*/ 233464 h 3443592"/>
              <a:gd name="connsiteX63" fmla="*/ 2694562 w 2801566"/>
              <a:gd name="connsiteY63" fmla="*/ 184826 h 3443592"/>
              <a:gd name="connsiteX64" fmla="*/ 2714017 w 2801566"/>
              <a:gd name="connsiteY64" fmla="*/ 126460 h 3443592"/>
              <a:gd name="connsiteX65" fmla="*/ 2782111 w 2801566"/>
              <a:gd name="connsiteY65" fmla="*/ 29183 h 3443592"/>
              <a:gd name="connsiteX66" fmla="*/ 2801566 w 2801566"/>
              <a:gd name="connsiteY66" fmla="*/ 0 h 3443592"/>
              <a:gd name="connsiteX0" fmla="*/ 0 w 2801566"/>
              <a:gd name="connsiteY0" fmla="*/ 3443592 h 3443592"/>
              <a:gd name="connsiteX1" fmla="*/ 330740 w 2801566"/>
              <a:gd name="connsiteY1" fmla="*/ 3336588 h 3443592"/>
              <a:gd name="connsiteX2" fmla="*/ 389106 w 2801566"/>
              <a:gd name="connsiteY2" fmla="*/ 3326860 h 3443592"/>
              <a:gd name="connsiteX3" fmla="*/ 457200 w 2801566"/>
              <a:gd name="connsiteY3" fmla="*/ 3297677 h 3443592"/>
              <a:gd name="connsiteX4" fmla="*/ 486383 w 2801566"/>
              <a:gd name="connsiteY4" fmla="*/ 3287949 h 3443592"/>
              <a:gd name="connsiteX5" fmla="*/ 554476 w 2801566"/>
              <a:gd name="connsiteY5" fmla="*/ 3249039 h 3443592"/>
              <a:gd name="connsiteX6" fmla="*/ 642025 w 2801566"/>
              <a:gd name="connsiteY6" fmla="*/ 3161490 h 3443592"/>
              <a:gd name="connsiteX7" fmla="*/ 700391 w 2801566"/>
              <a:gd name="connsiteY7" fmla="*/ 3151762 h 3443592"/>
              <a:gd name="connsiteX8" fmla="*/ 778213 w 2801566"/>
              <a:gd name="connsiteY8" fmla="*/ 3122579 h 3443592"/>
              <a:gd name="connsiteX9" fmla="*/ 856034 w 2801566"/>
              <a:gd name="connsiteY9" fmla="*/ 3103124 h 3443592"/>
              <a:gd name="connsiteX10" fmla="*/ 885217 w 2801566"/>
              <a:gd name="connsiteY10" fmla="*/ 3093396 h 3443592"/>
              <a:gd name="connsiteX11" fmla="*/ 914400 w 2801566"/>
              <a:gd name="connsiteY11" fmla="*/ 3073941 h 3443592"/>
              <a:gd name="connsiteX12" fmla="*/ 972766 w 2801566"/>
              <a:gd name="connsiteY12" fmla="*/ 3054486 h 3443592"/>
              <a:gd name="connsiteX13" fmla="*/ 1001949 w 2801566"/>
              <a:gd name="connsiteY13" fmla="*/ 3044758 h 3443592"/>
              <a:gd name="connsiteX14" fmla="*/ 1070042 w 2801566"/>
              <a:gd name="connsiteY14" fmla="*/ 3005847 h 3443592"/>
              <a:gd name="connsiteX15" fmla="*/ 1128408 w 2801566"/>
              <a:gd name="connsiteY15" fmla="*/ 2986392 h 3443592"/>
              <a:gd name="connsiteX16" fmla="*/ 1157591 w 2801566"/>
              <a:gd name="connsiteY16" fmla="*/ 2966937 h 3443592"/>
              <a:gd name="connsiteX17" fmla="*/ 1206230 w 2801566"/>
              <a:gd name="connsiteY17" fmla="*/ 2937754 h 3443592"/>
              <a:gd name="connsiteX18" fmla="*/ 1527242 w 2801566"/>
              <a:gd name="connsiteY18" fmla="*/ 2928026 h 3443592"/>
              <a:gd name="connsiteX19" fmla="*/ 1556425 w 2801566"/>
              <a:gd name="connsiteY19" fmla="*/ 2918298 h 3443592"/>
              <a:gd name="connsiteX20" fmla="*/ 1595336 w 2801566"/>
              <a:gd name="connsiteY20" fmla="*/ 2840477 h 3443592"/>
              <a:gd name="connsiteX21" fmla="*/ 1605064 w 2801566"/>
              <a:gd name="connsiteY21" fmla="*/ 2811294 h 3443592"/>
              <a:gd name="connsiteX22" fmla="*/ 1624519 w 2801566"/>
              <a:gd name="connsiteY22" fmla="*/ 2772383 h 3443592"/>
              <a:gd name="connsiteX23" fmla="*/ 1673157 w 2801566"/>
              <a:gd name="connsiteY23" fmla="*/ 2665379 h 3443592"/>
              <a:gd name="connsiteX24" fmla="*/ 1673157 w 2801566"/>
              <a:gd name="connsiteY24" fmla="*/ 2422188 h 3443592"/>
              <a:gd name="connsiteX25" fmla="*/ 1653702 w 2801566"/>
              <a:gd name="connsiteY25" fmla="*/ 2383277 h 3443592"/>
              <a:gd name="connsiteX26" fmla="*/ 1643974 w 2801566"/>
              <a:gd name="connsiteY26" fmla="*/ 2344366 h 3443592"/>
              <a:gd name="connsiteX27" fmla="*/ 1605064 w 2801566"/>
              <a:gd name="connsiteY27" fmla="*/ 2256818 h 3443592"/>
              <a:gd name="connsiteX28" fmla="*/ 1575881 w 2801566"/>
              <a:gd name="connsiteY28" fmla="*/ 2217907 h 3443592"/>
              <a:gd name="connsiteX29" fmla="*/ 1556425 w 2801566"/>
              <a:gd name="connsiteY29" fmla="*/ 2188724 h 3443592"/>
              <a:gd name="connsiteX30" fmla="*/ 1546698 w 2801566"/>
              <a:gd name="connsiteY30" fmla="*/ 2159541 h 3443592"/>
              <a:gd name="connsiteX31" fmla="*/ 1527242 w 2801566"/>
              <a:gd name="connsiteY31" fmla="*/ 2081720 h 3443592"/>
              <a:gd name="connsiteX32" fmla="*/ 1507787 w 2801566"/>
              <a:gd name="connsiteY32" fmla="*/ 2062264 h 3443592"/>
              <a:gd name="connsiteX33" fmla="*/ 1478604 w 2801566"/>
              <a:gd name="connsiteY33" fmla="*/ 2003898 h 3443592"/>
              <a:gd name="connsiteX34" fmla="*/ 1468876 w 2801566"/>
              <a:gd name="connsiteY34" fmla="*/ 1974715 h 3443592"/>
              <a:gd name="connsiteX35" fmla="*/ 1429966 w 2801566"/>
              <a:gd name="connsiteY35" fmla="*/ 1906622 h 3443592"/>
              <a:gd name="connsiteX36" fmla="*/ 1284051 w 2801566"/>
              <a:gd name="connsiteY36" fmla="*/ 1867711 h 3443592"/>
              <a:gd name="connsiteX37" fmla="*/ 1303507 w 2801566"/>
              <a:gd name="connsiteY37" fmla="*/ 1741251 h 3443592"/>
              <a:gd name="connsiteX38" fmla="*/ 1264596 w 2801566"/>
              <a:gd name="connsiteY38" fmla="*/ 1585609 h 3443592"/>
              <a:gd name="connsiteX39" fmla="*/ 1264596 w 2801566"/>
              <a:gd name="connsiteY39" fmla="*/ 1498059 h 3443592"/>
              <a:gd name="connsiteX40" fmla="*/ 1478604 w 2801566"/>
              <a:gd name="connsiteY40" fmla="*/ 1488332 h 3443592"/>
              <a:gd name="connsiteX41" fmla="*/ 1507787 w 2801566"/>
              <a:gd name="connsiteY41" fmla="*/ 1468877 h 3443592"/>
              <a:gd name="connsiteX42" fmla="*/ 1605064 w 2801566"/>
              <a:gd name="connsiteY42" fmla="*/ 1429966 h 3443592"/>
              <a:gd name="connsiteX43" fmla="*/ 1653702 w 2801566"/>
              <a:gd name="connsiteY43" fmla="*/ 1410511 h 3443592"/>
              <a:gd name="connsiteX44" fmla="*/ 1682885 w 2801566"/>
              <a:gd name="connsiteY44" fmla="*/ 1400783 h 3443592"/>
              <a:gd name="connsiteX45" fmla="*/ 1712068 w 2801566"/>
              <a:gd name="connsiteY45" fmla="*/ 1381328 h 3443592"/>
              <a:gd name="connsiteX46" fmla="*/ 1819072 w 2801566"/>
              <a:gd name="connsiteY46" fmla="*/ 1371600 h 3443592"/>
              <a:gd name="connsiteX47" fmla="*/ 1916349 w 2801566"/>
              <a:gd name="connsiteY47" fmla="*/ 1352145 h 3443592"/>
              <a:gd name="connsiteX48" fmla="*/ 2042808 w 2801566"/>
              <a:gd name="connsiteY48" fmla="*/ 1342418 h 3443592"/>
              <a:gd name="connsiteX49" fmla="*/ 2178996 w 2801566"/>
              <a:gd name="connsiteY49" fmla="*/ 1254869 h 3443592"/>
              <a:gd name="connsiteX50" fmla="*/ 2276272 w 2801566"/>
              <a:gd name="connsiteY50" fmla="*/ 1167320 h 3443592"/>
              <a:gd name="connsiteX51" fmla="*/ 2334638 w 2801566"/>
              <a:gd name="connsiteY51" fmla="*/ 1118681 h 3443592"/>
              <a:gd name="connsiteX52" fmla="*/ 2354093 w 2801566"/>
              <a:gd name="connsiteY52" fmla="*/ 1079771 h 3443592"/>
              <a:gd name="connsiteX53" fmla="*/ 2373549 w 2801566"/>
              <a:gd name="connsiteY53" fmla="*/ 1060315 h 3443592"/>
              <a:gd name="connsiteX54" fmla="*/ 2431915 w 2801566"/>
              <a:gd name="connsiteY54" fmla="*/ 972766 h 3443592"/>
              <a:gd name="connsiteX55" fmla="*/ 2461098 w 2801566"/>
              <a:gd name="connsiteY55" fmla="*/ 943583 h 3443592"/>
              <a:gd name="connsiteX56" fmla="*/ 2500008 w 2801566"/>
              <a:gd name="connsiteY56" fmla="*/ 885218 h 3443592"/>
              <a:gd name="connsiteX57" fmla="*/ 2548647 w 2801566"/>
              <a:gd name="connsiteY57" fmla="*/ 826852 h 3443592"/>
              <a:gd name="connsiteX58" fmla="*/ 2587557 w 2801566"/>
              <a:gd name="connsiteY58" fmla="*/ 661481 h 3443592"/>
              <a:gd name="connsiteX59" fmla="*/ 2597285 w 2801566"/>
              <a:gd name="connsiteY59" fmla="*/ 612843 h 3443592"/>
              <a:gd name="connsiteX60" fmla="*/ 2626468 w 2801566"/>
              <a:gd name="connsiteY60" fmla="*/ 476656 h 3443592"/>
              <a:gd name="connsiteX61" fmla="*/ 2655651 w 2801566"/>
              <a:gd name="connsiteY61" fmla="*/ 321013 h 3443592"/>
              <a:gd name="connsiteX62" fmla="*/ 2675106 w 2801566"/>
              <a:gd name="connsiteY62" fmla="*/ 233464 h 3443592"/>
              <a:gd name="connsiteX63" fmla="*/ 2694562 w 2801566"/>
              <a:gd name="connsiteY63" fmla="*/ 184826 h 3443592"/>
              <a:gd name="connsiteX64" fmla="*/ 2714017 w 2801566"/>
              <a:gd name="connsiteY64" fmla="*/ 126460 h 3443592"/>
              <a:gd name="connsiteX65" fmla="*/ 2782111 w 2801566"/>
              <a:gd name="connsiteY65" fmla="*/ 29183 h 3443592"/>
              <a:gd name="connsiteX66" fmla="*/ 2801566 w 2801566"/>
              <a:gd name="connsiteY66" fmla="*/ 0 h 3443592"/>
              <a:gd name="connsiteX0" fmla="*/ 0 w 2801566"/>
              <a:gd name="connsiteY0" fmla="*/ 3443592 h 3443592"/>
              <a:gd name="connsiteX1" fmla="*/ 330740 w 2801566"/>
              <a:gd name="connsiteY1" fmla="*/ 3336588 h 3443592"/>
              <a:gd name="connsiteX2" fmla="*/ 389106 w 2801566"/>
              <a:gd name="connsiteY2" fmla="*/ 3326860 h 3443592"/>
              <a:gd name="connsiteX3" fmla="*/ 457200 w 2801566"/>
              <a:gd name="connsiteY3" fmla="*/ 3297677 h 3443592"/>
              <a:gd name="connsiteX4" fmla="*/ 486383 w 2801566"/>
              <a:gd name="connsiteY4" fmla="*/ 3287949 h 3443592"/>
              <a:gd name="connsiteX5" fmla="*/ 554476 w 2801566"/>
              <a:gd name="connsiteY5" fmla="*/ 3249039 h 3443592"/>
              <a:gd name="connsiteX6" fmla="*/ 642025 w 2801566"/>
              <a:gd name="connsiteY6" fmla="*/ 3161490 h 3443592"/>
              <a:gd name="connsiteX7" fmla="*/ 700391 w 2801566"/>
              <a:gd name="connsiteY7" fmla="*/ 3151762 h 3443592"/>
              <a:gd name="connsiteX8" fmla="*/ 778213 w 2801566"/>
              <a:gd name="connsiteY8" fmla="*/ 3122579 h 3443592"/>
              <a:gd name="connsiteX9" fmla="*/ 856034 w 2801566"/>
              <a:gd name="connsiteY9" fmla="*/ 3103124 h 3443592"/>
              <a:gd name="connsiteX10" fmla="*/ 885217 w 2801566"/>
              <a:gd name="connsiteY10" fmla="*/ 3093396 h 3443592"/>
              <a:gd name="connsiteX11" fmla="*/ 914400 w 2801566"/>
              <a:gd name="connsiteY11" fmla="*/ 3073941 h 3443592"/>
              <a:gd name="connsiteX12" fmla="*/ 972766 w 2801566"/>
              <a:gd name="connsiteY12" fmla="*/ 3054486 h 3443592"/>
              <a:gd name="connsiteX13" fmla="*/ 1001949 w 2801566"/>
              <a:gd name="connsiteY13" fmla="*/ 3044758 h 3443592"/>
              <a:gd name="connsiteX14" fmla="*/ 1070042 w 2801566"/>
              <a:gd name="connsiteY14" fmla="*/ 3005847 h 3443592"/>
              <a:gd name="connsiteX15" fmla="*/ 1128408 w 2801566"/>
              <a:gd name="connsiteY15" fmla="*/ 2986392 h 3443592"/>
              <a:gd name="connsiteX16" fmla="*/ 1157591 w 2801566"/>
              <a:gd name="connsiteY16" fmla="*/ 2966937 h 3443592"/>
              <a:gd name="connsiteX17" fmla="*/ 1206230 w 2801566"/>
              <a:gd name="connsiteY17" fmla="*/ 2937754 h 3443592"/>
              <a:gd name="connsiteX18" fmla="*/ 1527242 w 2801566"/>
              <a:gd name="connsiteY18" fmla="*/ 2928026 h 3443592"/>
              <a:gd name="connsiteX19" fmla="*/ 1556425 w 2801566"/>
              <a:gd name="connsiteY19" fmla="*/ 2918298 h 3443592"/>
              <a:gd name="connsiteX20" fmla="*/ 1595336 w 2801566"/>
              <a:gd name="connsiteY20" fmla="*/ 2840477 h 3443592"/>
              <a:gd name="connsiteX21" fmla="*/ 1605064 w 2801566"/>
              <a:gd name="connsiteY21" fmla="*/ 2811294 h 3443592"/>
              <a:gd name="connsiteX22" fmla="*/ 1624519 w 2801566"/>
              <a:gd name="connsiteY22" fmla="*/ 2772383 h 3443592"/>
              <a:gd name="connsiteX23" fmla="*/ 1673157 w 2801566"/>
              <a:gd name="connsiteY23" fmla="*/ 2665379 h 3443592"/>
              <a:gd name="connsiteX24" fmla="*/ 1673157 w 2801566"/>
              <a:gd name="connsiteY24" fmla="*/ 2422188 h 3443592"/>
              <a:gd name="connsiteX25" fmla="*/ 1653702 w 2801566"/>
              <a:gd name="connsiteY25" fmla="*/ 2383277 h 3443592"/>
              <a:gd name="connsiteX26" fmla="*/ 1643974 w 2801566"/>
              <a:gd name="connsiteY26" fmla="*/ 2344366 h 3443592"/>
              <a:gd name="connsiteX27" fmla="*/ 1605064 w 2801566"/>
              <a:gd name="connsiteY27" fmla="*/ 2256818 h 3443592"/>
              <a:gd name="connsiteX28" fmla="*/ 1575881 w 2801566"/>
              <a:gd name="connsiteY28" fmla="*/ 2217907 h 3443592"/>
              <a:gd name="connsiteX29" fmla="*/ 1556425 w 2801566"/>
              <a:gd name="connsiteY29" fmla="*/ 2188724 h 3443592"/>
              <a:gd name="connsiteX30" fmla="*/ 1546698 w 2801566"/>
              <a:gd name="connsiteY30" fmla="*/ 2159541 h 3443592"/>
              <a:gd name="connsiteX31" fmla="*/ 1527242 w 2801566"/>
              <a:gd name="connsiteY31" fmla="*/ 2081720 h 3443592"/>
              <a:gd name="connsiteX32" fmla="*/ 1507787 w 2801566"/>
              <a:gd name="connsiteY32" fmla="*/ 2062264 h 3443592"/>
              <a:gd name="connsiteX33" fmla="*/ 1478604 w 2801566"/>
              <a:gd name="connsiteY33" fmla="*/ 2003898 h 3443592"/>
              <a:gd name="connsiteX34" fmla="*/ 1468876 w 2801566"/>
              <a:gd name="connsiteY34" fmla="*/ 1974715 h 3443592"/>
              <a:gd name="connsiteX35" fmla="*/ 1322962 w 2801566"/>
              <a:gd name="connsiteY35" fmla="*/ 1955261 h 3443592"/>
              <a:gd name="connsiteX36" fmla="*/ 1284051 w 2801566"/>
              <a:gd name="connsiteY36" fmla="*/ 1867711 h 3443592"/>
              <a:gd name="connsiteX37" fmla="*/ 1303507 w 2801566"/>
              <a:gd name="connsiteY37" fmla="*/ 1741251 h 3443592"/>
              <a:gd name="connsiteX38" fmla="*/ 1264596 w 2801566"/>
              <a:gd name="connsiteY38" fmla="*/ 1585609 h 3443592"/>
              <a:gd name="connsiteX39" fmla="*/ 1264596 w 2801566"/>
              <a:gd name="connsiteY39" fmla="*/ 1498059 h 3443592"/>
              <a:gd name="connsiteX40" fmla="*/ 1478604 w 2801566"/>
              <a:gd name="connsiteY40" fmla="*/ 1488332 h 3443592"/>
              <a:gd name="connsiteX41" fmla="*/ 1507787 w 2801566"/>
              <a:gd name="connsiteY41" fmla="*/ 1468877 h 3443592"/>
              <a:gd name="connsiteX42" fmla="*/ 1605064 w 2801566"/>
              <a:gd name="connsiteY42" fmla="*/ 1429966 h 3443592"/>
              <a:gd name="connsiteX43" fmla="*/ 1653702 w 2801566"/>
              <a:gd name="connsiteY43" fmla="*/ 1410511 h 3443592"/>
              <a:gd name="connsiteX44" fmla="*/ 1682885 w 2801566"/>
              <a:gd name="connsiteY44" fmla="*/ 1400783 h 3443592"/>
              <a:gd name="connsiteX45" fmla="*/ 1712068 w 2801566"/>
              <a:gd name="connsiteY45" fmla="*/ 1381328 h 3443592"/>
              <a:gd name="connsiteX46" fmla="*/ 1819072 w 2801566"/>
              <a:gd name="connsiteY46" fmla="*/ 1371600 h 3443592"/>
              <a:gd name="connsiteX47" fmla="*/ 1916349 w 2801566"/>
              <a:gd name="connsiteY47" fmla="*/ 1352145 h 3443592"/>
              <a:gd name="connsiteX48" fmla="*/ 2042808 w 2801566"/>
              <a:gd name="connsiteY48" fmla="*/ 1342418 h 3443592"/>
              <a:gd name="connsiteX49" fmla="*/ 2178996 w 2801566"/>
              <a:gd name="connsiteY49" fmla="*/ 1254869 h 3443592"/>
              <a:gd name="connsiteX50" fmla="*/ 2276272 w 2801566"/>
              <a:gd name="connsiteY50" fmla="*/ 1167320 h 3443592"/>
              <a:gd name="connsiteX51" fmla="*/ 2334638 w 2801566"/>
              <a:gd name="connsiteY51" fmla="*/ 1118681 h 3443592"/>
              <a:gd name="connsiteX52" fmla="*/ 2354093 w 2801566"/>
              <a:gd name="connsiteY52" fmla="*/ 1079771 h 3443592"/>
              <a:gd name="connsiteX53" fmla="*/ 2373549 w 2801566"/>
              <a:gd name="connsiteY53" fmla="*/ 1060315 h 3443592"/>
              <a:gd name="connsiteX54" fmla="*/ 2431915 w 2801566"/>
              <a:gd name="connsiteY54" fmla="*/ 972766 h 3443592"/>
              <a:gd name="connsiteX55" fmla="*/ 2461098 w 2801566"/>
              <a:gd name="connsiteY55" fmla="*/ 943583 h 3443592"/>
              <a:gd name="connsiteX56" fmla="*/ 2500008 w 2801566"/>
              <a:gd name="connsiteY56" fmla="*/ 885218 h 3443592"/>
              <a:gd name="connsiteX57" fmla="*/ 2548647 w 2801566"/>
              <a:gd name="connsiteY57" fmla="*/ 826852 h 3443592"/>
              <a:gd name="connsiteX58" fmla="*/ 2587557 w 2801566"/>
              <a:gd name="connsiteY58" fmla="*/ 661481 h 3443592"/>
              <a:gd name="connsiteX59" fmla="*/ 2597285 w 2801566"/>
              <a:gd name="connsiteY59" fmla="*/ 612843 h 3443592"/>
              <a:gd name="connsiteX60" fmla="*/ 2626468 w 2801566"/>
              <a:gd name="connsiteY60" fmla="*/ 476656 h 3443592"/>
              <a:gd name="connsiteX61" fmla="*/ 2655651 w 2801566"/>
              <a:gd name="connsiteY61" fmla="*/ 321013 h 3443592"/>
              <a:gd name="connsiteX62" fmla="*/ 2675106 w 2801566"/>
              <a:gd name="connsiteY62" fmla="*/ 233464 h 3443592"/>
              <a:gd name="connsiteX63" fmla="*/ 2694562 w 2801566"/>
              <a:gd name="connsiteY63" fmla="*/ 184826 h 3443592"/>
              <a:gd name="connsiteX64" fmla="*/ 2714017 w 2801566"/>
              <a:gd name="connsiteY64" fmla="*/ 126460 h 3443592"/>
              <a:gd name="connsiteX65" fmla="*/ 2782111 w 2801566"/>
              <a:gd name="connsiteY65" fmla="*/ 29183 h 3443592"/>
              <a:gd name="connsiteX66" fmla="*/ 2801566 w 2801566"/>
              <a:gd name="connsiteY66" fmla="*/ 0 h 3443592"/>
              <a:gd name="connsiteX0" fmla="*/ 0 w 2801566"/>
              <a:gd name="connsiteY0" fmla="*/ 3443592 h 3443592"/>
              <a:gd name="connsiteX1" fmla="*/ 330740 w 2801566"/>
              <a:gd name="connsiteY1" fmla="*/ 3336588 h 3443592"/>
              <a:gd name="connsiteX2" fmla="*/ 389106 w 2801566"/>
              <a:gd name="connsiteY2" fmla="*/ 3326860 h 3443592"/>
              <a:gd name="connsiteX3" fmla="*/ 457200 w 2801566"/>
              <a:gd name="connsiteY3" fmla="*/ 3297677 h 3443592"/>
              <a:gd name="connsiteX4" fmla="*/ 486383 w 2801566"/>
              <a:gd name="connsiteY4" fmla="*/ 3287949 h 3443592"/>
              <a:gd name="connsiteX5" fmla="*/ 554476 w 2801566"/>
              <a:gd name="connsiteY5" fmla="*/ 3249039 h 3443592"/>
              <a:gd name="connsiteX6" fmla="*/ 642025 w 2801566"/>
              <a:gd name="connsiteY6" fmla="*/ 3161490 h 3443592"/>
              <a:gd name="connsiteX7" fmla="*/ 700391 w 2801566"/>
              <a:gd name="connsiteY7" fmla="*/ 3151762 h 3443592"/>
              <a:gd name="connsiteX8" fmla="*/ 778213 w 2801566"/>
              <a:gd name="connsiteY8" fmla="*/ 3122579 h 3443592"/>
              <a:gd name="connsiteX9" fmla="*/ 856034 w 2801566"/>
              <a:gd name="connsiteY9" fmla="*/ 3103124 h 3443592"/>
              <a:gd name="connsiteX10" fmla="*/ 885217 w 2801566"/>
              <a:gd name="connsiteY10" fmla="*/ 3093396 h 3443592"/>
              <a:gd name="connsiteX11" fmla="*/ 914400 w 2801566"/>
              <a:gd name="connsiteY11" fmla="*/ 3073941 h 3443592"/>
              <a:gd name="connsiteX12" fmla="*/ 972766 w 2801566"/>
              <a:gd name="connsiteY12" fmla="*/ 3054486 h 3443592"/>
              <a:gd name="connsiteX13" fmla="*/ 1001949 w 2801566"/>
              <a:gd name="connsiteY13" fmla="*/ 3044758 h 3443592"/>
              <a:gd name="connsiteX14" fmla="*/ 1070042 w 2801566"/>
              <a:gd name="connsiteY14" fmla="*/ 3005847 h 3443592"/>
              <a:gd name="connsiteX15" fmla="*/ 1128408 w 2801566"/>
              <a:gd name="connsiteY15" fmla="*/ 2986392 h 3443592"/>
              <a:gd name="connsiteX16" fmla="*/ 1157591 w 2801566"/>
              <a:gd name="connsiteY16" fmla="*/ 2966937 h 3443592"/>
              <a:gd name="connsiteX17" fmla="*/ 1206230 w 2801566"/>
              <a:gd name="connsiteY17" fmla="*/ 2937754 h 3443592"/>
              <a:gd name="connsiteX18" fmla="*/ 1527242 w 2801566"/>
              <a:gd name="connsiteY18" fmla="*/ 2928026 h 3443592"/>
              <a:gd name="connsiteX19" fmla="*/ 1556425 w 2801566"/>
              <a:gd name="connsiteY19" fmla="*/ 2918298 h 3443592"/>
              <a:gd name="connsiteX20" fmla="*/ 1595336 w 2801566"/>
              <a:gd name="connsiteY20" fmla="*/ 2840477 h 3443592"/>
              <a:gd name="connsiteX21" fmla="*/ 1605064 w 2801566"/>
              <a:gd name="connsiteY21" fmla="*/ 2811294 h 3443592"/>
              <a:gd name="connsiteX22" fmla="*/ 1624519 w 2801566"/>
              <a:gd name="connsiteY22" fmla="*/ 2772383 h 3443592"/>
              <a:gd name="connsiteX23" fmla="*/ 1673157 w 2801566"/>
              <a:gd name="connsiteY23" fmla="*/ 2665379 h 3443592"/>
              <a:gd name="connsiteX24" fmla="*/ 1673157 w 2801566"/>
              <a:gd name="connsiteY24" fmla="*/ 2422188 h 3443592"/>
              <a:gd name="connsiteX25" fmla="*/ 1653702 w 2801566"/>
              <a:gd name="connsiteY25" fmla="*/ 2383277 h 3443592"/>
              <a:gd name="connsiteX26" fmla="*/ 1643974 w 2801566"/>
              <a:gd name="connsiteY26" fmla="*/ 2344366 h 3443592"/>
              <a:gd name="connsiteX27" fmla="*/ 1605064 w 2801566"/>
              <a:gd name="connsiteY27" fmla="*/ 2256818 h 3443592"/>
              <a:gd name="connsiteX28" fmla="*/ 1575881 w 2801566"/>
              <a:gd name="connsiteY28" fmla="*/ 2217907 h 3443592"/>
              <a:gd name="connsiteX29" fmla="*/ 1556425 w 2801566"/>
              <a:gd name="connsiteY29" fmla="*/ 2188724 h 3443592"/>
              <a:gd name="connsiteX30" fmla="*/ 1546698 w 2801566"/>
              <a:gd name="connsiteY30" fmla="*/ 2159541 h 3443592"/>
              <a:gd name="connsiteX31" fmla="*/ 1527242 w 2801566"/>
              <a:gd name="connsiteY31" fmla="*/ 2081720 h 3443592"/>
              <a:gd name="connsiteX32" fmla="*/ 1507787 w 2801566"/>
              <a:gd name="connsiteY32" fmla="*/ 2062264 h 3443592"/>
              <a:gd name="connsiteX33" fmla="*/ 1478604 w 2801566"/>
              <a:gd name="connsiteY33" fmla="*/ 2003898 h 3443592"/>
              <a:gd name="connsiteX34" fmla="*/ 1410510 w 2801566"/>
              <a:gd name="connsiteY34" fmla="*/ 2013626 h 3443592"/>
              <a:gd name="connsiteX35" fmla="*/ 1322962 w 2801566"/>
              <a:gd name="connsiteY35" fmla="*/ 1955261 h 3443592"/>
              <a:gd name="connsiteX36" fmla="*/ 1284051 w 2801566"/>
              <a:gd name="connsiteY36" fmla="*/ 1867711 h 3443592"/>
              <a:gd name="connsiteX37" fmla="*/ 1303507 w 2801566"/>
              <a:gd name="connsiteY37" fmla="*/ 1741251 h 3443592"/>
              <a:gd name="connsiteX38" fmla="*/ 1264596 w 2801566"/>
              <a:gd name="connsiteY38" fmla="*/ 1585609 h 3443592"/>
              <a:gd name="connsiteX39" fmla="*/ 1264596 w 2801566"/>
              <a:gd name="connsiteY39" fmla="*/ 1498059 h 3443592"/>
              <a:gd name="connsiteX40" fmla="*/ 1478604 w 2801566"/>
              <a:gd name="connsiteY40" fmla="*/ 1488332 h 3443592"/>
              <a:gd name="connsiteX41" fmla="*/ 1507787 w 2801566"/>
              <a:gd name="connsiteY41" fmla="*/ 1468877 h 3443592"/>
              <a:gd name="connsiteX42" fmla="*/ 1605064 w 2801566"/>
              <a:gd name="connsiteY42" fmla="*/ 1429966 h 3443592"/>
              <a:gd name="connsiteX43" fmla="*/ 1653702 w 2801566"/>
              <a:gd name="connsiteY43" fmla="*/ 1410511 h 3443592"/>
              <a:gd name="connsiteX44" fmla="*/ 1682885 w 2801566"/>
              <a:gd name="connsiteY44" fmla="*/ 1400783 h 3443592"/>
              <a:gd name="connsiteX45" fmla="*/ 1712068 w 2801566"/>
              <a:gd name="connsiteY45" fmla="*/ 1381328 h 3443592"/>
              <a:gd name="connsiteX46" fmla="*/ 1819072 w 2801566"/>
              <a:gd name="connsiteY46" fmla="*/ 1371600 h 3443592"/>
              <a:gd name="connsiteX47" fmla="*/ 1916349 w 2801566"/>
              <a:gd name="connsiteY47" fmla="*/ 1352145 h 3443592"/>
              <a:gd name="connsiteX48" fmla="*/ 2042808 w 2801566"/>
              <a:gd name="connsiteY48" fmla="*/ 1342418 h 3443592"/>
              <a:gd name="connsiteX49" fmla="*/ 2178996 w 2801566"/>
              <a:gd name="connsiteY49" fmla="*/ 1254869 h 3443592"/>
              <a:gd name="connsiteX50" fmla="*/ 2276272 w 2801566"/>
              <a:gd name="connsiteY50" fmla="*/ 1167320 h 3443592"/>
              <a:gd name="connsiteX51" fmla="*/ 2334638 w 2801566"/>
              <a:gd name="connsiteY51" fmla="*/ 1118681 h 3443592"/>
              <a:gd name="connsiteX52" fmla="*/ 2354093 w 2801566"/>
              <a:gd name="connsiteY52" fmla="*/ 1079771 h 3443592"/>
              <a:gd name="connsiteX53" fmla="*/ 2373549 w 2801566"/>
              <a:gd name="connsiteY53" fmla="*/ 1060315 h 3443592"/>
              <a:gd name="connsiteX54" fmla="*/ 2431915 w 2801566"/>
              <a:gd name="connsiteY54" fmla="*/ 972766 h 3443592"/>
              <a:gd name="connsiteX55" fmla="*/ 2461098 w 2801566"/>
              <a:gd name="connsiteY55" fmla="*/ 943583 h 3443592"/>
              <a:gd name="connsiteX56" fmla="*/ 2500008 w 2801566"/>
              <a:gd name="connsiteY56" fmla="*/ 885218 h 3443592"/>
              <a:gd name="connsiteX57" fmla="*/ 2548647 w 2801566"/>
              <a:gd name="connsiteY57" fmla="*/ 826852 h 3443592"/>
              <a:gd name="connsiteX58" fmla="*/ 2587557 w 2801566"/>
              <a:gd name="connsiteY58" fmla="*/ 661481 h 3443592"/>
              <a:gd name="connsiteX59" fmla="*/ 2597285 w 2801566"/>
              <a:gd name="connsiteY59" fmla="*/ 612843 h 3443592"/>
              <a:gd name="connsiteX60" fmla="*/ 2626468 w 2801566"/>
              <a:gd name="connsiteY60" fmla="*/ 476656 h 3443592"/>
              <a:gd name="connsiteX61" fmla="*/ 2655651 w 2801566"/>
              <a:gd name="connsiteY61" fmla="*/ 321013 h 3443592"/>
              <a:gd name="connsiteX62" fmla="*/ 2675106 w 2801566"/>
              <a:gd name="connsiteY62" fmla="*/ 233464 h 3443592"/>
              <a:gd name="connsiteX63" fmla="*/ 2694562 w 2801566"/>
              <a:gd name="connsiteY63" fmla="*/ 184826 h 3443592"/>
              <a:gd name="connsiteX64" fmla="*/ 2714017 w 2801566"/>
              <a:gd name="connsiteY64" fmla="*/ 126460 h 3443592"/>
              <a:gd name="connsiteX65" fmla="*/ 2782111 w 2801566"/>
              <a:gd name="connsiteY65" fmla="*/ 29183 h 3443592"/>
              <a:gd name="connsiteX66" fmla="*/ 2801566 w 2801566"/>
              <a:gd name="connsiteY66" fmla="*/ 0 h 3443592"/>
              <a:gd name="connsiteX0" fmla="*/ 0 w 2801566"/>
              <a:gd name="connsiteY0" fmla="*/ 3443592 h 3443592"/>
              <a:gd name="connsiteX1" fmla="*/ 330740 w 2801566"/>
              <a:gd name="connsiteY1" fmla="*/ 3336588 h 3443592"/>
              <a:gd name="connsiteX2" fmla="*/ 389106 w 2801566"/>
              <a:gd name="connsiteY2" fmla="*/ 3326860 h 3443592"/>
              <a:gd name="connsiteX3" fmla="*/ 457200 w 2801566"/>
              <a:gd name="connsiteY3" fmla="*/ 3297677 h 3443592"/>
              <a:gd name="connsiteX4" fmla="*/ 486383 w 2801566"/>
              <a:gd name="connsiteY4" fmla="*/ 3287949 h 3443592"/>
              <a:gd name="connsiteX5" fmla="*/ 554476 w 2801566"/>
              <a:gd name="connsiteY5" fmla="*/ 3249039 h 3443592"/>
              <a:gd name="connsiteX6" fmla="*/ 642025 w 2801566"/>
              <a:gd name="connsiteY6" fmla="*/ 3161490 h 3443592"/>
              <a:gd name="connsiteX7" fmla="*/ 700391 w 2801566"/>
              <a:gd name="connsiteY7" fmla="*/ 3151762 h 3443592"/>
              <a:gd name="connsiteX8" fmla="*/ 778213 w 2801566"/>
              <a:gd name="connsiteY8" fmla="*/ 3122579 h 3443592"/>
              <a:gd name="connsiteX9" fmla="*/ 856034 w 2801566"/>
              <a:gd name="connsiteY9" fmla="*/ 3103124 h 3443592"/>
              <a:gd name="connsiteX10" fmla="*/ 885217 w 2801566"/>
              <a:gd name="connsiteY10" fmla="*/ 3093396 h 3443592"/>
              <a:gd name="connsiteX11" fmla="*/ 914400 w 2801566"/>
              <a:gd name="connsiteY11" fmla="*/ 3073941 h 3443592"/>
              <a:gd name="connsiteX12" fmla="*/ 972766 w 2801566"/>
              <a:gd name="connsiteY12" fmla="*/ 3054486 h 3443592"/>
              <a:gd name="connsiteX13" fmla="*/ 1001949 w 2801566"/>
              <a:gd name="connsiteY13" fmla="*/ 3044758 h 3443592"/>
              <a:gd name="connsiteX14" fmla="*/ 1070042 w 2801566"/>
              <a:gd name="connsiteY14" fmla="*/ 3005847 h 3443592"/>
              <a:gd name="connsiteX15" fmla="*/ 1128408 w 2801566"/>
              <a:gd name="connsiteY15" fmla="*/ 2986392 h 3443592"/>
              <a:gd name="connsiteX16" fmla="*/ 1157591 w 2801566"/>
              <a:gd name="connsiteY16" fmla="*/ 2966937 h 3443592"/>
              <a:gd name="connsiteX17" fmla="*/ 1206230 w 2801566"/>
              <a:gd name="connsiteY17" fmla="*/ 2937754 h 3443592"/>
              <a:gd name="connsiteX18" fmla="*/ 1527242 w 2801566"/>
              <a:gd name="connsiteY18" fmla="*/ 2928026 h 3443592"/>
              <a:gd name="connsiteX19" fmla="*/ 1556425 w 2801566"/>
              <a:gd name="connsiteY19" fmla="*/ 2918298 h 3443592"/>
              <a:gd name="connsiteX20" fmla="*/ 1595336 w 2801566"/>
              <a:gd name="connsiteY20" fmla="*/ 2840477 h 3443592"/>
              <a:gd name="connsiteX21" fmla="*/ 1605064 w 2801566"/>
              <a:gd name="connsiteY21" fmla="*/ 2811294 h 3443592"/>
              <a:gd name="connsiteX22" fmla="*/ 1624519 w 2801566"/>
              <a:gd name="connsiteY22" fmla="*/ 2772383 h 3443592"/>
              <a:gd name="connsiteX23" fmla="*/ 1673157 w 2801566"/>
              <a:gd name="connsiteY23" fmla="*/ 2665379 h 3443592"/>
              <a:gd name="connsiteX24" fmla="*/ 1673157 w 2801566"/>
              <a:gd name="connsiteY24" fmla="*/ 2422188 h 3443592"/>
              <a:gd name="connsiteX25" fmla="*/ 1653702 w 2801566"/>
              <a:gd name="connsiteY25" fmla="*/ 2383277 h 3443592"/>
              <a:gd name="connsiteX26" fmla="*/ 1643974 w 2801566"/>
              <a:gd name="connsiteY26" fmla="*/ 2344366 h 3443592"/>
              <a:gd name="connsiteX27" fmla="*/ 1605064 w 2801566"/>
              <a:gd name="connsiteY27" fmla="*/ 2256818 h 3443592"/>
              <a:gd name="connsiteX28" fmla="*/ 1575881 w 2801566"/>
              <a:gd name="connsiteY28" fmla="*/ 2217907 h 3443592"/>
              <a:gd name="connsiteX29" fmla="*/ 1556425 w 2801566"/>
              <a:gd name="connsiteY29" fmla="*/ 2188724 h 3443592"/>
              <a:gd name="connsiteX30" fmla="*/ 1546698 w 2801566"/>
              <a:gd name="connsiteY30" fmla="*/ 2159541 h 3443592"/>
              <a:gd name="connsiteX31" fmla="*/ 1527242 w 2801566"/>
              <a:gd name="connsiteY31" fmla="*/ 2081720 h 3443592"/>
              <a:gd name="connsiteX32" fmla="*/ 1507787 w 2801566"/>
              <a:gd name="connsiteY32" fmla="*/ 2062264 h 3443592"/>
              <a:gd name="connsiteX33" fmla="*/ 1439693 w 2801566"/>
              <a:gd name="connsiteY33" fmla="*/ 2052537 h 3443592"/>
              <a:gd name="connsiteX34" fmla="*/ 1410510 w 2801566"/>
              <a:gd name="connsiteY34" fmla="*/ 2013626 h 3443592"/>
              <a:gd name="connsiteX35" fmla="*/ 1322962 w 2801566"/>
              <a:gd name="connsiteY35" fmla="*/ 1955261 h 3443592"/>
              <a:gd name="connsiteX36" fmla="*/ 1284051 w 2801566"/>
              <a:gd name="connsiteY36" fmla="*/ 1867711 h 3443592"/>
              <a:gd name="connsiteX37" fmla="*/ 1303507 w 2801566"/>
              <a:gd name="connsiteY37" fmla="*/ 1741251 h 3443592"/>
              <a:gd name="connsiteX38" fmla="*/ 1264596 w 2801566"/>
              <a:gd name="connsiteY38" fmla="*/ 1585609 h 3443592"/>
              <a:gd name="connsiteX39" fmla="*/ 1264596 w 2801566"/>
              <a:gd name="connsiteY39" fmla="*/ 1498059 h 3443592"/>
              <a:gd name="connsiteX40" fmla="*/ 1478604 w 2801566"/>
              <a:gd name="connsiteY40" fmla="*/ 1488332 h 3443592"/>
              <a:gd name="connsiteX41" fmla="*/ 1507787 w 2801566"/>
              <a:gd name="connsiteY41" fmla="*/ 1468877 h 3443592"/>
              <a:gd name="connsiteX42" fmla="*/ 1605064 w 2801566"/>
              <a:gd name="connsiteY42" fmla="*/ 1429966 h 3443592"/>
              <a:gd name="connsiteX43" fmla="*/ 1653702 w 2801566"/>
              <a:gd name="connsiteY43" fmla="*/ 1410511 h 3443592"/>
              <a:gd name="connsiteX44" fmla="*/ 1682885 w 2801566"/>
              <a:gd name="connsiteY44" fmla="*/ 1400783 h 3443592"/>
              <a:gd name="connsiteX45" fmla="*/ 1712068 w 2801566"/>
              <a:gd name="connsiteY45" fmla="*/ 1381328 h 3443592"/>
              <a:gd name="connsiteX46" fmla="*/ 1819072 w 2801566"/>
              <a:gd name="connsiteY46" fmla="*/ 1371600 h 3443592"/>
              <a:gd name="connsiteX47" fmla="*/ 1916349 w 2801566"/>
              <a:gd name="connsiteY47" fmla="*/ 1352145 h 3443592"/>
              <a:gd name="connsiteX48" fmla="*/ 2042808 w 2801566"/>
              <a:gd name="connsiteY48" fmla="*/ 1342418 h 3443592"/>
              <a:gd name="connsiteX49" fmla="*/ 2178996 w 2801566"/>
              <a:gd name="connsiteY49" fmla="*/ 1254869 h 3443592"/>
              <a:gd name="connsiteX50" fmla="*/ 2276272 w 2801566"/>
              <a:gd name="connsiteY50" fmla="*/ 1167320 h 3443592"/>
              <a:gd name="connsiteX51" fmla="*/ 2334638 w 2801566"/>
              <a:gd name="connsiteY51" fmla="*/ 1118681 h 3443592"/>
              <a:gd name="connsiteX52" fmla="*/ 2354093 w 2801566"/>
              <a:gd name="connsiteY52" fmla="*/ 1079771 h 3443592"/>
              <a:gd name="connsiteX53" fmla="*/ 2373549 w 2801566"/>
              <a:gd name="connsiteY53" fmla="*/ 1060315 h 3443592"/>
              <a:gd name="connsiteX54" fmla="*/ 2431915 w 2801566"/>
              <a:gd name="connsiteY54" fmla="*/ 972766 h 3443592"/>
              <a:gd name="connsiteX55" fmla="*/ 2461098 w 2801566"/>
              <a:gd name="connsiteY55" fmla="*/ 943583 h 3443592"/>
              <a:gd name="connsiteX56" fmla="*/ 2500008 w 2801566"/>
              <a:gd name="connsiteY56" fmla="*/ 885218 h 3443592"/>
              <a:gd name="connsiteX57" fmla="*/ 2548647 w 2801566"/>
              <a:gd name="connsiteY57" fmla="*/ 826852 h 3443592"/>
              <a:gd name="connsiteX58" fmla="*/ 2587557 w 2801566"/>
              <a:gd name="connsiteY58" fmla="*/ 661481 h 3443592"/>
              <a:gd name="connsiteX59" fmla="*/ 2597285 w 2801566"/>
              <a:gd name="connsiteY59" fmla="*/ 612843 h 3443592"/>
              <a:gd name="connsiteX60" fmla="*/ 2626468 w 2801566"/>
              <a:gd name="connsiteY60" fmla="*/ 476656 h 3443592"/>
              <a:gd name="connsiteX61" fmla="*/ 2655651 w 2801566"/>
              <a:gd name="connsiteY61" fmla="*/ 321013 h 3443592"/>
              <a:gd name="connsiteX62" fmla="*/ 2675106 w 2801566"/>
              <a:gd name="connsiteY62" fmla="*/ 233464 h 3443592"/>
              <a:gd name="connsiteX63" fmla="*/ 2694562 w 2801566"/>
              <a:gd name="connsiteY63" fmla="*/ 184826 h 3443592"/>
              <a:gd name="connsiteX64" fmla="*/ 2714017 w 2801566"/>
              <a:gd name="connsiteY64" fmla="*/ 126460 h 3443592"/>
              <a:gd name="connsiteX65" fmla="*/ 2782111 w 2801566"/>
              <a:gd name="connsiteY65" fmla="*/ 29183 h 3443592"/>
              <a:gd name="connsiteX66" fmla="*/ 2801566 w 2801566"/>
              <a:gd name="connsiteY66" fmla="*/ 0 h 3443592"/>
              <a:gd name="connsiteX0" fmla="*/ 0 w 2801566"/>
              <a:gd name="connsiteY0" fmla="*/ 3443592 h 3443592"/>
              <a:gd name="connsiteX1" fmla="*/ 330740 w 2801566"/>
              <a:gd name="connsiteY1" fmla="*/ 3336588 h 3443592"/>
              <a:gd name="connsiteX2" fmla="*/ 389106 w 2801566"/>
              <a:gd name="connsiteY2" fmla="*/ 3326860 h 3443592"/>
              <a:gd name="connsiteX3" fmla="*/ 457200 w 2801566"/>
              <a:gd name="connsiteY3" fmla="*/ 3297677 h 3443592"/>
              <a:gd name="connsiteX4" fmla="*/ 486383 w 2801566"/>
              <a:gd name="connsiteY4" fmla="*/ 3287949 h 3443592"/>
              <a:gd name="connsiteX5" fmla="*/ 554476 w 2801566"/>
              <a:gd name="connsiteY5" fmla="*/ 3249039 h 3443592"/>
              <a:gd name="connsiteX6" fmla="*/ 642025 w 2801566"/>
              <a:gd name="connsiteY6" fmla="*/ 3161490 h 3443592"/>
              <a:gd name="connsiteX7" fmla="*/ 700391 w 2801566"/>
              <a:gd name="connsiteY7" fmla="*/ 3151762 h 3443592"/>
              <a:gd name="connsiteX8" fmla="*/ 778213 w 2801566"/>
              <a:gd name="connsiteY8" fmla="*/ 3122579 h 3443592"/>
              <a:gd name="connsiteX9" fmla="*/ 856034 w 2801566"/>
              <a:gd name="connsiteY9" fmla="*/ 3103124 h 3443592"/>
              <a:gd name="connsiteX10" fmla="*/ 885217 w 2801566"/>
              <a:gd name="connsiteY10" fmla="*/ 3093396 h 3443592"/>
              <a:gd name="connsiteX11" fmla="*/ 914400 w 2801566"/>
              <a:gd name="connsiteY11" fmla="*/ 3073941 h 3443592"/>
              <a:gd name="connsiteX12" fmla="*/ 972766 w 2801566"/>
              <a:gd name="connsiteY12" fmla="*/ 3054486 h 3443592"/>
              <a:gd name="connsiteX13" fmla="*/ 1001949 w 2801566"/>
              <a:gd name="connsiteY13" fmla="*/ 3044758 h 3443592"/>
              <a:gd name="connsiteX14" fmla="*/ 1070042 w 2801566"/>
              <a:gd name="connsiteY14" fmla="*/ 3005847 h 3443592"/>
              <a:gd name="connsiteX15" fmla="*/ 1128408 w 2801566"/>
              <a:gd name="connsiteY15" fmla="*/ 2986392 h 3443592"/>
              <a:gd name="connsiteX16" fmla="*/ 1157591 w 2801566"/>
              <a:gd name="connsiteY16" fmla="*/ 2966937 h 3443592"/>
              <a:gd name="connsiteX17" fmla="*/ 1206230 w 2801566"/>
              <a:gd name="connsiteY17" fmla="*/ 2937754 h 3443592"/>
              <a:gd name="connsiteX18" fmla="*/ 1527242 w 2801566"/>
              <a:gd name="connsiteY18" fmla="*/ 2928026 h 3443592"/>
              <a:gd name="connsiteX19" fmla="*/ 1556425 w 2801566"/>
              <a:gd name="connsiteY19" fmla="*/ 2918298 h 3443592"/>
              <a:gd name="connsiteX20" fmla="*/ 1595336 w 2801566"/>
              <a:gd name="connsiteY20" fmla="*/ 2840477 h 3443592"/>
              <a:gd name="connsiteX21" fmla="*/ 1605064 w 2801566"/>
              <a:gd name="connsiteY21" fmla="*/ 2811294 h 3443592"/>
              <a:gd name="connsiteX22" fmla="*/ 1624519 w 2801566"/>
              <a:gd name="connsiteY22" fmla="*/ 2772383 h 3443592"/>
              <a:gd name="connsiteX23" fmla="*/ 1673157 w 2801566"/>
              <a:gd name="connsiteY23" fmla="*/ 2665379 h 3443592"/>
              <a:gd name="connsiteX24" fmla="*/ 1673157 w 2801566"/>
              <a:gd name="connsiteY24" fmla="*/ 2422188 h 3443592"/>
              <a:gd name="connsiteX25" fmla="*/ 1653702 w 2801566"/>
              <a:gd name="connsiteY25" fmla="*/ 2383277 h 3443592"/>
              <a:gd name="connsiteX26" fmla="*/ 1643974 w 2801566"/>
              <a:gd name="connsiteY26" fmla="*/ 2344366 h 3443592"/>
              <a:gd name="connsiteX27" fmla="*/ 1605064 w 2801566"/>
              <a:gd name="connsiteY27" fmla="*/ 2256818 h 3443592"/>
              <a:gd name="connsiteX28" fmla="*/ 1575881 w 2801566"/>
              <a:gd name="connsiteY28" fmla="*/ 2217907 h 3443592"/>
              <a:gd name="connsiteX29" fmla="*/ 1556425 w 2801566"/>
              <a:gd name="connsiteY29" fmla="*/ 2188724 h 3443592"/>
              <a:gd name="connsiteX30" fmla="*/ 1546698 w 2801566"/>
              <a:gd name="connsiteY30" fmla="*/ 2159541 h 3443592"/>
              <a:gd name="connsiteX31" fmla="*/ 1527242 w 2801566"/>
              <a:gd name="connsiteY31" fmla="*/ 2081720 h 3443592"/>
              <a:gd name="connsiteX32" fmla="*/ 1507787 w 2801566"/>
              <a:gd name="connsiteY32" fmla="*/ 2062264 h 3443592"/>
              <a:gd name="connsiteX33" fmla="*/ 1439693 w 2801566"/>
              <a:gd name="connsiteY33" fmla="*/ 2052537 h 3443592"/>
              <a:gd name="connsiteX34" fmla="*/ 1410510 w 2801566"/>
              <a:gd name="connsiteY34" fmla="*/ 2013626 h 3443592"/>
              <a:gd name="connsiteX35" fmla="*/ 1322962 w 2801566"/>
              <a:gd name="connsiteY35" fmla="*/ 1955261 h 3443592"/>
              <a:gd name="connsiteX36" fmla="*/ 1284051 w 2801566"/>
              <a:gd name="connsiteY36" fmla="*/ 1867711 h 3443592"/>
              <a:gd name="connsiteX37" fmla="*/ 1245141 w 2801566"/>
              <a:gd name="connsiteY37" fmla="*/ 1750979 h 3443592"/>
              <a:gd name="connsiteX38" fmla="*/ 1264596 w 2801566"/>
              <a:gd name="connsiteY38" fmla="*/ 1585609 h 3443592"/>
              <a:gd name="connsiteX39" fmla="*/ 1264596 w 2801566"/>
              <a:gd name="connsiteY39" fmla="*/ 1498059 h 3443592"/>
              <a:gd name="connsiteX40" fmla="*/ 1478604 w 2801566"/>
              <a:gd name="connsiteY40" fmla="*/ 1488332 h 3443592"/>
              <a:gd name="connsiteX41" fmla="*/ 1507787 w 2801566"/>
              <a:gd name="connsiteY41" fmla="*/ 1468877 h 3443592"/>
              <a:gd name="connsiteX42" fmla="*/ 1605064 w 2801566"/>
              <a:gd name="connsiteY42" fmla="*/ 1429966 h 3443592"/>
              <a:gd name="connsiteX43" fmla="*/ 1653702 w 2801566"/>
              <a:gd name="connsiteY43" fmla="*/ 1410511 h 3443592"/>
              <a:gd name="connsiteX44" fmla="*/ 1682885 w 2801566"/>
              <a:gd name="connsiteY44" fmla="*/ 1400783 h 3443592"/>
              <a:gd name="connsiteX45" fmla="*/ 1712068 w 2801566"/>
              <a:gd name="connsiteY45" fmla="*/ 1381328 h 3443592"/>
              <a:gd name="connsiteX46" fmla="*/ 1819072 w 2801566"/>
              <a:gd name="connsiteY46" fmla="*/ 1371600 h 3443592"/>
              <a:gd name="connsiteX47" fmla="*/ 1916349 w 2801566"/>
              <a:gd name="connsiteY47" fmla="*/ 1352145 h 3443592"/>
              <a:gd name="connsiteX48" fmla="*/ 2042808 w 2801566"/>
              <a:gd name="connsiteY48" fmla="*/ 1342418 h 3443592"/>
              <a:gd name="connsiteX49" fmla="*/ 2178996 w 2801566"/>
              <a:gd name="connsiteY49" fmla="*/ 1254869 h 3443592"/>
              <a:gd name="connsiteX50" fmla="*/ 2276272 w 2801566"/>
              <a:gd name="connsiteY50" fmla="*/ 1167320 h 3443592"/>
              <a:gd name="connsiteX51" fmla="*/ 2334638 w 2801566"/>
              <a:gd name="connsiteY51" fmla="*/ 1118681 h 3443592"/>
              <a:gd name="connsiteX52" fmla="*/ 2354093 w 2801566"/>
              <a:gd name="connsiteY52" fmla="*/ 1079771 h 3443592"/>
              <a:gd name="connsiteX53" fmla="*/ 2373549 w 2801566"/>
              <a:gd name="connsiteY53" fmla="*/ 1060315 h 3443592"/>
              <a:gd name="connsiteX54" fmla="*/ 2431915 w 2801566"/>
              <a:gd name="connsiteY54" fmla="*/ 972766 h 3443592"/>
              <a:gd name="connsiteX55" fmla="*/ 2461098 w 2801566"/>
              <a:gd name="connsiteY55" fmla="*/ 943583 h 3443592"/>
              <a:gd name="connsiteX56" fmla="*/ 2500008 w 2801566"/>
              <a:gd name="connsiteY56" fmla="*/ 885218 h 3443592"/>
              <a:gd name="connsiteX57" fmla="*/ 2548647 w 2801566"/>
              <a:gd name="connsiteY57" fmla="*/ 826852 h 3443592"/>
              <a:gd name="connsiteX58" fmla="*/ 2587557 w 2801566"/>
              <a:gd name="connsiteY58" fmla="*/ 661481 h 3443592"/>
              <a:gd name="connsiteX59" fmla="*/ 2597285 w 2801566"/>
              <a:gd name="connsiteY59" fmla="*/ 612843 h 3443592"/>
              <a:gd name="connsiteX60" fmla="*/ 2626468 w 2801566"/>
              <a:gd name="connsiteY60" fmla="*/ 476656 h 3443592"/>
              <a:gd name="connsiteX61" fmla="*/ 2655651 w 2801566"/>
              <a:gd name="connsiteY61" fmla="*/ 321013 h 3443592"/>
              <a:gd name="connsiteX62" fmla="*/ 2675106 w 2801566"/>
              <a:gd name="connsiteY62" fmla="*/ 233464 h 3443592"/>
              <a:gd name="connsiteX63" fmla="*/ 2694562 w 2801566"/>
              <a:gd name="connsiteY63" fmla="*/ 184826 h 3443592"/>
              <a:gd name="connsiteX64" fmla="*/ 2714017 w 2801566"/>
              <a:gd name="connsiteY64" fmla="*/ 126460 h 3443592"/>
              <a:gd name="connsiteX65" fmla="*/ 2782111 w 2801566"/>
              <a:gd name="connsiteY65" fmla="*/ 29183 h 3443592"/>
              <a:gd name="connsiteX66" fmla="*/ 2801566 w 2801566"/>
              <a:gd name="connsiteY66" fmla="*/ 0 h 3443592"/>
              <a:gd name="connsiteX0" fmla="*/ 0 w 2801566"/>
              <a:gd name="connsiteY0" fmla="*/ 3443592 h 3443592"/>
              <a:gd name="connsiteX1" fmla="*/ 330740 w 2801566"/>
              <a:gd name="connsiteY1" fmla="*/ 3336588 h 3443592"/>
              <a:gd name="connsiteX2" fmla="*/ 389106 w 2801566"/>
              <a:gd name="connsiteY2" fmla="*/ 3326860 h 3443592"/>
              <a:gd name="connsiteX3" fmla="*/ 457200 w 2801566"/>
              <a:gd name="connsiteY3" fmla="*/ 3297677 h 3443592"/>
              <a:gd name="connsiteX4" fmla="*/ 486383 w 2801566"/>
              <a:gd name="connsiteY4" fmla="*/ 3287949 h 3443592"/>
              <a:gd name="connsiteX5" fmla="*/ 554476 w 2801566"/>
              <a:gd name="connsiteY5" fmla="*/ 3249039 h 3443592"/>
              <a:gd name="connsiteX6" fmla="*/ 642025 w 2801566"/>
              <a:gd name="connsiteY6" fmla="*/ 3161490 h 3443592"/>
              <a:gd name="connsiteX7" fmla="*/ 700391 w 2801566"/>
              <a:gd name="connsiteY7" fmla="*/ 3151762 h 3443592"/>
              <a:gd name="connsiteX8" fmla="*/ 778213 w 2801566"/>
              <a:gd name="connsiteY8" fmla="*/ 3122579 h 3443592"/>
              <a:gd name="connsiteX9" fmla="*/ 856034 w 2801566"/>
              <a:gd name="connsiteY9" fmla="*/ 3103124 h 3443592"/>
              <a:gd name="connsiteX10" fmla="*/ 885217 w 2801566"/>
              <a:gd name="connsiteY10" fmla="*/ 3093396 h 3443592"/>
              <a:gd name="connsiteX11" fmla="*/ 914400 w 2801566"/>
              <a:gd name="connsiteY11" fmla="*/ 3073941 h 3443592"/>
              <a:gd name="connsiteX12" fmla="*/ 972766 w 2801566"/>
              <a:gd name="connsiteY12" fmla="*/ 3054486 h 3443592"/>
              <a:gd name="connsiteX13" fmla="*/ 1001949 w 2801566"/>
              <a:gd name="connsiteY13" fmla="*/ 3044758 h 3443592"/>
              <a:gd name="connsiteX14" fmla="*/ 1070042 w 2801566"/>
              <a:gd name="connsiteY14" fmla="*/ 3005847 h 3443592"/>
              <a:gd name="connsiteX15" fmla="*/ 1128408 w 2801566"/>
              <a:gd name="connsiteY15" fmla="*/ 2986392 h 3443592"/>
              <a:gd name="connsiteX16" fmla="*/ 1157591 w 2801566"/>
              <a:gd name="connsiteY16" fmla="*/ 2966937 h 3443592"/>
              <a:gd name="connsiteX17" fmla="*/ 1206230 w 2801566"/>
              <a:gd name="connsiteY17" fmla="*/ 2937754 h 3443592"/>
              <a:gd name="connsiteX18" fmla="*/ 1527242 w 2801566"/>
              <a:gd name="connsiteY18" fmla="*/ 2928026 h 3443592"/>
              <a:gd name="connsiteX19" fmla="*/ 1556425 w 2801566"/>
              <a:gd name="connsiteY19" fmla="*/ 2918298 h 3443592"/>
              <a:gd name="connsiteX20" fmla="*/ 1595336 w 2801566"/>
              <a:gd name="connsiteY20" fmla="*/ 2840477 h 3443592"/>
              <a:gd name="connsiteX21" fmla="*/ 1605064 w 2801566"/>
              <a:gd name="connsiteY21" fmla="*/ 2811294 h 3443592"/>
              <a:gd name="connsiteX22" fmla="*/ 1624519 w 2801566"/>
              <a:gd name="connsiteY22" fmla="*/ 2772383 h 3443592"/>
              <a:gd name="connsiteX23" fmla="*/ 1673157 w 2801566"/>
              <a:gd name="connsiteY23" fmla="*/ 2665379 h 3443592"/>
              <a:gd name="connsiteX24" fmla="*/ 1673157 w 2801566"/>
              <a:gd name="connsiteY24" fmla="*/ 2422188 h 3443592"/>
              <a:gd name="connsiteX25" fmla="*/ 1653702 w 2801566"/>
              <a:gd name="connsiteY25" fmla="*/ 2383277 h 3443592"/>
              <a:gd name="connsiteX26" fmla="*/ 1643974 w 2801566"/>
              <a:gd name="connsiteY26" fmla="*/ 2344366 h 3443592"/>
              <a:gd name="connsiteX27" fmla="*/ 1605064 w 2801566"/>
              <a:gd name="connsiteY27" fmla="*/ 2256818 h 3443592"/>
              <a:gd name="connsiteX28" fmla="*/ 1575881 w 2801566"/>
              <a:gd name="connsiteY28" fmla="*/ 2217907 h 3443592"/>
              <a:gd name="connsiteX29" fmla="*/ 1556425 w 2801566"/>
              <a:gd name="connsiteY29" fmla="*/ 2188724 h 3443592"/>
              <a:gd name="connsiteX30" fmla="*/ 1546698 w 2801566"/>
              <a:gd name="connsiteY30" fmla="*/ 2159541 h 3443592"/>
              <a:gd name="connsiteX31" fmla="*/ 1527242 w 2801566"/>
              <a:gd name="connsiteY31" fmla="*/ 2081720 h 3443592"/>
              <a:gd name="connsiteX32" fmla="*/ 1507787 w 2801566"/>
              <a:gd name="connsiteY32" fmla="*/ 2062264 h 3443592"/>
              <a:gd name="connsiteX33" fmla="*/ 1439693 w 2801566"/>
              <a:gd name="connsiteY33" fmla="*/ 2052537 h 3443592"/>
              <a:gd name="connsiteX34" fmla="*/ 1410510 w 2801566"/>
              <a:gd name="connsiteY34" fmla="*/ 2013626 h 3443592"/>
              <a:gd name="connsiteX35" fmla="*/ 1322962 w 2801566"/>
              <a:gd name="connsiteY35" fmla="*/ 1955261 h 3443592"/>
              <a:gd name="connsiteX36" fmla="*/ 1284051 w 2801566"/>
              <a:gd name="connsiteY36" fmla="*/ 1867711 h 3443592"/>
              <a:gd name="connsiteX37" fmla="*/ 1245141 w 2801566"/>
              <a:gd name="connsiteY37" fmla="*/ 1750979 h 3443592"/>
              <a:gd name="connsiteX38" fmla="*/ 1264596 w 2801566"/>
              <a:gd name="connsiteY38" fmla="*/ 1585609 h 3443592"/>
              <a:gd name="connsiteX39" fmla="*/ 1264596 w 2801566"/>
              <a:gd name="connsiteY39" fmla="*/ 1498059 h 3443592"/>
              <a:gd name="connsiteX40" fmla="*/ 1235413 w 2801566"/>
              <a:gd name="connsiteY40" fmla="*/ 1410511 h 3443592"/>
              <a:gd name="connsiteX41" fmla="*/ 1507787 w 2801566"/>
              <a:gd name="connsiteY41" fmla="*/ 1468877 h 3443592"/>
              <a:gd name="connsiteX42" fmla="*/ 1605064 w 2801566"/>
              <a:gd name="connsiteY42" fmla="*/ 1429966 h 3443592"/>
              <a:gd name="connsiteX43" fmla="*/ 1653702 w 2801566"/>
              <a:gd name="connsiteY43" fmla="*/ 1410511 h 3443592"/>
              <a:gd name="connsiteX44" fmla="*/ 1682885 w 2801566"/>
              <a:gd name="connsiteY44" fmla="*/ 1400783 h 3443592"/>
              <a:gd name="connsiteX45" fmla="*/ 1712068 w 2801566"/>
              <a:gd name="connsiteY45" fmla="*/ 1381328 h 3443592"/>
              <a:gd name="connsiteX46" fmla="*/ 1819072 w 2801566"/>
              <a:gd name="connsiteY46" fmla="*/ 1371600 h 3443592"/>
              <a:gd name="connsiteX47" fmla="*/ 1916349 w 2801566"/>
              <a:gd name="connsiteY47" fmla="*/ 1352145 h 3443592"/>
              <a:gd name="connsiteX48" fmla="*/ 2042808 w 2801566"/>
              <a:gd name="connsiteY48" fmla="*/ 1342418 h 3443592"/>
              <a:gd name="connsiteX49" fmla="*/ 2178996 w 2801566"/>
              <a:gd name="connsiteY49" fmla="*/ 1254869 h 3443592"/>
              <a:gd name="connsiteX50" fmla="*/ 2276272 w 2801566"/>
              <a:gd name="connsiteY50" fmla="*/ 1167320 h 3443592"/>
              <a:gd name="connsiteX51" fmla="*/ 2334638 w 2801566"/>
              <a:gd name="connsiteY51" fmla="*/ 1118681 h 3443592"/>
              <a:gd name="connsiteX52" fmla="*/ 2354093 w 2801566"/>
              <a:gd name="connsiteY52" fmla="*/ 1079771 h 3443592"/>
              <a:gd name="connsiteX53" fmla="*/ 2373549 w 2801566"/>
              <a:gd name="connsiteY53" fmla="*/ 1060315 h 3443592"/>
              <a:gd name="connsiteX54" fmla="*/ 2431915 w 2801566"/>
              <a:gd name="connsiteY54" fmla="*/ 972766 h 3443592"/>
              <a:gd name="connsiteX55" fmla="*/ 2461098 w 2801566"/>
              <a:gd name="connsiteY55" fmla="*/ 943583 h 3443592"/>
              <a:gd name="connsiteX56" fmla="*/ 2500008 w 2801566"/>
              <a:gd name="connsiteY56" fmla="*/ 885218 h 3443592"/>
              <a:gd name="connsiteX57" fmla="*/ 2548647 w 2801566"/>
              <a:gd name="connsiteY57" fmla="*/ 826852 h 3443592"/>
              <a:gd name="connsiteX58" fmla="*/ 2587557 w 2801566"/>
              <a:gd name="connsiteY58" fmla="*/ 661481 h 3443592"/>
              <a:gd name="connsiteX59" fmla="*/ 2597285 w 2801566"/>
              <a:gd name="connsiteY59" fmla="*/ 612843 h 3443592"/>
              <a:gd name="connsiteX60" fmla="*/ 2626468 w 2801566"/>
              <a:gd name="connsiteY60" fmla="*/ 476656 h 3443592"/>
              <a:gd name="connsiteX61" fmla="*/ 2655651 w 2801566"/>
              <a:gd name="connsiteY61" fmla="*/ 321013 h 3443592"/>
              <a:gd name="connsiteX62" fmla="*/ 2675106 w 2801566"/>
              <a:gd name="connsiteY62" fmla="*/ 233464 h 3443592"/>
              <a:gd name="connsiteX63" fmla="*/ 2694562 w 2801566"/>
              <a:gd name="connsiteY63" fmla="*/ 184826 h 3443592"/>
              <a:gd name="connsiteX64" fmla="*/ 2714017 w 2801566"/>
              <a:gd name="connsiteY64" fmla="*/ 126460 h 3443592"/>
              <a:gd name="connsiteX65" fmla="*/ 2782111 w 2801566"/>
              <a:gd name="connsiteY65" fmla="*/ 29183 h 3443592"/>
              <a:gd name="connsiteX66" fmla="*/ 2801566 w 2801566"/>
              <a:gd name="connsiteY66" fmla="*/ 0 h 3443592"/>
              <a:gd name="connsiteX0" fmla="*/ 0 w 2801566"/>
              <a:gd name="connsiteY0" fmla="*/ 3443592 h 3443592"/>
              <a:gd name="connsiteX1" fmla="*/ 330740 w 2801566"/>
              <a:gd name="connsiteY1" fmla="*/ 3336588 h 3443592"/>
              <a:gd name="connsiteX2" fmla="*/ 389106 w 2801566"/>
              <a:gd name="connsiteY2" fmla="*/ 3326860 h 3443592"/>
              <a:gd name="connsiteX3" fmla="*/ 457200 w 2801566"/>
              <a:gd name="connsiteY3" fmla="*/ 3297677 h 3443592"/>
              <a:gd name="connsiteX4" fmla="*/ 486383 w 2801566"/>
              <a:gd name="connsiteY4" fmla="*/ 3287949 h 3443592"/>
              <a:gd name="connsiteX5" fmla="*/ 554476 w 2801566"/>
              <a:gd name="connsiteY5" fmla="*/ 3249039 h 3443592"/>
              <a:gd name="connsiteX6" fmla="*/ 642025 w 2801566"/>
              <a:gd name="connsiteY6" fmla="*/ 3161490 h 3443592"/>
              <a:gd name="connsiteX7" fmla="*/ 700391 w 2801566"/>
              <a:gd name="connsiteY7" fmla="*/ 3151762 h 3443592"/>
              <a:gd name="connsiteX8" fmla="*/ 778213 w 2801566"/>
              <a:gd name="connsiteY8" fmla="*/ 3122579 h 3443592"/>
              <a:gd name="connsiteX9" fmla="*/ 856034 w 2801566"/>
              <a:gd name="connsiteY9" fmla="*/ 3103124 h 3443592"/>
              <a:gd name="connsiteX10" fmla="*/ 885217 w 2801566"/>
              <a:gd name="connsiteY10" fmla="*/ 3093396 h 3443592"/>
              <a:gd name="connsiteX11" fmla="*/ 914400 w 2801566"/>
              <a:gd name="connsiteY11" fmla="*/ 3073941 h 3443592"/>
              <a:gd name="connsiteX12" fmla="*/ 972766 w 2801566"/>
              <a:gd name="connsiteY12" fmla="*/ 3054486 h 3443592"/>
              <a:gd name="connsiteX13" fmla="*/ 1001949 w 2801566"/>
              <a:gd name="connsiteY13" fmla="*/ 3044758 h 3443592"/>
              <a:gd name="connsiteX14" fmla="*/ 1070042 w 2801566"/>
              <a:gd name="connsiteY14" fmla="*/ 3005847 h 3443592"/>
              <a:gd name="connsiteX15" fmla="*/ 1128408 w 2801566"/>
              <a:gd name="connsiteY15" fmla="*/ 2986392 h 3443592"/>
              <a:gd name="connsiteX16" fmla="*/ 1157591 w 2801566"/>
              <a:gd name="connsiteY16" fmla="*/ 2966937 h 3443592"/>
              <a:gd name="connsiteX17" fmla="*/ 1206230 w 2801566"/>
              <a:gd name="connsiteY17" fmla="*/ 2937754 h 3443592"/>
              <a:gd name="connsiteX18" fmla="*/ 1527242 w 2801566"/>
              <a:gd name="connsiteY18" fmla="*/ 2928026 h 3443592"/>
              <a:gd name="connsiteX19" fmla="*/ 1556425 w 2801566"/>
              <a:gd name="connsiteY19" fmla="*/ 2918298 h 3443592"/>
              <a:gd name="connsiteX20" fmla="*/ 1595336 w 2801566"/>
              <a:gd name="connsiteY20" fmla="*/ 2840477 h 3443592"/>
              <a:gd name="connsiteX21" fmla="*/ 1605064 w 2801566"/>
              <a:gd name="connsiteY21" fmla="*/ 2811294 h 3443592"/>
              <a:gd name="connsiteX22" fmla="*/ 1624519 w 2801566"/>
              <a:gd name="connsiteY22" fmla="*/ 2772383 h 3443592"/>
              <a:gd name="connsiteX23" fmla="*/ 1673157 w 2801566"/>
              <a:gd name="connsiteY23" fmla="*/ 2665379 h 3443592"/>
              <a:gd name="connsiteX24" fmla="*/ 1673157 w 2801566"/>
              <a:gd name="connsiteY24" fmla="*/ 2422188 h 3443592"/>
              <a:gd name="connsiteX25" fmla="*/ 1653702 w 2801566"/>
              <a:gd name="connsiteY25" fmla="*/ 2383277 h 3443592"/>
              <a:gd name="connsiteX26" fmla="*/ 1643974 w 2801566"/>
              <a:gd name="connsiteY26" fmla="*/ 2344366 h 3443592"/>
              <a:gd name="connsiteX27" fmla="*/ 1605064 w 2801566"/>
              <a:gd name="connsiteY27" fmla="*/ 2256818 h 3443592"/>
              <a:gd name="connsiteX28" fmla="*/ 1575881 w 2801566"/>
              <a:gd name="connsiteY28" fmla="*/ 2217907 h 3443592"/>
              <a:gd name="connsiteX29" fmla="*/ 1556425 w 2801566"/>
              <a:gd name="connsiteY29" fmla="*/ 2188724 h 3443592"/>
              <a:gd name="connsiteX30" fmla="*/ 1546698 w 2801566"/>
              <a:gd name="connsiteY30" fmla="*/ 2159541 h 3443592"/>
              <a:gd name="connsiteX31" fmla="*/ 1527242 w 2801566"/>
              <a:gd name="connsiteY31" fmla="*/ 2081720 h 3443592"/>
              <a:gd name="connsiteX32" fmla="*/ 1507787 w 2801566"/>
              <a:gd name="connsiteY32" fmla="*/ 2062264 h 3443592"/>
              <a:gd name="connsiteX33" fmla="*/ 1439693 w 2801566"/>
              <a:gd name="connsiteY33" fmla="*/ 2052537 h 3443592"/>
              <a:gd name="connsiteX34" fmla="*/ 1410510 w 2801566"/>
              <a:gd name="connsiteY34" fmla="*/ 2013626 h 3443592"/>
              <a:gd name="connsiteX35" fmla="*/ 1322962 w 2801566"/>
              <a:gd name="connsiteY35" fmla="*/ 1955261 h 3443592"/>
              <a:gd name="connsiteX36" fmla="*/ 1284051 w 2801566"/>
              <a:gd name="connsiteY36" fmla="*/ 1867711 h 3443592"/>
              <a:gd name="connsiteX37" fmla="*/ 1245141 w 2801566"/>
              <a:gd name="connsiteY37" fmla="*/ 1750979 h 3443592"/>
              <a:gd name="connsiteX38" fmla="*/ 1264596 w 2801566"/>
              <a:gd name="connsiteY38" fmla="*/ 1585609 h 3443592"/>
              <a:gd name="connsiteX39" fmla="*/ 1264596 w 2801566"/>
              <a:gd name="connsiteY39" fmla="*/ 1498059 h 3443592"/>
              <a:gd name="connsiteX40" fmla="*/ 1235413 w 2801566"/>
              <a:gd name="connsiteY40" fmla="*/ 1410511 h 3443592"/>
              <a:gd name="connsiteX41" fmla="*/ 1235412 w 2801566"/>
              <a:gd name="connsiteY41" fmla="*/ 1313234 h 3443592"/>
              <a:gd name="connsiteX42" fmla="*/ 1605064 w 2801566"/>
              <a:gd name="connsiteY42" fmla="*/ 1429966 h 3443592"/>
              <a:gd name="connsiteX43" fmla="*/ 1653702 w 2801566"/>
              <a:gd name="connsiteY43" fmla="*/ 1410511 h 3443592"/>
              <a:gd name="connsiteX44" fmla="*/ 1682885 w 2801566"/>
              <a:gd name="connsiteY44" fmla="*/ 1400783 h 3443592"/>
              <a:gd name="connsiteX45" fmla="*/ 1712068 w 2801566"/>
              <a:gd name="connsiteY45" fmla="*/ 1381328 h 3443592"/>
              <a:gd name="connsiteX46" fmla="*/ 1819072 w 2801566"/>
              <a:gd name="connsiteY46" fmla="*/ 1371600 h 3443592"/>
              <a:gd name="connsiteX47" fmla="*/ 1916349 w 2801566"/>
              <a:gd name="connsiteY47" fmla="*/ 1352145 h 3443592"/>
              <a:gd name="connsiteX48" fmla="*/ 2042808 w 2801566"/>
              <a:gd name="connsiteY48" fmla="*/ 1342418 h 3443592"/>
              <a:gd name="connsiteX49" fmla="*/ 2178996 w 2801566"/>
              <a:gd name="connsiteY49" fmla="*/ 1254869 h 3443592"/>
              <a:gd name="connsiteX50" fmla="*/ 2276272 w 2801566"/>
              <a:gd name="connsiteY50" fmla="*/ 1167320 h 3443592"/>
              <a:gd name="connsiteX51" fmla="*/ 2334638 w 2801566"/>
              <a:gd name="connsiteY51" fmla="*/ 1118681 h 3443592"/>
              <a:gd name="connsiteX52" fmla="*/ 2354093 w 2801566"/>
              <a:gd name="connsiteY52" fmla="*/ 1079771 h 3443592"/>
              <a:gd name="connsiteX53" fmla="*/ 2373549 w 2801566"/>
              <a:gd name="connsiteY53" fmla="*/ 1060315 h 3443592"/>
              <a:gd name="connsiteX54" fmla="*/ 2431915 w 2801566"/>
              <a:gd name="connsiteY54" fmla="*/ 972766 h 3443592"/>
              <a:gd name="connsiteX55" fmla="*/ 2461098 w 2801566"/>
              <a:gd name="connsiteY55" fmla="*/ 943583 h 3443592"/>
              <a:gd name="connsiteX56" fmla="*/ 2500008 w 2801566"/>
              <a:gd name="connsiteY56" fmla="*/ 885218 h 3443592"/>
              <a:gd name="connsiteX57" fmla="*/ 2548647 w 2801566"/>
              <a:gd name="connsiteY57" fmla="*/ 826852 h 3443592"/>
              <a:gd name="connsiteX58" fmla="*/ 2587557 w 2801566"/>
              <a:gd name="connsiteY58" fmla="*/ 661481 h 3443592"/>
              <a:gd name="connsiteX59" fmla="*/ 2597285 w 2801566"/>
              <a:gd name="connsiteY59" fmla="*/ 612843 h 3443592"/>
              <a:gd name="connsiteX60" fmla="*/ 2626468 w 2801566"/>
              <a:gd name="connsiteY60" fmla="*/ 476656 h 3443592"/>
              <a:gd name="connsiteX61" fmla="*/ 2655651 w 2801566"/>
              <a:gd name="connsiteY61" fmla="*/ 321013 h 3443592"/>
              <a:gd name="connsiteX62" fmla="*/ 2675106 w 2801566"/>
              <a:gd name="connsiteY62" fmla="*/ 233464 h 3443592"/>
              <a:gd name="connsiteX63" fmla="*/ 2694562 w 2801566"/>
              <a:gd name="connsiteY63" fmla="*/ 184826 h 3443592"/>
              <a:gd name="connsiteX64" fmla="*/ 2714017 w 2801566"/>
              <a:gd name="connsiteY64" fmla="*/ 126460 h 3443592"/>
              <a:gd name="connsiteX65" fmla="*/ 2782111 w 2801566"/>
              <a:gd name="connsiteY65" fmla="*/ 29183 h 3443592"/>
              <a:gd name="connsiteX66" fmla="*/ 2801566 w 2801566"/>
              <a:gd name="connsiteY66" fmla="*/ 0 h 3443592"/>
              <a:gd name="connsiteX0" fmla="*/ 0 w 2801566"/>
              <a:gd name="connsiteY0" fmla="*/ 3443592 h 3443592"/>
              <a:gd name="connsiteX1" fmla="*/ 330740 w 2801566"/>
              <a:gd name="connsiteY1" fmla="*/ 3336588 h 3443592"/>
              <a:gd name="connsiteX2" fmla="*/ 389106 w 2801566"/>
              <a:gd name="connsiteY2" fmla="*/ 3326860 h 3443592"/>
              <a:gd name="connsiteX3" fmla="*/ 457200 w 2801566"/>
              <a:gd name="connsiteY3" fmla="*/ 3297677 h 3443592"/>
              <a:gd name="connsiteX4" fmla="*/ 486383 w 2801566"/>
              <a:gd name="connsiteY4" fmla="*/ 3287949 h 3443592"/>
              <a:gd name="connsiteX5" fmla="*/ 554476 w 2801566"/>
              <a:gd name="connsiteY5" fmla="*/ 3249039 h 3443592"/>
              <a:gd name="connsiteX6" fmla="*/ 642025 w 2801566"/>
              <a:gd name="connsiteY6" fmla="*/ 3161490 h 3443592"/>
              <a:gd name="connsiteX7" fmla="*/ 700391 w 2801566"/>
              <a:gd name="connsiteY7" fmla="*/ 3151762 h 3443592"/>
              <a:gd name="connsiteX8" fmla="*/ 778213 w 2801566"/>
              <a:gd name="connsiteY8" fmla="*/ 3122579 h 3443592"/>
              <a:gd name="connsiteX9" fmla="*/ 856034 w 2801566"/>
              <a:gd name="connsiteY9" fmla="*/ 3103124 h 3443592"/>
              <a:gd name="connsiteX10" fmla="*/ 885217 w 2801566"/>
              <a:gd name="connsiteY10" fmla="*/ 3093396 h 3443592"/>
              <a:gd name="connsiteX11" fmla="*/ 914400 w 2801566"/>
              <a:gd name="connsiteY11" fmla="*/ 3073941 h 3443592"/>
              <a:gd name="connsiteX12" fmla="*/ 972766 w 2801566"/>
              <a:gd name="connsiteY12" fmla="*/ 3054486 h 3443592"/>
              <a:gd name="connsiteX13" fmla="*/ 1001949 w 2801566"/>
              <a:gd name="connsiteY13" fmla="*/ 3044758 h 3443592"/>
              <a:gd name="connsiteX14" fmla="*/ 1070042 w 2801566"/>
              <a:gd name="connsiteY14" fmla="*/ 3005847 h 3443592"/>
              <a:gd name="connsiteX15" fmla="*/ 1128408 w 2801566"/>
              <a:gd name="connsiteY15" fmla="*/ 2986392 h 3443592"/>
              <a:gd name="connsiteX16" fmla="*/ 1157591 w 2801566"/>
              <a:gd name="connsiteY16" fmla="*/ 2966937 h 3443592"/>
              <a:gd name="connsiteX17" fmla="*/ 1206230 w 2801566"/>
              <a:gd name="connsiteY17" fmla="*/ 2937754 h 3443592"/>
              <a:gd name="connsiteX18" fmla="*/ 1527242 w 2801566"/>
              <a:gd name="connsiteY18" fmla="*/ 2928026 h 3443592"/>
              <a:gd name="connsiteX19" fmla="*/ 1556425 w 2801566"/>
              <a:gd name="connsiteY19" fmla="*/ 2918298 h 3443592"/>
              <a:gd name="connsiteX20" fmla="*/ 1595336 w 2801566"/>
              <a:gd name="connsiteY20" fmla="*/ 2840477 h 3443592"/>
              <a:gd name="connsiteX21" fmla="*/ 1605064 w 2801566"/>
              <a:gd name="connsiteY21" fmla="*/ 2811294 h 3443592"/>
              <a:gd name="connsiteX22" fmla="*/ 1624519 w 2801566"/>
              <a:gd name="connsiteY22" fmla="*/ 2772383 h 3443592"/>
              <a:gd name="connsiteX23" fmla="*/ 1673157 w 2801566"/>
              <a:gd name="connsiteY23" fmla="*/ 2665379 h 3443592"/>
              <a:gd name="connsiteX24" fmla="*/ 1673157 w 2801566"/>
              <a:gd name="connsiteY24" fmla="*/ 2422188 h 3443592"/>
              <a:gd name="connsiteX25" fmla="*/ 1653702 w 2801566"/>
              <a:gd name="connsiteY25" fmla="*/ 2383277 h 3443592"/>
              <a:gd name="connsiteX26" fmla="*/ 1643974 w 2801566"/>
              <a:gd name="connsiteY26" fmla="*/ 2344366 h 3443592"/>
              <a:gd name="connsiteX27" fmla="*/ 1605064 w 2801566"/>
              <a:gd name="connsiteY27" fmla="*/ 2256818 h 3443592"/>
              <a:gd name="connsiteX28" fmla="*/ 1575881 w 2801566"/>
              <a:gd name="connsiteY28" fmla="*/ 2217907 h 3443592"/>
              <a:gd name="connsiteX29" fmla="*/ 1556425 w 2801566"/>
              <a:gd name="connsiteY29" fmla="*/ 2188724 h 3443592"/>
              <a:gd name="connsiteX30" fmla="*/ 1546698 w 2801566"/>
              <a:gd name="connsiteY30" fmla="*/ 2159541 h 3443592"/>
              <a:gd name="connsiteX31" fmla="*/ 1527242 w 2801566"/>
              <a:gd name="connsiteY31" fmla="*/ 2081720 h 3443592"/>
              <a:gd name="connsiteX32" fmla="*/ 1507787 w 2801566"/>
              <a:gd name="connsiteY32" fmla="*/ 2062264 h 3443592"/>
              <a:gd name="connsiteX33" fmla="*/ 1439693 w 2801566"/>
              <a:gd name="connsiteY33" fmla="*/ 2052537 h 3443592"/>
              <a:gd name="connsiteX34" fmla="*/ 1410510 w 2801566"/>
              <a:gd name="connsiteY34" fmla="*/ 2013626 h 3443592"/>
              <a:gd name="connsiteX35" fmla="*/ 1322962 w 2801566"/>
              <a:gd name="connsiteY35" fmla="*/ 1955261 h 3443592"/>
              <a:gd name="connsiteX36" fmla="*/ 1284051 w 2801566"/>
              <a:gd name="connsiteY36" fmla="*/ 1867711 h 3443592"/>
              <a:gd name="connsiteX37" fmla="*/ 1245141 w 2801566"/>
              <a:gd name="connsiteY37" fmla="*/ 1750979 h 3443592"/>
              <a:gd name="connsiteX38" fmla="*/ 1264596 w 2801566"/>
              <a:gd name="connsiteY38" fmla="*/ 1585609 h 3443592"/>
              <a:gd name="connsiteX39" fmla="*/ 1264596 w 2801566"/>
              <a:gd name="connsiteY39" fmla="*/ 1498059 h 3443592"/>
              <a:gd name="connsiteX40" fmla="*/ 1235413 w 2801566"/>
              <a:gd name="connsiteY40" fmla="*/ 1410511 h 3443592"/>
              <a:gd name="connsiteX41" fmla="*/ 1235412 w 2801566"/>
              <a:gd name="connsiteY41" fmla="*/ 1313234 h 3443592"/>
              <a:gd name="connsiteX42" fmla="*/ 1274323 w 2801566"/>
              <a:gd name="connsiteY42" fmla="*/ 1225686 h 3443592"/>
              <a:gd name="connsiteX43" fmla="*/ 1653702 w 2801566"/>
              <a:gd name="connsiteY43" fmla="*/ 1410511 h 3443592"/>
              <a:gd name="connsiteX44" fmla="*/ 1682885 w 2801566"/>
              <a:gd name="connsiteY44" fmla="*/ 1400783 h 3443592"/>
              <a:gd name="connsiteX45" fmla="*/ 1712068 w 2801566"/>
              <a:gd name="connsiteY45" fmla="*/ 1381328 h 3443592"/>
              <a:gd name="connsiteX46" fmla="*/ 1819072 w 2801566"/>
              <a:gd name="connsiteY46" fmla="*/ 1371600 h 3443592"/>
              <a:gd name="connsiteX47" fmla="*/ 1916349 w 2801566"/>
              <a:gd name="connsiteY47" fmla="*/ 1352145 h 3443592"/>
              <a:gd name="connsiteX48" fmla="*/ 2042808 w 2801566"/>
              <a:gd name="connsiteY48" fmla="*/ 1342418 h 3443592"/>
              <a:gd name="connsiteX49" fmla="*/ 2178996 w 2801566"/>
              <a:gd name="connsiteY49" fmla="*/ 1254869 h 3443592"/>
              <a:gd name="connsiteX50" fmla="*/ 2276272 w 2801566"/>
              <a:gd name="connsiteY50" fmla="*/ 1167320 h 3443592"/>
              <a:gd name="connsiteX51" fmla="*/ 2334638 w 2801566"/>
              <a:gd name="connsiteY51" fmla="*/ 1118681 h 3443592"/>
              <a:gd name="connsiteX52" fmla="*/ 2354093 w 2801566"/>
              <a:gd name="connsiteY52" fmla="*/ 1079771 h 3443592"/>
              <a:gd name="connsiteX53" fmla="*/ 2373549 w 2801566"/>
              <a:gd name="connsiteY53" fmla="*/ 1060315 h 3443592"/>
              <a:gd name="connsiteX54" fmla="*/ 2431915 w 2801566"/>
              <a:gd name="connsiteY54" fmla="*/ 972766 h 3443592"/>
              <a:gd name="connsiteX55" fmla="*/ 2461098 w 2801566"/>
              <a:gd name="connsiteY55" fmla="*/ 943583 h 3443592"/>
              <a:gd name="connsiteX56" fmla="*/ 2500008 w 2801566"/>
              <a:gd name="connsiteY56" fmla="*/ 885218 h 3443592"/>
              <a:gd name="connsiteX57" fmla="*/ 2548647 w 2801566"/>
              <a:gd name="connsiteY57" fmla="*/ 826852 h 3443592"/>
              <a:gd name="connsiteX58" fmla="*/ 2587557 w 2801566"/>
              <a:gd name="connsiteY58" fmla="*/ 661481 h 3443592"/>
              <a:gd name="connsiteX59" fmla="*/ 2597285 w 2801566"/>
              <a:gd name="connsiteY59" fmla="*/ 612843 h 3443592"/>
              <a:gd name="connsiteX60" fmla="*/ 2626468 w 2801566"/>
              <a:gd name="connsiteY60" fmla="*/ 476656 h 3443592"/>
              <a:gd name="connsiteX61" fmla="*/ 2655651 w 2801566"/>
              <a:gd name="connsiteY61" fmla="*/ 321013 h 3443592"/>
              <a:gd name="connsiteX62" fmla="*/ 2675106 w 2801566"/>
              <a:gd name="connsiteY62" fmla="*/ 233464 h 3443592"/>
              <a:gd name="connsiteX63" fmla="*/ 2694562 w 2801566"/>
              <a:gd name="connsiteY63" fmla="*/ 184826 h 3443592"/>
              <a:gd name="connsiteX64" fmla="*/ 2714017 w 2801566"/>
              <a:gd name="connsiteY64" fmla="*/ 126460 h 3443592"/>
              <a:gd name="connsiteX65" fmla="*/ 2782111 w 2801566"/>
              <a:gd name="connsiteY65" fmla="*/ 29183 h 3443592"/>
              <a:gd name="connsiteX66" fmla="*/ 2801566 w 2801566"/>
              <a:gd name="connsiteY66" fmla="*/ 0 h 3443592"/>
              <a:gd name="connsiteX0" fmla="*/ 0 w 2801566"/>
              <a:gd name="connsiteY0" fmla="*/ 3443592 h 3443592"/>
              <a:gd name="connsiteX1" fmla="*/ 330740 w 2801566"/>
              <a:gd name="connsiteY1" fmla="*/ 3336588 h 3443592"/>
              <a:gd name="connsiteX2" fmla="*/ 389106 w 2801566"/>
              <a:gd name="connsiteY2" fmla="*/ 3326860 h 3443592"/>
              <a:gd name="connsiteX3" fmla="*/ 457200 w 2801566"/>
              <a:gd name="connsiteY3" fmla="*/ 3297677 h 3443592"/>
              <a:gd name="connsiteX4" fmla="*/ 486383 w 2801566"/>
              <a:gd name="connsiteY4" fmla="*/ 3287949 h 3443592"/>
              <a:gd name="connsiteX5" fmla="*/ 554476 w 2801566"/>
              <a:gd name="connsiteY5" fmla="*/ 3249039 h 3443592"/>
              <a:gd name="connsiteX6" fmla="*/ 642025 w 2801566"/>
              <a:gd name="connsiteY6" fmla="*/ 3161490 h 3443592"/>
              <a:gd name="connsiteX7" fmla="*/ 700391 w 2801566"/>
              <a:gd name="connsiteY7" fmla="*/ 3151762 h 3443592"/>
              <a:gd name="connsiteX8" fmla="*/ 778213 w 2801566"/>
              <a:gd name="connsiteY8" fmla="*/ 3122579 h 3443592"/>
              <a:gd name="connsiteX9" fmla="*/ 856034 w 2801566"/>
              <a:gd name="connsiteY9" fmla="*/ 3103124 h 3443592"/>
              <a:gd name="connsiteX10" fmla="*/ 885217 w 2801566"/>
              <a:gd name="connsiteY10" fmla="*/ 3093396 h 3443592"/>
              <a:gd name="connsiteX11" fmla="*/ 914400 w 2801566"/>
              <a:gd name="connsiteY11" fmla="*/ 3073941 h 3443592"/>
              <a:gd name="connsiteX12" fmla="*/ 972766 w 2801566"/>
              <a:gd name="connsiteY12" fmla="*/ 3054486 h 3443592"/>
              <a:gd name="connsiteX13" fmla="*/ 1001949 w 2801566"/>
              <a:gd name="connsiteY13" fmla="*/ 3044758 h 3443592"/>
              <a:gd name="connsiteX14" fmla="*/ 1070042 w 2801566"/>
              <a:gd name="connsiteY14" fmla="*/ 3005847 h 3443592"/>
              <a:gd name="connsiteX15" fmla="*/ 1128408 w 2801566"/>
              <a:gd name="connsiteY15" fmla="*/ 2986392 h 3443592"/>
              <a:gd name="connsiteX16" fmla="*/ 1157591 w 2801566"/>
              <a:gd name="connsiteY16" fmla="*/ 2966937 h 3443592"/>
              <a:gd name="connsiteX17" fmla="*/ 1206230 w 2801566"/>
              <a:gd name="connsiteY17" fmla="*/ 2937754 h 3443592"/>
              <a:gd name="connsiteX18" fmla="*/ 1527242 w 2801566"/>
              <a:gd name="connsiteY18" fmla="*/ 2928026 h 3443592"/>
              <a:gd name="connsiteX19" fmla="*/ 1556425 w 2801566"/>
              <a:gd name="connsiteY19" fmla="*/ 2918298 h 3443592"/>
              <a:gd name="connsiteX20" fmla="*/ 1595336 w 2801566"/>
              <a:gd name="connsiteY20" fmla="*/ 2840477 h 3443592"/>
              <a:gd name="connsiteX21" fmla="*/ 1605064 w 2801566"/>
              <a:gd name="connsiteY21" fmla="*/ 2811294 h 3443592"/>
              <a:gd name="connsiteX22" fmla="*/ 1624519 w 2801566"/>
              <a:gd name="connsiteY22" fmla="*/ 2772383 h 3443592"/>
              <a:gd name="connsiteX23" fmla="*/ 1673157 w 2801566"/>
              <a:gd name="connsiteY23" fmla="*/ 2665379 h 3443592"/>
              <a:gd name="connsiteX24" fmla="*/ 1673157 w 2801566"/>
              <a:gd name="connsiteY24" fmla="*/ 2422188 h 3443592"/>
              <a:gd name="connsiteX25" fmla="*/ 1653702 w 2801566"/>
              <a:gd name="connsiteY25" fmla="*/ 2383277 h 3443592"/>
              <a:gd name="connsiteX26" fmla="*/ 1643974 w 2801566"/>
              <a:gd name="connsiteY26" fmla="*/ 2344366 h 3443592"/>
              <a:gd name="connsiteX27" fmla="*/ 1605064 w 2801566"/>
              <a:gd name="connsiteY27" fmla="*/ 2256818 h 3443592"/>
              <a:gd name="connsiteX28" fmla="*/ 1575881 w 2801566"/>
              <a:gd name="connsiteY28" fmla="*/ 2217907 h 3443592"/>
              <a:gd name="connsiteX29" fmla="*/ 1556425 w 2801566"/>
              <a:gd name="connsiteY29" fmla="*/ 2188724 h 3443592"/>
              <a:gd name="connsiteX30" fmla="*/ 1546698 w 2801566"/>
              <a:gd name="connsiteY30" fmla="*/ 2159541 h 3443592"/>
              <a:gd name="connsiteX31" fmla="*/ 1527242 w 2801566"/>
              <a:gd name="connsiteY31" fmla="*/ 2081720 h 3443592"/>
              <a:gd name="connsiteX32" fmla="*/ 1507787 w 2801566"/>
              <a:gd name="connsiteY32" fmla="*/ 2062264 h 3443592"/>
              <a:gd name="connsiteX33" fmla="*/ 1439693 w 2801566"/>
              <a:gd name="connsiteY33" fmla="*/ 2052537 h 3443592"/>
              <a:gd name="connsiteX34" fmla="*/ 1410510 w 2801566"/>
              <a:gd name="connsiteY34" fmla="*/ 2013626 h 3443592"/>
              <a:gd name="connsiteX35" fmla="*/ 1322962 w 2801566"/>
              <a:gd name="connsiteY35" fmla="*/ 1955261 h 3443592"/>
              <a:gd name="connsiteX36" fmla="*/ 1284051 w 2801566"/>
              <a:gd name="connsiteY36" fmla="*/ 1867711 h 3443592"/>
              <a:gd name="connsiteX37" fmla="*/ 1245141 w 2801566"/>
              <a:gd name="connsiteY37" fmla="*/ 1750979 h 3443592"/>
              <a:gd name="connsiteX38" fmla="*/ 1264596 w 2801566"/>
              <a:gd name="connsiteY38" fmla="*/ 1585609 h 3443592"/>
              <a:gd name="connsiteX39" fmla="*/ 1264596 w 2801566"/>
              <a:gd name="connsiteY39" fmla="*/ 1498059 h 3443592"/>
              <a:gd name="connsiteX40" fmla="*/ 1235413 w 2801566"/>
              <a:gd name="connsiteY40" fmla="*/ 1410511 h 3443592"/>
              <a:gd name="connsiteX41" fmla="*/ 1235412 w 2801566"/>
              <a:gd name="connsiteY41" fmla="*/ 1313234 h 3443592"/>
              <a:gd name="connsiteX42" fmla="*/ 1274323 w 2801566"/>
              <a:gd name="connsiteY42" fmla="*/ 1225686 h 3443592"/>
              <a:gd name="connsiteX43" fmla="*/ 1653702 w 2801566"/>
              <a:gd name="connsiteY43" fmla="*/ 1410511 h 3443592"/>
              <a:gd name="connsiteX44" fmla="*/ 1371600 w 2801566"/>
              <a:gd name="connsiteY44" fmla="*/ 1186774 h 3443592"/>
              <a:gd name="connsiteX45" fmla="*/ 1712068 w 2801566"/>
              <a:gd name="connsiteY45" fmla="*/ 1381328 h 3443592"/>
              <a:gd name="connsiteX46" fmla="*/ 1819072 w 2801566"/>
              <a:gd name="connsiteY46" fmla="*/ 1371600 h 3443592"/>
              <a:gd name="connsiteX47" fmla="*/ 1916349 w 2801566"/>
              <a:gd name="connsiteY47" fmla="*/ 1352145 h 3443592"/>
              <a:gd name="connsiteX48" fmla="*/ 2042808 w 2801566"/>
              <a:gd name="connsiteY48" fmla="*/ 1342418 h 3443592"/>
              <a:gd name="connsiteX49" fmla="*/ 2178996 w 2801566"/>
              <a:gd name="connsiteY49" fmla="*/ 1254869 h 3443592"/>
              <a:gd name="connsiteX50" fmla="*/ 2276272 w 2801566"/>
              <a:gd name="connsiteY50" fmla="*/ 1167320 h 3443592"/>
              <a:gd name="connsiteX51" fmla="*/ 2334638 w 2801566"/>
              <a:gd name="connsiteY51" fmla="*/ 1118681 h 3443592"/>
              <a:gd name="connsiteX52" fmla="*/ 2354093 w 2801566"/>
              <a:gd name="connsiteY52" fmla="*/ 1079771 h 3443592"/>
              <a:gd name="connsiteX53" fmla="*/ 2373549 w 2801566"/>
              <a:gd name="connsiteY53" fmla="*/ 1060315 h 3443592"/>
              <a:gd name="connsiteX54" fmla="*/ 2431915 w 2801566"/>
              <a:gd name="connsiteY54" fmla="*/ 972766 h 3443592"/>
              <a:gd name="connsiteX55" fmla="*/ 2461098 w 2801566"/>
              <a:gd name="connsiteY55" fmla="*/ 943583 h 3443592"/>
              <a:gd name="connsiteX56" fmla="*/ 2500008 w 2801566"/>
              <a:gd name="connsiteY56" fmla="*/ 885218 h 3443592"/>
              <a:gd name="connsiteX57" fmla="*/ 2548647 w 2801566"/>
              <a:gd name="connsiteY57" fmla="*/ 826852 h 3443592"/>
              <a:gd name="connsiteX58" fmla="*/ 2587557 w 2801566"/>
              <a:gd name="connsiteY58" fmla="*/ 661481 h 3443592"/>
              <a:gd name="connsiteX59" fmla="*/ 2597285 w 2801566"/>
              <a:gd name="connsiteY59" fmla="*/ 612843 h 3443592"/>
              <a:gd name="connsiteX60" fmla="*/ 2626468 w 2801566"/>
              <a:gd name="connsiteY60" fmla="*/ 476656 h 3443592"/>
              <a:gd name="connsiteX61" fmla="*/ 2655651 w 2801566"/>
              <a:gd name="connsiteY61" fmla="*/ 321013 h 3443592"/>
              <a:gd name="connsiteX62" fmla="*/ 2675106 w 2801566"/>
              <a:gd name="connsiteY62" fmla="*/ 233464 h 3443592"/>
              <a:gd name="connsiteX63" fmla="*/ 2694562 w 2801566"/>
              <a:gd name="connsiteY63" fmla="*/ 184826 h 3443592"/>
              <a:gd name="connsiteX64" fmla="*/ 2714017 w 2801566"/>
              <a:gd name="connsiteY64" fmla="*/ 126460 h 3443592"/>
              <a:gd name="connsiteX65" fmla="*/ 2782111 w 2801566"/>
              <a:gd name="connsiteY65" fmla="*/ 29183 h 3443592"/>
              <a:gd name="connsiteX66" fmla="*/ 2801566 w 2801566"/>
              <a:gd name="connsiteY66" fmla="*/ 0 h 3443592"/>
              <a:gd name="connsiteX0" fmla="*/ 0 w 2801566"/>
              <a:gd name="connsiteY0" fmla="*/ 3443592 h 3443592"/>
              <a:gd name="connsiteX1" fmla="*/ 330740 w 2801566"/>
              <a:gd name="connsiteY1" fmla="*/ 3336588 h 3443592"/>
              <a:gd name="connsiteX2" fmla="*/ 389106 w 2801566"/>
              <a:gd name="connsiteY2" fmla="*/ 3326860 h 3443592"/>
              <a:gd name="connsiteX3" fmla="*/ 457200 w 2801566"/>
              <a:gd name="connsiteY3" fmla="*/ 3297677 h 3443592"/>
              <a:gd name="connsiteX4" fmla="*/ 486383 w 2801566"/>
              <a:gd name="connsiteY4" fmla="*/ 3287949 h 3443592"/>
              <a:gd name="connsiteX5" fmla="*/ 554476 w 2801566"/>
              <a:gd name="connsiteY5" fmla="*/ 3249039 h 3443592"/>
              <a:gd name="connsiteX6" fmla="*/ 642025 w 2801566"/>
              <a:gd name="connsiteY6" fmla="*/ 3161490 h 3443592"/>
              <a:gd name="connsiteX7" fmla="*/ 700391 w 2801566"/>
              <a:gd name="connsiteY7" fmla="*/ 3151762 h 3443592"/>
              <a:gd name="connsiteX8" fmla="*/ 778213 w 2801566"/>
              <a:gd name="connsiteY8" fmla="*/ 3122579 h 3443592"/>
              <a:gd name="connsiteX9" fmla="*/ 856034 w 2801566"/>
              <a:gd name="connsiteY9" fmla="*/ 3103124 h 3443592"/>
              <a:gd name="connsiteX10" fmla="*/ 885217 w 2801566"/>
              <a:gd name="connsiteY10" fmla="*/ 3093396 h 3443592"/>
              <a:gd name="connsiteX11" fmla="*/ 914400 w 2801566"/>
              <a:gd name="connsiteY11" fmla="*/ 3073941 h 3443592"/>
              <a:gd name="connsiteX12" fmla="*/ 972766 w 2801566"/>
              <a:gd name="connsiteY12" fmla="*/ 3054486 h 3443592"/>
              <a:gd name="connsiteX13" fmla="*/ 1001949 w 2801566"/>
              <a:gd name="connsiteY13" fmla="*/ 3044758 h 3443592"/>
              <a:gd name="connsiteX14" fmla="*/ 1070042 w 2801566"/>
              <a:gd name="connsiteY14" fmla="*/ 3005847 h 3443592"/>
              <a:gd name="connsiteX15" fmla="*/ 1128408 w 2801566"/>
              <a:gd name="connsiteY15" fmla="*/ 2986392 h 3443592"/>
              <a:gd name="connsiteX16" fmla="*/ 1157591 w 2801566"/>
              <a:gd name="connsiteY16" fmla="*/ 2966937 h 3443592"/>
              <a:gd name="connsiteX17" fmla="*/ 1206230 w 2801566"/>
              <a:gd name="connsiteY17" fmla="*/ 2937754 h 3443592"/>
              <a:gd name="connsiteX18" fmla="*/ 1527242 w 2801566"/>
              <a:gd name="connsiteY18" fmla="*/ 2928026 h 3443592"/>
              <a:gd name="connsiteX19" fmla="*/ 1556425 w 2801566"/>
              <a:gd name="connsiteY19" fmla="*/ 2918298 h 3443592"/>
              <a:gd name="connsiteX20" fmla="*/ 1595336 w 2801566"/>
              <a:gd name="connsiteY20" fmla="*/ 2840477 h 3443592"/>
              <a:gd name="connsiteX21" fmla="*/ 1605064 w 2801566"/>
              <a:gd name="connsiteY21" fmla="*/ 2811294 h 3443592"/>
              <a:gd name="connsiteX22" fmla="*/ 1624519 w 2801566"/>
              <a:gd name="connsiteY22" fmla="*/ 2772383 h 3443592"/>
              <a:gd name="connsiteX23" fmla="*/ 1673157 w 2801566"/>
              <a:gd name="connsiteY23" fmla="*/ 2665379 h 3443592"/>
              <a:gd name="connsiteX24" fmla="*/ 1673157 w 2801566"/>
              <a:gd name="connsiteY24" fmla="*/ 2422188 h 3443592"/>
              <a:gd name="connsiteX25" fmla="*/ 1653702 w 2801566"/>
              <a:gd name="connsiteY25" fmla="*/ 2383277 h 3443592"/>
              <a:gd name="connsiteX26" fmla="*/ 1643974 w 2801566"/>
              <a:gd name="connsiteY26" fmla="*/ 2344366 h 3443592"/>
              <a:gd name="connsiteX27" fmla="*/ 1605064 w 2801566"/>
              <a:gd name="connsiteY27" fmla="*/ 2256818 h 3443592"/>
              <a:gd name="connsiteX28" fmla="*/ 1575881 w 2801566"/>
              <a:gd name="connsiteY28" fmla="*/ 2217907 h 3443592"/>
              <a:gd name="connsiteX29" fmla="*/ 1556425 w 2801566"/>
              <a:gd name="connsiteY29" fmla="*/ 2188724 h 3443592"/>
              <a:gd name="connsiteX30" fmla="*/ 1546698 w 2801566"/>
              <a:gd name="connsiteY30" fmla="*/ 2159541 h 3443592"/>
              <a:gd name="connsiteX31" fmla="*/ 1527242 w 2801566"/>
              <a:gd name="connsiteY31" fmla="*/ 2081720 h 3443592"/>
              <a:gd name="connsiteX32" fmla="*/ 1507787 w 2801566"/>
              <a:gd name="connsiteY32" fmla="*/ 2062264 h 3443592"/>
              <a:gd name="connsiteX33" fmla="*/ 1439693 w 2801566"/>
              <a:gd name="connsiteY33" fmla="*/ 2052537 h 3443592"/>
              <a:gd name="connsiteX34" fmla="*/ 1410510 w 2801566"/>
              <a:gd name="connsiteY34" fmla="*/ 2013626 h 3443592"/>
              <a:gd name="connsiteX35" fmla="*/ 1322962 w 2801566"/>
              <a:gd name="connsiteY35" fmla="*/ 1955261 h 3443592"/>
              <a:gd name="connsiteX36" fmla="*/ 1284051 w 2801566"/>
              <a:gd name="connsiteY36" fmla="*/ 1867711 h 3443592"/>
              <a:gd name="connsiteX37" fmla="*/ 1245141 w 2801566"/>
              <a:gd name="connsiteY37" fmla="*/ 1750979 h 3443592"/>
              <a:gd name="connsiteX38" fmla="*/ 1264596 w 2801566"/>
              <a:gd name="connsiteY38" fmla="*/ 1585609 h 3443592"/>
              <a:gd name="connsiteX39" fmla="*/ 1264596 w 2801566"/>
              <a:gd name="connsiteY39" fmla="*/ 1498059 h 3443592"/>
              <a:gd name="connsiteX40" fmla="*/ 1235413 w 2801566"/>
              <a:gd name="connsiteY40" fmla="*/ 1410511 h 3443592"/>
              <a:gd name="connsiteX41" fmla="*/ 1235412 w 2801566"/>
              <a:gd name="connsiteY41" fmla="*/ 1313234 h 3443592"/>
              <a:gd name="connsiteX42" fmla="*/ 1274323 w 2801566"/>
              <a:gd name="connsiteY42" fmla="*/ 1225686 h 3443592"/>
              <a:gd name="connsiteX43" fmla="*/ 1313234 w 2801566"/>
              <a:gd name="connsiteY43" fmla="*/ 1206230 h 3443592"/>
              <a:gd name="connsiteX44" fmla="*/ 1371600 w 2801566"/>
              <a:gd name="connsiteY44" fmla="*/ 1186774 h 3443592"/>
              <a:gd name="connsiteX45" fmla="*/ 1712068 w 2801566"/>
              <a:gd name="connsiteY45" fmla="*/ 1381328 h 3443592"/>
              <a:gd name="connsiteX46" fmla="*/ 1819072 w 2801566"/>
              <a:gd name="connsiteY46" fmla="*/ 1371600 h 3443592"/>
              <a:gd name="connsiteX47" fmla="*/ 1916349 w 2801566"/>
              <a:gd name="connsiteY47" fmla="*/ 1352145 h 3443592"/>
              <a:gd name="connsiteX48" fmla="*/ 2042808 w 2801566"/>
              <a:gd name="connsiteY48" fmla="*/ 1342418 h 3443592"/>
              <a:gd name="connsiteX49" fmla="*/ 2178996 w 2801566"/>
              <a:gd name="connsiteY49" fmla="*/ 1254869 h 3443592"/>
              <a:gd name="connsiteX50" fmla="*/ 2276272 w 2801566"/>
              <a:gd name="connsiteY50" fmla="*/ 1167320 h 3443592"/>
              <a:gd name="connsiteX51" fmla="*/ 2334638 w 2801566"/>
              <a:gd name="connsiteY51" fmla="*/ 1118681 h 3443592"/>
              <a:gd name="connsiteX52" fmla="*/ 2354093 w 2801566"/>
              <a:gd name="connsiteY52" fmla="*/ 1079771 h 3443592"/>
              <a:gd name="connsiteX53" fmla="*/ 2373549 w 2801566"/>
              <a:gd name="connsiteY53" fmla="*/ 1060315 h 3443592"/>
              <a:gd name="connsiteX54" fmla="*/ 2431915 w 2801566"/>
              <a:gd name="connsiteY54" fmla="*/ 972766 h 3443592"/>
              <a:gd name="connsiteX55" fmla="*/ 2461098 w 2801566"/>
              <a:gd name="connsiteY55" fmla="*/ 943583 h 3443592"/>
              <a:gd name="connsiteX56" fmla="*/ 2500008 w 2801566"/>
              <a:gd name="connsiteY56" fmla="*/ 885218 h 3443592"/>
              <a:gd name="connsiteX57" fmla="*/ 2548647 w 2801566"/>
              <a:gd name="connsiteY57" fmla="*/ 826852 h 3443592"/>
              <a:gd name="connsiteX58" fmla="*/ 2587557 w 2801566"/>
              <a:gd name="connsiteY58" fmla="*/ 661481 h 3443592"/>
              <a:gd name="connsiteX59" fmla="*/ 2597285 w 2801566"/>
              <a:gd name="connsiteY59" fmla="*/ 612843 h 3443592"/>
              <a:gd name="connsiteX60" fmla="*/ 2626468 w 2801566"/>
              <a:gd name="connsiteY60" fmla="*/ 476656 h 3443592"/>
              <a:gd name="connsiteX61" fmla="*/ 2655651 w 2801566"/>
              <a:gd name="connsiteY61" fmla="*/ 321013 h 3443592"/>
              <a:gd name="connsiteX62" fmla="*/ 2675106 w 2801566"/>
              <a:gd name="connsiteY62" fmla="*/ 233464 h 3443592"/>
              <a:gd name="connsiteX63" fmla="*/ 2694562 w 2801566"/>
              <a:gd name="connsiteY63" fmla="*/ 184826 h 3443592"/>
              <a:gd name="connsiteX64" fmla="*/ 2714017 w 2801566"/>
              <a:gd name="connsiteY64" fmla="*/ 126460 h 3443592"/>
              <a:gd name="connsiteX65" fmla="*/ 2782111 w 2801566"/>
              <a:gd name="connsiteY65" fmla="*/ 29183 h 3443592"/>
              <a:gd name="connsiteX66" fmla="*/ 2801566 w 2801566"/>
              <a:gd name="connsiteY66" fmla="*/ 0 h 3443592"/>
              <a:gd name="connsiteX0" fmla="*/ 0 w 2801566"/>
              <a:gd name="connsiteY0" fmla="*/ 3443592 h 3443592"/>
              <a:gd name="connsiteX1" fmla="*/ 330740 w 2801566"/>
              <a:gd name="connsiteY1" fmla="*/ 3336588 h 3443592"/>
              <a:gd name="connsiteX2" fmla="*/ 389106 w 2801566"/>
              <a:gd name="connsiteY2" fmla="*/ 3326860 h 3443592"/>
              <a:gd name="connsiteX3" fmla="*/ 457200 w 2801566"/>
              <a:gd name="connsiteY3" fmla="*/ 3297677 h 3443592"/>
              <a:gd name="connsiteX4" fmla="*/ 486383 w 2801566"/>
              <a:gd name="connsiteY4" fmla="*/ 3287949 h 3443592"/>
              <a:gd name="connsiteX5" fmla="*/ 554476 w 2801566"/>
              <a:gd name="connsiteY5" fmla="*/ 3249039 h 3443592"/>
              <a:gd name="connsiteX6" fmla="*/ 642025 w 2801566"/>
              <a:gd name="connsiteY6" fmla="*/ 3161490 h 3443592"/>
              <a:gd name="connsiteX7" fmla="*/ 700391 w 2801566"/>
              <a:gd name="connsiteY7" fmla="*/ 3151762 h 3443592"/>
              <a:gd name="connsiteX8" fmla="*/ 778213 w 2801566"/>
              <a:gd name="connsiteY8" fmla="*/ 3122579 h 3443592"/>
              <a:gd name="connsiteX9" fmla="*/ 856034 w 2801566"/>
              <a:gd name="connsiteY9" fmla="*/ 3103124 h 3443592"/>
              <a:gd name="connsiteX10" fmla="*/ 885217 w 2801566"/>
              <a:gd name="connsiteY10" fmla="*/ 3093396 h 3443592"/>
              <a:gd name="connsiteX11" fmla="*/ 914400 w 2801566"/>
              <a:gd name="connsiteY11" fmla="*/ 3073941 h 3443592"/>
              <a:gd name="connsiteX12" fmla="*/ 972766 w 2801566"/>
              <a:gd name="connsiteY12" fmla="*/ 3054486 h 3443592"/>
              <a:gd name="connsiteX13" fmla="*/ 1001949 w 2801566"/>
              <a:gd name="connsiteY13" fmla="*/ 3044758 h 3443592"/>
              <a:gd name="connsiteX14" fmla="*/ 1070042 w 2801566"/>
              <a:gd name="connsiteY14" fmla="*/ 3005847 h 3443592"/>
              <a:gd name="connsiteX15" fmla="*/ 1128408 w 2801566"/>
              <a:gd name="connsiteY15" fmla="*/ 2986392 h 3443592"/>
              <a:gd name="connsiteX16" fmla="*/ 1157591 w 2801566"/>
              <a:gd name="connsiteY16" fmla="*/ 2966937 h 3443592"/>
              <a:gd name="connsiteX17" fmla="*/ 1206230 w 2801566"/>
              <a:gd name="connsiteY17" fmla="*/ 2937754 h 3443592"/>
              <a:gd name="connsiteX18" fmla="*/ 1527242 w 2801566"/>
              <a:gd name="connsiteY18" fmla="*/ 2928026 h 3443592"/>
              <a:gd name="connsiteX19" fmla="*/ 1556425 w 2801566"/>
              <a:gd name="connsiteY19" fmla="*/ 2918298 h 3443592"/>
              <a:gd name="connsiteX20" fmla="*/ 1595336 w 2801566"/>
              <a:gd name="connsiteY20" fmla="*/ 2840477 h 3443592"/>
              <a:gd name="connsiteX21" fmla="*/ 1605064 w 2801566"/>
              <a:gd name="connsiteY21" fmla="*/ 2811294 h 3443592"/>
              <a:gd name="connsiteX22" fmla="*/ 1624519 w 2801566"/>
              <a:gd name="connsiteY22" fmla="*/ 2772383 h 3443592"/>
              <a:gd name="connsiteX23" fmla="*/ 1673157 w 2801566"/>
              <a:gd name="connsiteY23" fmla="*/ 2665379 h 3443592"/>
              <a:gd name="connsiteX24" fmla="*/ 1673157 w 2801566"/>
              <a:gd name="connsiteY24" fmla="*/ 2422188 h 3443592"/>
              <a:gd name="connsiteX25" fmla="*/ 1653702 w 2801566"/>
              <a:gd name="connsiteY25" fmla="*/ 2383277 h 3443592"/>
              <a:gd name="connsiteX26" fmla="*/ 1643974 w 2801566"/>
              <a:gd name="connsiteY26" fmla="*/ 2344366 h 3443592"/>
              <a:gd name="connsiteX27" fmla="*/ 1605064 w 2801566"/>
              <a:gd name="connsiteY27" fmla="*/ 2256818 h 3443592"/>
              <a:gd name="connsiteX28" fmla="*/ 1575881 w 2801566"/>
              <a:gd name="connsiteY28" fmla="*/ 2217907 h 3443592"/>
              <a:gd name="connsiteX29" fmla="*/ 1556425 w 2801566"/>
              <a:gd name="connsiteY29" fmla="*/ 2188724 h 3443592"/>
              <a:gd name="connsiteX30" fmla="*/ 1546698 w 2801566"/>
              <a:gd name="connsiteY30" fmla="*/ 2159541 h 3443592"/>
              <a:gd name="connsiteX31" fmla="*/ 1527242 w 2801566"/>
              <a:gd name="connsiteY31" fmla="*/ 2081720 h 3443592"/>
              <a:gd name="connsiteX32" fmla="*/ 1507787 w 2801566"/>
              <a:gd name="connsiteY32" fmla="*/ 2062264 h 3443592"/>
              <a:gd name="connsiteX33" fmla="*/ 1439693 w 2801566"/>
              <a:gd name="connsiteY33" fmla="*/ 2052537 h 3443592"/>
              <a:gd name="connsiteX34" fmla="*/ 1410510 w 2801566"/>
              <a:gd name="connsiteY34" fmla="*/ 2013626 h 3443592"/>
              <a:gd name="connsiteX35" fmla="*/ 1322962 w 2801566"/>
              <a:gd name="connsiteY35" fmla="*/ 1955261 h 3443592"/>
              <a:gd name="connsiteX36" fmla="*/ 1284051 w 2801566"/>
              <a:gd name="connsiteY36" fmla="*/ 1867711 h 3443592"/>
              <a:gd name="connsiteX37" fmla="*/ 1245141 w 2801566"/>
              <a:gd name="connsiteY37" fmla="*/ 1750979 h 3443592"/>
              <a:gd name="connsiteX38" fmla="*/ 1264596 w 2801566"/>
              <a:gd name="connsiteY38" fmla="*/ 1585609 h 3443592"/>
              <a:gd name="connsiteX39" fmla="*/ 1264596 w 2801566"/>
              <a:gd name="connsiteY39" fmla="*/ 1498059 h 3443592"/>
              <a:gd name="connsiteX40" fmla="*/ 1235413 w 2801566"/>
              <a:gd name="connsiteY40" fmla="*/ 1410511 h 3443592"/>
              <a:gd name="connsiteX41" fmla="*/ 1235412 w 2801566"/>
              <a:gd name="connsiteY41" fmla="*/ 1313234 h 3443592"/>
              <a:gd name="connsiteX42" fmla="*/ 1274323 w 2801566"/>
              <a:gd name="connsiteY42" fmla="*/ 1225686 h 3443592"/>
              <a:gd name="connsiteX43" fmla="*/ 1313234 w 2801566"/>
              <a:gd name="connsiteY43" fmla="*/ 1206230 h 3443592"/>
              <a:gd name="connsiteX44" fmla="*/ 1371600 w 2801566"/>
              <a:gd name="connsiteY44" fmla="*/ 1186774 h 3443592"/>
              <a:gd name="connsiteX45" fmla="*/ 1536970 w 2801566"/>
              <a:gd name="connsiteY45" fmla="*/ 1206230 h 3443592"/>
              <a:gd name="connsiteX46" fmla="*/ 1819072 w 2801566"/>
              <a:gd name="connsiteY46" fmla="*/ 1371600 h 3443592"/>
              <a:gd name="connsiteX47" fmla="*/ 1916349 w 2801566"/>
              <a:gd name="connsiteY47" fmla="*/ 1352145 h 3443592"/>
              <a:gd name="connsiteX48" fmla="*/ 2042808 w 2801566"/>
              <a:gd name="connsiteY48" fmla="*/ 1342418 h 3443592"/>
              <a:gd name="connsiteX49" fmla="*/ 2178996 w 2801566"/>
              <a:gd name="connsiteY49" fmla="*/ 1254869 h 3443592"/>
              <a:gd name="connsiteX50" fmla="*/ 2276272 w 2801566"/>
              <a:gd name="connsiteY50" fmla="*/ 1167320 h 3443592"/>
              <a:gd name="connsiteX51" fmla="*/ 2334638 w 2801566"/>
              <a:gd name="connsiteY51" fmla="*/ 1118681 h 3443592"/>
              <a:gd name="connsiteX52" fmla="*/ 2354093 w 2801566"/>
              <a:gd name="connsiteY52" fmla="*/ 1079771 h 3443592"/>
              <a:gd name="connsiteX53" fmla="*/ 2373549 w 2801566"/>
              <a:gd name="connsiteY53" fmla="*/ 1060315 h 3443592"/>
              <a:gd name="connsiteX54" fmla="*/ 2431915 w 2801566"/>
              <a:gd name="connsiteY54" fmla="*/ 972766 h 3443592"/>
              <a:gd name="connsiteX55" fmla="*/ 2461098 w 2801566"/>
              <a:gd name="connsiteY55" fmla="*/ 943583 h 3443592"/>
              <a:gd name="connsiteX56" fmla="*/ 2500008 w 2801566"/>
              <a:gd name="connsiteY56" fmla="*/ 885218 h 3443592"/>
              <a:gd name="connsiteX57" fmla="*/ 2548647 w 2801566"/>
              <a:gd name="connsiteY57" fmla="*/ 826852 h 3443592"/>
              <a:gd name="connsiteX58" fmla="*/ 2587557 w 2801566"/>
              <a:gd name="connsiteY58" fmla="*/ 661481 h 3443592"/>
              <a:gd name="connsiteX59" fmla="*/ 2597285 w 2801566"/>
              <a:gd name="connsiteY59" fmla="*/ 612843 h 3443592"/>
              <a:gd name="connsiteX60" fmla="*/ 2626468 w 2801566"/>
              <a:gd name="connsiteY60" fmla="*/ 476656 h 3443592"/>
              <a:gd name="connsiteX61" fmla="*/ 2655651 w 2801566"/>
              <a:gd name="connsiteY61" fmla="*/ 321013 h 3443592"/>
              <a:gd name="connsiteX62" fmla="*/ 2675106 w 2801566"/>
              <a:gd name="connsiteY62" fmla="*/ 233464 h 3443592"/>
              <a:gd name="connsiteX63" fmla="*/ 2694562 w 2801566"/>
              <a:gd name="connsiteY63" fmla="*/ 184826 h 3443592"/>
              <a:gd name="connsiteX64" fmla="*/ 2714017 w 2801566"/>
              <a:gd name="connsiteY64" fmla="*/ 126460 h 3443592"/>
              <a:gd name="connsiteX65" fmla="*/ 2782111 w 2801566"/>
              <a:gd name="connsiteY65" fmla="*/ 29183 h 3443592"/>
              <a:gd name="connsiteX66" fmla="*/ 2801566 w 2801566"/>
              <a:gd name="connsiteY66" fmla="*/ 0 h 3443592"/>
              <a:gd name="connsiteX0" fmla="*/ 0 w 2801566"/>
              <a:gd name="connsiteY0" fmla="*/ 3443592 h 3443592"/>
              <a:gd name="connsiteX1" fmla="*/ 330740 w 2801566"/>
              <a:gd name="connsiteY1" fmla="*/ 3336588 h 3443592"/>
              <a:gd name="connsiteX2" fmla="*/ 389106 w 2801566"/>
              <a:gd name="connsiteY2" fmla="*/ 3326860 h 3443592"/>
              <a:gd name="connsiteX3" fmla="*/ 457200 w 2801566"/>
              <a:gd name="connsiteY3" fmla="*/ 3297677 h 3443592"/>
              <a:gd name="connsiteX4" fmla="*/ 486383 w 2801566"/>
              <a:gd name="connsiteY4" fmla="*/ 3287949 h 3443592"/>
              <a:gd name="connsiteX5" fmla="*/ 554476 w 2801566"/>
              <a:gd name="connsiteY5" fmla="*/ 3249039 h 3443592"/>
              <a:gd name="connsiteX6" fmla="*/ 642025 w 2801566"/>
              <a:gd name="connsiteY6" fmla="*/ 3161490 h 3443592"/>
              <a:gd name="connsiteX7" fmla="*/ 700391 w 2801566"/>
              <a:gd name="connsiteY7" fmla="*/ 3151762 h 3443592"/>
              <a:gd name="connsiteX8" fmla="*/ 778213 w 2801566"/>
              <a:gd name="connsiteY8" fmla="*/ 3122579 h 3443592"/>
              <a:gd name="connsiteX9" fmla="*/ 856034 w 2801566"/>
              <a:gd name="connsiteY9" fmla="*/ 3103124 h 3443592"/>
              <a:gd name="connsiteX10" fmla="*/ 885217 w 2801566"/>
              <a:gd name="connsiteY10" fmla="*/ 3093396 h 3443592"/>
              <a:gd name="connsiteX11" fmla="*/ 914400 w 2801566"/>
              <a:gd name="connsiteY11" fmla="*/ 3073941 h 3443592"/>
              <a:gd name="connsiteX12" fmla="*/ 972766 w 2801566"/>
              <a:gd name="connsiteY12" fmla="*/ 3054486 h 3443592"/>
              <a:gd name="connsiteX13" fmla="*/ 1001949 w 2801566"/>
              <a:gd name="connsiteY13" fmla="*/ 3044758 h 3443592"/>
              <a:gd name="connsiteX14" fmla="*/ 1070042 w 2801566"/>
              <a:gd name="connsiteY14" fmla="*/ 3005847 h 3443592"/>
              <a:gd name="connsiteX15" fmla="*/ 1128408 w 2801566"/>
              <a:gd name="connsiteY15" fmla="*/ 2986392 h 3443592"/>
              <a:gd name="connsiteX16" fmla="*/ 1157591 w 2801566"/>
              <a:gd name="connsiteY16" fmla="*/ 2966937 h 3443592"/>
              <a:gd name="connsiteX17" fmla="*/ 1206230 w 2801566"/>
              <a:gd name="connsiteY17" fmla="*/ 2937754 h 3443592"/>
              <a:gd name="connsiteX18" fmla="*/ 1527242 w 2801566"/>
              <a:gd name="connsiteY18" fmla="*/ 2928026 h 3443592"/>
              <a:gd name="connsiteX19" fmla="*/ 1556425 w 2801566"/>
              <a:gd name="connsiteY19" fmla="*/ 2918298 h 3443592"/>
              <a:gd name="connsiteX20" fmla="*/ 1595336 w 2801566"/>
              <a:gd name="connsiteY20" fmla="*/ 2840477 h 3443592"/>
              <a:gd name="connsiteX21" fmla="*/ 1605064 w 2801566"/>
              <a:gd name="connsiteY21" fmla="*/ 2811294 h 3443592"/>
              <a:gd name="connsiteX22" fmla="*/ 1624519 w 2801566"/>
              <a:gd name="connsiteY22" fmla="*/ 2772383 h 3443592"/>
              <a:gd name="connsiteX23" fmla="*/ 1673157 w 2801566"/>
              <a:gd name="connsiteY23" fmla="*/ 2665379 h 3443592"/>
              <a:gd name="connsiteX24" fmla="*/ 1673157 w 2801566"/>
              <a:gd name="connsiteY24" fmla="*/ 2422188 h 3443592"/>
              <a:gd name="connsiteX25" fmla="*/ 1653702 w 2801566"/>
              <a:gd name="connsiteY25" fmla="*/ 2383277 h 3443592"/>
              <a:gd name="connsiteX26" fmla="*/ 1643974 w 2801566"/>
              <a:gd name="connsiteY26" fmla="*/ 2344366 h 3443592"/>
              <a:gd name="connsiteX27" fmla="*/ 1605064 w 2801566"/>
              <a:gd name="connsiteY27" fmla="*/ 2256818 h 3443592"/>
              <a:gd name="connsiteX28" fmla="*/ 1575881 w 2801566"/>
              <a:gd name="connsiteY28" fmla="*/ 2217907 h 3443592"/>
              <a:gd name="connsiteX29" fmla="*/ 1556425 w 2801566"/>
              <a:gd name="connsiteY29" fmla="*/ 2188724 h 3443592"/>
              <a:gd name="connsiteX30" fmla="*/ 1546698 w 2801566"/>
              <a:gd name="connsiteY30" fmla="*/ 2159541 h 3443592"/>
              <a:gd name="connsiteX31" fmla="*/ 1527242 w 2801566"/>
              <a:gd name="connsiteY31" fmla="*/ 2081720 h 3443592"/>
              <a:gd name="connsiteX32" fmla="*/ 1507787 w 2801566"/>
              <a:gd name="connsiteY32" fmla="*/ 2062264 h 3443592"/>
              <a:gd name="connsiteX33" fmla="*/ 1439693 w 2801566"/>
              <a:gd name="connsiteY33" fmla="*/ 2052537 h 3443592"/>
              <a:gd name="connsiteX34" fmla="*/ 1410510 w 2801566"/>
              <a:gd name="connsiteY34" fmla="*/ 2013626 h 3443592"/>
              <a:gd name="connsiteX35" fmla="*/ 1322962 w 2801566"/>
              <a:gd name="connsiteY35" fmla="*/ 1955261 h 3443592"/>
              <a:gd name="connsiteX36" fmla="*/ 1284051 w 2801566"/>
              <a:gd name="connsiteY36" fmla="*/ 1867711 h 3443592"/>
              <a:gd name="connsiteX37" fmla="*/ 1245141 w 2801566"/>
              <a:gd name="connsiteY37" fmla="*/ 1750979 h 3443592"/>
              <a:gd name="connsiteX38" fmla="*/ 1264596 w 2801566"/>
              <a:gd name="connsiteY38" fmla="*/ 1585609 h 3443592"/>
              <a:gd name="connsiteX39" fmla="*/ 1264596 w 2801566"/>
              <a:gd name="connsiteY39" fmla="*/ 1498059 h 3443592"/>
              <a:gd name="connsiteX40" fmla="*/ 1235413 w 2801566"/>
              <a:gd name="connsiteY40" fmla="*/ 1410511 h 3443592"/>
              <a:gd name="connsiteX41" fmla="*/ 1235412 w 2801566"/>
              <a:gd name="connsiteY41" fmla="*/ 1313234 h 3443592"/>
              <a:gd name="connsiteX42" fmla="*/ 1274323 w 2801566"/>
              <a:gd name="connsiteY42" fmla="*/ 1225686 h 3443592"/>
              <a:gd name="connsiteX43" fmla="*/ 1313234 w 2801566"/>
              <a:gd name="connsiteY43" fmla="*/ 1206230 h 3443592"/>
              <a:gd name="connsiteX44" fmla="*/ 1371600 w 2801566"/>
              <a:gd name="connsiteY44" fmla="*/ 1186774 h 3443592"/>
              <a:gd name="connsiteX45" fmla="*/ 1536970 w 2801566"/>
              <a:gd name="connsiteY45" fmla="*/ 1206230 h 3443592"/>
              <a:gd name="connsiteX46" fmla="*/ 1741251 w 2801566"/>
              <a:gd name="connsiteY46" fmla="*/ 1254868 h 3443592"/>
              <a:gd name="connsiteX47" fmla="*/ 1916349 w 2801566"/>
              <a:gd name="connsiteY47" fmla="*/ 1352145 h 3443592"/>
              <a:gd name="connsiteX48" fmla="*/ 2042808 w 2801566"/>
              <a:gd name="connsiteY48" fmla="*/ 1342418 h 3443592"/>
              <a:gd name="connsiteX49" fmla="*/ 2178996 w 2801566"/>
              <a:gd name="connsiteY49" fmla="*/ 1254869 h 3443592"/>
              <a:gd name="connsiteX50" fmla="*/ 2276272 w 2801566"/>
              <a:gd name="connsiteY50" fmla="*/ 1167320 h 3443592"/>
              <a:gd name="connsiteX51" fmla="*/ 2334638 w 2801566"/>
              <a:gd name="connsiteY51" fmla="*/ 1118681 h 3443592"/>
              <a:gd name="connsiteX52" fmla="*/ 2354093 w 2801566"/>
              <a:gd name="connsiteY52" fmla="*/ 1079771 h 3443592"/>
              <a:gd name="connsiteX53" fmla="*/ 2373549 w 2801566"/>
              <a:gd name="connsiteY53" fmla="*/ 1060315 h 3443592"/>
              <a:gd name="connsiteX54" fmla="*/ 2431915 w 2801566"/>
              <a:gd name="connsiteY54" fmla="*/ 972766 h 3443592"/>
              <a:gd name="connsiteX55" fmla="*/ 2461098 w 2801566"/>
              <a:gd name="connsiteY55" fmla="*/ 943583 h 3443592"/>
              <a:gd name="connsiteX56" fmla="*/ 2500008 w 2801566"/>
              <a:gd name="connsiteY56" fmla="*/ 885218 h 3443592"/>
              <a:gd name="connsiteX57" fmla="*/ 2548647 w 2801566"/>
              <a:gd name="connsiteY57" fmla="*/ 826852 h 3443592"/>
              <a:gd name="connsiteX58" fmla="*/ 2587557 w 2801566"/>
              <a:gd name="connsiteY58" fmla="*/ 661481 h 3443592"/>
              <a:gd name="connsiteX59" fmla="*/ 2597285 w 2801566"/>
              <a:gd name="connsiteY59" fmla="*/ 612843 h 3443592"/>
              <a:gd name="connsiteX60" fmla="*/ 2626468 w 2801566"/>
              <a:gd name="connsiteY60" fmla="*/ 476656 h 3443592"/>
              <a:gd name="connsiteX61" fmla="*/ 2655651 w 2801566"/>
              <a:gd name="connsiteY61" fmla="*/ 321013 h 3443592"/>
              <a:gd name="connsiteX62" fmla="*/ 2675106 w 2801566"/>
              <a:gd name="connsiteY62" fmla="*/ 233464 h 3443592"/>
              <a:gd name="connsiteX63" fmla="*/ 2694562 w 2801566"/>
              <a:gd name="connsiteY63" fmla="*/ 184826 h 3443592"/>
              <a:gd name="connsiteX64" fmla="*/ 2714017 w 2801566"/>
              <a:gd name="connsiteY64" fmla="*/ 126460 h 3443592"/>
              <a:gd name="connsiteX65" fmla="*/ 2782111 w 2801566"/>
              <a:gd name="connsiteY65" fmla="*/ 29183 h 3443592"/>
              <a:gd name="connsiteX66" fmla="*/ 2801566 w 2801566"/>
              <a:gd name="connsiteY66" fmla="*/ 0 h 3443592"/>
              <a:gd name="connsiteX0" fmla="*/ 0 w 2801566"/>
              <a:gd name="connsiteY0" fmla="*/ 3443592 h 3443592"/>
              <a:gd name="connsiteX1" fmla="*/ 330740 w 2801566"/>
              <a:gd name="connsiteY1" fmla="*/ 3336588 h 3443592"/>
              <a:gd name="connsiteX2" fmla="*/ 389106 w 2801566"/>
              <a:gd name="connsiteY2" fmla="*/ 3326860 h 3443592"/>
              <a:gd name="connsiteX3" fmla="*/ 457200 w 2801566"/>
              <a:gd name="connsiteY3" fmla="*/ 3297677 h 3443592"/>
              <a:gd name="connsiteX4" fmla="*/ 486383 w 2801566"/>
              <a:gd name="connsiteY4" fmla="*/ 3287949 h 3443592"/>
              <a:gd name="connsiteX5" fmla="*/ 554476 w 2801566"/>
              <a:gd name="connsiteY5" fmla="*/ 3249039 h 3443592"/>
              <a:gd name="connsiteX6" fmla="*/ 642025 w 2801566"/>
              <a:gd name="connsiteY6" fmla="*/ 3161490 h 3443592"/>
              <a:gd name="connsiteX7" fmla="*/ 700391 w 2801566"/>
              <a:gd name="connsiteY7" fmla="*/ 3151762 h 3443592"/>
              <a:gd name="connsiteX8" fmla="*/ 778213 w 2801566"/>
              <a:gd name="connsiteY8" fmla="*/ 3122579 h 3443592"/>
              <a:gd name="connsiteX9" fmla="*/ 856034 w 2801566"/>
              <a:gd name="connsiteY9" fmla="*/ 3103124 h 3443592"/>
              <a:gd name="connsiteX10" fmla="*/ 885217 w 2801566"/>
              <a:gd name="connsiteY10" fmla="*/ 3093396 h 3443592"/>
              <a:gd name="connsiteX11" fmla="*/ 914400 w 2801566"/>
              <a:gd name="connsiteY11" fmla="*/ 3073941 h 3443592"/>
              <a:gd name="connsiteX12" fmla="*/ 972766 w 2801566"/>
              <a:gd name="connsiteY12" fmla="*/ 3054486 h 3443592"/>
              <a:gd name="connsiteX13" fmla="*/ 1001949 w 2801566"/>
              <a:gd name="connsiteY13" fmla="*/ 3044758 h 3443592"/>
              <a:gd name="connsiteX14" fmla="*/ 1070042 w 2801566"/>
              <a:gd name="connsiteY14" fmla="*/ 3005847 h 3443592"/>
              <a:gd name="connsiteX15" fmla="*/ 1128408 w 2801566"/>
              <a:gd name="connsiteY15" fmla="*/ 2986392 h 3443592"/>
              <a:gd name="connsiteX16" fmla="*/ 1157591 w 2801566"/>
              <a:gd name="connsiteY16" fmla="*/ 2966937 h 3443592"/>
              <a:gd name="connsiteX17" fmla="*/ 1206230 w 2801566"/>
              <a:gd name="connsiteY17" fmla="*/ 2937754 h 3443592"/>
              <a:gd name="connsiteX18" fmla="*/ 1527242 w 2801566"/>
              <a:gd name="connsiteY18" fmla="*/ 2928026 h 3443592"/>
              <a:gd name="connsiteX19" fmla="*/ 1556425 w 2801566"/>
              <a:gd name="connsiteY19" fmla="*/ 2918298 h 3443592"/>
              <a:gd name="connsiteX20" fmla="*/ 1595336 w 2801566"/>
              <a:gd name="connsiteY20" fmla="*/ 2840477 h 3443592"/>
              <a:gd name="connsiteX21" fmla="*/ 1605064 w 2801566"/>
              <a:gd name="connsiteY21" fmla="*/ 2811294 h 3443592"/>
              <a:gd name="connsiteX22" fmla="*/ 1624519 w 2801566"/>
              <a:gd name="connsiteY22" fmla="*/ 2772383 h 3443592"/>
              <a:gd name="connsiteX23" fmla="*/ 1673157 w 2801566"/>
              <a:gd name="connsiteY23" fmla="*/ 2665379 h 3443592"/>
              <a:gd name="connsiteX24" fmla="*/ 1673157 w 2801566"/>
              <a:gd name="connsiteY24" fmla="*/ 2422188 h 3443592"/>
              <a:gd name="connsiteX25" fmla="*/ 1653702 w 2801566"/>
              <a:gd name="connsiteY25" fmla="*/ 2383277 h 3443592"/>
              <a:gd name="connsiteX26" fmla="*/ 1643974 w 2801566"/>
              <a:gd name="connsiteY26" fmla="*/ 2344366 h 3443592"/>
              <a:gd name="connsiteX27" fmla="*/ 1605064 w 2801566"/>
              <a:gd name="connsiteY27" fmla="*/ 2256818 h 3443592"/>
              <a:gd name="connsiteX28" fmla="*/ 1575881 w 2801566"/>
              <a:gd name="connsiteY28" fmla="*/ 2217907 h 3443592"/>
              <a:gd name="connsiteX29" fmla="*/ 1556425 w 2801566"/>
              <a:gd name="connsiteY29" fmla="*/ 2188724 h 3443592"/>
              <a:gd name="connsiteX30" fmla="*/ 1546698 w 2801566"/>
              <a:gd name="connsiteY30" fmla="*/ 2159541 h 3443592"/>
              <a:gd name="connsiteX31" fmla="*/ 1527242 w 2801566"/>
              <a:gd name="connsiteY31" fmla="*/ 2081720 h 3443592"/>
              <a:gd name="connsiteX32" fmla="*/ 1507787 w 2801566"/>
              <a:gd name="connsiteY32" fmla="*/ 2062264 h 3443592"/>
              <a:gd name="connsiteX33" fmla="*/ 1439693 w 2801566"/>
              <a:gd name="connsiteY33" fmla="*/ 2052537 h 3443592"/>
              <a:gd name="connsiteX34" fmla="*/ 1410510 w 2801566"/>
              <a:gd name="connsiteY34" fmla="*/ 2013626 h 3443592"/>
              <a:gd name="connsiteX35" fmla="*/ 1322962 w 2801566"/>
              <a:gd name="connsiteY35" fmla="*/ 1955261 h 3443592"/>
              <a:gd name="connsiteX36" fmla="*/ 1284051 w 2801566"/>
              <a:gd name="connsiteY36" fmla="*/ 1867711 h 3443592"/>
              <a:gd name="connsiteX37" fmla="*/ 1245141 w 2801566"/>
              <a:gd name="connsiteY37" fmla="*/ 1750979 h 3443592"/>
              <a:gd name="connsiteX38" fmla="*/ 1264596 w 2801566"/>
              <a:gd name="connsiteY38" fmla="*/ 1585609 h 3443592"/>
              <a:gd name="connsiteX39" fmla="*/ 1264596 w 2801566"/>
              <a:gd name="connsiteY39" fmla="*/ 1498059 h 3443592"/>
              <a:gd name="connsiteX40" fmla="*/ 1235413 w 2801566"/>
              <a:gd name="connsiteY40" fmla="*/ 1410511 h 3443592"/>
              <a:gd name="connsiteX41" fmla="*/ 1235412 w 2801566"/>
              <a:gd name="connsiteY41" fmla="*/ 1313234 h 3443592"/>
              <a:gd name="connsiteX42" fmla="*/ 1274323 w 2801566"/>
              <a:gd name="connsiteY42" fmla="*/ 1225686 h 3443592"/>
              <a:gd name="connsiteX43" fmla="*/ 1313234 w 2801566"/>
              <a:gd name="connsiteY43" fmla="*/ 1206230 h 3443592"/>
              <a:gd name="connsiteX44" fmla="*/ 1371600 w 2801566"/>
              <a:gd name="connsiteY44" fmla="*/ 1186774 h 3443592"/>
              <a:gd name="connsiteX45" fmla="*/ 1536970 w 2801566"/>
              <a:gd name="connsiteY45" fmla="*/ 1206230 h 3443592"/>
              <a:gd name="connsiteX46" fmla="*/ 1741251 w 2801566"/>
              <a:gd name="connsiteY46" fmla="*/ 1254868 h 3443592"/>
              <a:gd name="connsiteX47" fmla="*/ 1945532 w 2801566"/>
              <a:gd name="connsiteY47" fmla="*/ 1264596 h 3443592"/>
              <a:gd name="connsiteX48" fmla="*/ 2042808 w 2801566"/>
              <a:gd name="connsiteY48" fmla="*/ 1342418 h 3443592"/>
              <a:gd name="connsiteX49" fmla="*/ 2178996 w 2801566"/>
              <a:gd name="connsiteY49" fmla="*/ 1254869 h 3443592"/>
              <a:gd name="connsiteX50" fmla="*/ 2276272 w 2801566"/>
              <a:gd name="connsiteY50" fmla="*/ 1167320 h 3443592"/>
              <a:gd name="connsiteX51" fmla="*/ 2334638 w 2801566"/>
              <a:gd name="connsiteY51" fmla="*/ 1118681 h 3443592"/>
              <a:gd name="connsiteX52" fmla="*/ 2354093 w 2801566"/>
              <a:gd name="connsiteY52" fmla="*/ 1079771 h 3443592"/>
              <a:gd name="connsiteX53" fmla="*/ 2373549 w 2801566"/>
              <a:gd name="connsiteY53" fmla="*/ 1060315 h 3443592"/>
              <a:gd name="connsiteX54" fmla="*/ 2431915 w 2801566"/>
              <a:gd name="connsiteY54" fmla="*/ 972766 h 3443592"/>
              <a:gd name="connsiteX55" fmla="*/ 2461098 w 2801566"/>
              <a:gd name="connsiteY55" fmla="*/ 943583 h 3443592"/>
              <a:gd name="connsiteX56" fmla="*/ 2500008 w 2801566"/>
              <a:gd name="connsiteY56" fmla="*/ 885218 h 3443592"/>
              <a:gd name="connsiteX57" fmla="*/ 2548647 w 2801566"/>
              <a:gd name="connsiteY57" fmla="*/ 826852 h 3443592"/>
              <a:gd name="connsiteX58" fmla="*/ 2587557 w 2801566"/>
              <a:gd name="connsiteY58" fmla="*/ 661481 h 3443592"/>
              <a:gd name="connsiteX59" fmla="*/ 2597285 w 2801566"/>
              <a:gd name="connsiteY59" fmla="*/ 612843 h 3443592"/>
              <a:gd name="connsiteX60" fmla="*/ 2626468 w 2801566"/>
              <a:gd name="connsiteY60" fmla="*/ 476656 h 3443592"/>
              <a:gd name="connsiteX61" fmla="*/ 2655651 w 2801566"/>
              <a:gd name="connsiteY61" fmla="*/ 321013 h 3443592"/>
              <a:gd name="connsiteX62" fmla="*/ 2675106 w 2801566"/>
              <a:gd name="connsiteY62" fmla="*/ 233464 h 3443592"/>
              <a:gd name="connsiteX63" fmla="*/ 2694562 w 2801566"/>
              <a:gd name="connsiteY63" fmla="*/ 184826 h 3443592"/>
              <a:gd name="connsiteX64" fmla="*/ 2714017 w 2801566"/>
              <a:gd name="connsiteY64" fmla="*/ 126460 h 3443592"/>
              <a:gd name="connsiteX65" fmla="*/ 2782111 w 2801566"/>
              <a:gd name="connsiteY65" fmla="*/ 29183 h 3443592"/>
              <a:gd name="connsiteX66" fmla="*/ 2801566 w 2801566"/>
              <a:gd name="connsiteY66" fmla="*/ 0 h 3443592"/>
              <a:gd name="connsiteX0" fmla="*/ 0 w 2801566"/>
              <a:gd name="connsiteY0" fmla="*/ 3443592 h 3443592"/>
              <a:gd name="connsiteX1" fmla="*/ 330740 w 2801566"/>
              <a:gd name="connsiteY1" fmla="*/ 3336588 h 3443592"/>
              <a:gd name="connsiteX2" fmla="*/ 389106 w 2801566"/>
              <a:gd name="connsiteY2" fmla="*/ 3326860 h 3443592"/>
              <a:gd name="connsiteX3" fmla="*/ 457200 w 2801566"/>
              <a:gd name="connsiteY3" fmla="*/ 3297677 h 3443592"/>
              <a:gd name="connsiteX4" fmla="*/ 486383 w 2801566"/>
              <a:gd name="connsiteY4" fmla="*/ 3287949 h 3443592"/>
              <a:gd name="connsiteX5" fmla="*/ 554476 w 2801566"/>
              <a:gd name="connsiteY5" fmla="*/ 3249039 h 3443592"/>
              <a:gd name="connsiteX6" fmla="*/ 642025 w 2801566"/>
              <a:gd name="connsiteY6" fmla="*/ 3161490 h 3443592"/>
              <a:gd name="connsiteX7" fmla="*/ 700391 w 2801566"/>
              <a:gd name="connsiteY7" fmla="*/ 3151762 h 3443592"/>
              <a:gd name="connsiteX8" fmla="*/ 778213 w 2801566"/>
              <a:gd name="connsiteY8" fmla="*/ 3122579 h 3443592"/>
              <a:gd name="connsiteX9" fmla="*/ 856034 w 2801566"/>
              <a:gd name="connsiteY9" fmla="*/ 3103124 h 3443592"/>
              <a:gd name="connsiteX10" fmla="*/ 885217 w 2801566"/>
              <a:gd name="connsiteY10" fmla="*/ 3093396 h 3443592"/>
              <a:gd name="connsiteX11" fmla="*/ 914400 w 2801566"/>
              <a:gd name="connsiteY11" fmla="*/ 3073941 h 3443592"/>
              <a:gd name="connsiteX12" fmla="*/ 972766 w 2801566"/>
              <a:gd name="connsiteY12" fmla="*/ 3054486 h 3443592"/>
              <a:gd name="connsiteX13" fmla="*/ 1001949 w 2801566"/>
              <a:gd name="connsiteY13" fmla="*/ 3044758 h 3443592"/>
              <a:gd name="connsiteX14" fmla="*/ 1070042 w 2801566"/>
              <a:gd name="connsiteY14" fmla="*/ 3005847 h 3443592"/>
              <a:gd name="connsiteX15" fmla="*/ 1128408 w 2801566"/>
              <a:gd name="connsiteY15" fmla="*/ 2986392 h 3443592"/>
              <a:gd name="connsiteX16" fmla="*/ 1157591 w 2801566"/>
              <a:gd name="connsiteY16" fmla="*/ 2966937 h 3443592"/>
              <a:gd name="connsiteX17" fmla="*/ 1206230 w 2801566"/>
              <a:gd name="connsiteY17" fmla="*/ 2937754 h 3443592"/>
              <a:gd name="connsiteX18" fmla="*/ 1527242 w 2801566"/>
              <a:gd name="connsiteY18" fmla="*/ 2928026 h 3443592"/>
              <a:gd name="connsiteX19" fmla="*/ 1556425 w 2801566"/>
              <a:gd name="connsiteY19" fmla="*/ 2918298 h 3443592"/>
              <a:gd name="connsiteX20" fmla="*/ 1595336 w 2801566"/>
              <a:gd name="connsiteY20" fmla="*/ 2840477 h 3443592"/>
              <a:gd name="connsiteX21" fmla="*/ 1605064 w 2801566"/>
              <a:gd name="connsiteY21" fmla="*/ 2811294 h 3443592"/>
              <a:gd name="connsiteX22" fmla="*/ 1624519 w 2801566"/>
              <a:gd name="connsiteY22" fmla="*/ 2772383 h 3443592"/>
              <a:gd name="connsiteX23" fmla="*/ 1673157 w 2801566"/>
              <a:gd name="connsiteY23" fmla="*/ 2665379 h 3443592"/>
              <a:gd name="connsiteX24" fmla="*/ 1673157 w 2801566"/>
              <a:gd name="connsiteY24" fmla="*/ 2422188 h 3443592"/>
              <a:gd name="connsiteX25" fmla="*/ 1653702 w 2801566"/>
              <a:gd name="connsiteY25" fmla="*/ 2383277 h 3443592"/>
              <a:gd name="connsiteX26" fmla="*/ 1643974 w 2801566"/>
              <a:gd name="connsiteY26" fmla="*/ 2344366 h 3443592"/>
              <a:gd name="connsiteX27" fmla="*/ 1605064 w 2801566"/>
              <a:gd name="connsiteY27" fmla="*/ 2256818 h 3443592"/>
              <a:gd name="connsiteX28" fmla="*/ 1575881 w 2801566"/>
              <a:gd name="connsiteY28" fmla="*/ 2217907 h 3443592"/>
              <a:gd name="connsiteX29" fmla="*/ 1556425 w 2801566"/>
              <a:gd name="connsiteY29" fmla="*/ 2188724 h 3443592"/>
              <a:gd name="connsiteX30" fmla="*/ 1546698 w 2801566"/>
              <a:gd name="connsiteY30" fmla="*/ 2159541 h 3443592"/>
              <a:gd name="connsiteX31" fmla="*/ 1527242 w 2801566"/>
              <a:gd name="connsiteY31" fmla="*/ 2081720 h 3443592"/>
              <a:gd name="connsiteX32" fmla="*/ 1507787 w 2801566"/>
              <a:gd name="connsiteY32" fmla="*/ 2062264 h 3443592"/>
              <a:gd name="connsiteX33" fmla="*/ 1439693 w 2801566"/>
              <a:gd name="connsiteY33" fmla="*/ 2052537 h 3443592"/>
              <a:gd name="connsiteX34" fmla="*/ 1410510 w 2801566"/>
              <a:gd name="connsiteY34" fmla="*/ 2013626 h 3443592"/>
              <a:gd name="connsiteX35" fmla="*/ 1322962 w 2801566"/>
              <a:gd name="connsiteY35" fmla="*/ 1955261 h 3443592"/>
              <a:gd name="connsiteX36" fmla="*/ 1284051 w 2801566"/>
              <a:gd name="connsiteY36" fmla="*/ 1867711 h 3443592"/>
              <a:gd name="connsiteX37" fmla="*/ 1245141 w 2801566"/>
              <a:gd name="connsiteY37" fmla="*/ 1750979 h 3443592"/>
              <a:gd name="connsiteX38" fmla="*/ 1264596 w 2801566"/>
              <a:gd name="connsiteY38" fmla="*/ 1585609 h 3443592"/>
              <a:gd name="connsiteX39" fmla="*/ 1264596 w 2801566"/>
              <a:gd name="connsiteY39" fmla="*/ 1498059 h 3443592"/>
              <a:gd name="connsiteX40" fmla="*/ 1235413 w 2801566"/>
              <a:gd name="connsiteY40" fmla="*/ 1410511 h 3443592"/>
              <a:gd name="connsiteX41" fmla="*/ 1235412 w 2801566"/>
              <a:gd name="connsiteY41" fmla="*/ 1313234 h 3443592"/>
              <a:gd name="connsiteX42" fmla="*/ 1274323 w 2801566"/>
              <a:gd name="connsiteY42" fmla="*/ 1225686 h 3443592"/>
              <a:gd name="connsiteX43" fmla="*/ 1313234 w 2801566"/>
              <a:gd name="connsiteY43" fmla="*/ 1206230 h 3443592"/>
              <a:gd name="connsiteX44" fmla="*/ 1371600 w 2801566"/>
              <a:gd name="connsiteY44" fmla="*/ 1186774 h 3443592"/>
              <a:gd name="connsiteX45" fmla="*/ 1536970 w 2801566"/>
              <a:gd name="connsiteY45" fmla="*/ 1206230 h 3443592"/>
              <a:gd name="connsiteX46" fmla="*/ 1741251 w 2801566"/>
              <a:gd name="connsiteY46" fmla="*/ 1254868 h 3443592"/>
              <a:gd name="connsiteX47" fmla="*/ 1945532 w 2801566"/>
              <a:gd name="connsiteY47" fmla="*/ 1264596 h 3443592"/>
              <a:gd name="connsiteX48" fmla="*/ 2052536 w 2801566"/>
              <a:gd name="connsiteY48" fmla="*/ 1274324 h 3443592"/>
              <a:gd name="connsiteX49" fmla="*/ 2178996 w 2801566"/>
              <a:gd name="connsiteY49" fmla="*/ 1254869 h 3443592"/>
              <a:gd name="connsiteX50" fmla="*/ 2276272 w 2801566"/>
              <a:gd name="connsiteY50" fmla="*/ 1167320 h 3443592"/>
              <a:gd name="connsiteX51" fmla="*/ 2334638 w 2801566"/>
              <a:gd name="connsiteY51" fmla="*/ 1118681 h 3443592"/>
              <a:gd name="connsiteX52" fmla="*/ 2354093 w 2801566"/>
              <a:gd name="connsiteY52" fmla="*/ 1079771 h 3443592"/>
              <a:gd name="connsiteX53" fmla="*/ 2373549 w 2801566"/>
              <a:gd name="connsiteY53" fmla="*/ 1060315 h 3443592"/>
              <a:gd name="connsiteX54" fmla="*/ 2431915 w 2801566"/>
              <a:gd name="connsiteY54" fmla="*/ 972766 h 3443592"/>
              <a:gd name="connsiteX55" fmla="*/ 2461098 w 2801566"/>
              <a:gd name="connsiteY55" fmla="*/ 943583 h 3443592"/>
              <a:gd name="connsiteX56" fmla="*/ 2500008 w 2801566"/>
              <a:gd name="connsiteY56" fmla="*/ 885218 h 3443592"/>
              <a:gd name="connsiteX57" fmla="*/ 2548647 w 2801566"/>
              <a:gd name="connsiteY57" fmla="*/ 826852 h 3443592"/>
              <a:gd name="connsiteX58" fmla="*/ 2587557 w 2801566"/>
              <a:gd name="connsiteY58" fmla="*/ 661481 h 3443592"/>
              <a:gd name="connsiteX59" fmla="*/ 2597285 w 2801566"/>
              <a:gd name="connsiteY59" fmla="*/ 612843 h 3443592"/>
              <a:gd name="connsiteX60" fmla="*/ 2626468 w 2801566"/>
              <a:gd name="connsiteY60" fmla="*/ 476656 h 3443592"/>
              <a:gd name="connsiteX61" fmla="*/ 2655651 w 2801566"/>
              <a:gd name="connsiteY61" fmla="*/ 321013 h 3443592"/>
              <a:gd name="connsiteX62" fmla="*/ 2675106 w 2801566"/>
              <a:gd name="connsiteY62" fmla="*/ 233464 h 3443592"/>
              <a:gd name="connsiteX63" fmla="*/ 2694562 w 2801566"/>
              <a:gd name="connsiteY63" fmla="*/ 184826 h 3443592"/>
              <a:gd name="connsiteX64" fmla="*/ 2714017 w 2801566"/>
              <a:gd name="connsiteY64" fmla="*/ 126460 h 3443592"/>
              <a:gd name="connsiteX65" fmla="*/ 2782111 w 2801566"/>
              <a:gd name="connsiteY65" fmla="*/ 29183 h 3443592"/>
              <a:gd name="connsiteX66" fmla="*/ 2801566 w 2801566"/>
              <a:gd name="connsiteY66" fmla="*/ 0 h 3443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801566" h="3443592">
                <a:moveTo>
                  <a:pt x="0" y="3443592"/>
                </a:moveTo>
                <a:cubicBezTo>
                  <a:pt x="166217" y="3415888"/>
                  <a:pt x="-22555" y="3450889"/>
                  <a:pt x="330740" y="3336588"/>
                </a:cubicBezTo>
                <a:cubicBezTo>
                  <a:pt x="349506" y="3330517"/>
                  <a:pt x="369651" y="3330103"/>
                  <a:pt x="389106" y="3326860"/>
                </a:cubicBezTo>
                <a:cubicBezTo>
                  <a:pt x="411804" y="3317132"/>
                  <a:pt x="434272" y="3306848"/>
                  <a:pt x="457200" y="3297677"/>
                </a:cubicBezTo>
                <a:cubicBezTo>
                  <a:pt x="466720" y="3293869"/>
                  <a:pt x="476958" y="3291988"/>
                  <a:pt x="486383" y="3287949"/>
                </a:cubicBezTo>
                <a:cubicBezTo>
                  <a:pt x="520940" y="3273139"/>
                  <a:pt x="525168" y="3268577"/>
                  <a:pt x="554476" y="3249039"/>
                </a:cubicBezTo>
                <a:cubicBezTo>
                  <a:pt x="586206" y="3201445"/>
                  <a:pt x="587624" y="3181272"/>
                  <a:pt x="642025" y="3161490"/>
                </a:cubicBezTo>
                <a:cubicBezTo>
                  <a:pt x="660561" y="3154749"/>
                  <a:pt x="680936" y="3155005"/>
                  <a:pt x="700391" y="3151762"/>
                </a:cubicBezTo>
                <a:cubicBezTo>
                  <a:pt x="721441" y="3143342"/>
                  <a:pt x="754255" y="3129113"/>
                  <a:pt x="778213" y="3122579"/>
                </a:cubicBezTo>
                <a:cubicBezTo>
                  <a:pt x="804009" y="3115544"/>
                  <a:pt x="830238" y="3110159"/>
                  <a:pt x="856034" y="3103124"/>
                </a:cubicBezTo>
                <a:cubicBezTo>
                  <a:pt x="865927" y="3100426"/>
                  <a:pt x="876046" y="3097982"/>
                  <a:pt x="885217" y="3093396"/>
                </a:cubicBezTo>
                <a:cubicBezTo>
                  <a:pt x="895674" y="3088168"/>
                  <a:pt x="903716" y="3078689"/>
                  <a:pt x="914400" y="3073941"/>
                </a:cubicBezTo>
                <a:cubicBezTo>
                  <a:pt x="933140" y="3065612"/>
                  <a:pt x="953311" y="3060971"/>
                  <a:pt x="972766" y="3054486"/>
                </a:cubicBezTo>
                <a:cubicBezTo>
                  <a:pt x="982494" y="3051243"/>
                  <a:pt x="993417" y="3050446"/>
                  <a:pt x="1001949" y="3044758"/>
                </a:cubicBezTo>
                <a:cubicBezTo>
                  <a:pt x="1028268" y="3027212"/>
                  <a:pt x="1039193" y="3018187"/>
                  <a:pt x="1070042" y="3005847"/>
                </a:cubicBezTo>
                <a:cubicBezTo>
                  <a:pt x="1089083" y="2998231"/>
                  <a:pt x="1111344" y="2997767"/>
                  <a:pt x="1128408" y="2986392"/>
                </a:cubicBezTo>
                <a:cubicBezTo>
                  <a:pt x="1138136" y="2979907"/>
                  <a:pt x="1148462" y="2974240"/>
                  <a:pt x="1157591" y="2966937"/>
                </a:cubicBezTo>
                <a:cubicBezTo>
                  <a:pt x="1178830" y="2949946"/>
                  <a:pt x="1174459" y="2939519"/>
                  <a:pt x="1206230" y="2937754"/>
                </a:cubicBezTo>
                <a:cubicBezTo>
                  <a:pt x="1313118" y="2931816"/>
                  <a:pt x="1420238" y="2931269"/>
                  <a:pt x="1527242" y="2928026"/>
                </a:cubicBezTo>
                <a:cubicBezTo>
                  <a:pt x="1536970" y="2924783"/>
                  <a:pt x="1547632" y="2923574"/>
                  <a:pt x="1556425" y="2918298"/>
                </a:cubicBezTo>
                <a:cubicBezTo>
                  <a:pt x="1584724" y="2901319"/>
                  <a:pt x="1585634" y="2869583"/>
                  <a:pt x="1595336" y="2840477"/>
                </a:cubicBezTo>
                <a:cubicBezTo>
                  <a:pt x="1598579" y="2830749"/>
                  <a:pt x="1600478" y="2820465"/>
                  <a:pt x="1605064" y="2811294"/>
                </a:cubicBezTo>
                <a:cubicBezTo>
                  <a:pt x="1611549" y="2798324"/>
                  <a:pt x="1619313" y="2785918"/>
                  <a:pt x="1624519" y="2772383"/>
                </a:cubicBezTo>
                <a:cubicBezTo>
                  <a:pt x="1664623" y="2668114"/>
                  <a:pt x="1629560" y="2708978"/>
                  <a:pt x="1673157" y="2665379"/>
                </a:cubicBezTo>
                <a:cubicBezTo>
                  <a:pt x="1697332" y="2568683"/>
                  <a:pt x="1694165" y="2597251"/>
                  <a:pt x="1673157" y="2422188"/>
                </a:cubicBezTo>
                <a:cubicBezTo>
                  <a:pt x="1671429" y="2407790"/>
                  <a:pt x="1658794" y="2396855"/>
                  <a:pt x="1653702" y="2383277"/>
                </a:cubicBezTo>
                <a:cubicBezTo>
                  <a:pt x="1649008" y="2370759"/>
                  <a:pt x="1648202" y="2357049"/>
                  <a:pt x="1643974" y="2344366"/>
                </a:cubicBezTo>
                <a:cubicBezTo>
                  <a:pt x="1637385" y="2324598"/>
                  <a:pt x="1617171" y="2276190"/>
                  <a:pt x="1605064" y="2256818"/>
                </a:cubicBezTo>
                <a:cubicBezTo>
                  <a:pt x="1596471" y="2243070"/>
                  <a:pt x="1585305" y="2231100"/>
                  <a:pt x="1575881" y="2217907"/>
                </a:cubicBezTo>
                <a:cubicBezTo>
                  <a:pt x="1569086" y="2208393"/>
                  <a:pt x="1562910" y="2198452"/>
                  <a:pt x="1556425" y="2188724"/>
                </a:cubicBezTo>
                <a:cubicBezTo>
                  <a:pt x="1553183" y="2178996"/>
                  <a:pt x="1549185" y="2169489"/>
                  <a:pt x="1546698" y="2159541"/>
                </a:cubicBezTo>
                <a:cubicBezTo>
                  <a:pt x="1543709" y="2147584"/>
                  <a:pt x="1536772" y="2097604"/>
                  <a:pt x="1527242" y="2081720"/>
                </a:cubicBezTo>
                <a:cubicBezTo>
                  <a:pt x="1522523" y="2073856"/>
                  <a:pt x="1514272" y="2068749"/>
                  <a:pt x="1507787" y="2062264"/>
                </a:cubicBezTo>
                <a:cubicBezTo>
                  <a:pt x="1483335" y="1988911"/>
                  <a:pt x="1455906" y="2060643"/>
                  <a:pt x="1439693" y="2052537"/>
                </a:cubicBezTo>
                <a:cubicBezTo>
                  <a:pt x="1423480" y="2044431"/>
                  <a:pt x="1429965" y="2029839"/>
                  <a:pt x="1410510" y="2013626"/>
                </a:cubicBezTo>
                <a:cubicBezTo>
                  <a:pt x="1391055" y="1997413"/>
                  <a:pt x="1342500" y="1984569"/>
                  <a:pt x="1322962" y="1955261"/>
                </a:cubicBezTo>
                <a:cubicBezTo>
                  <a:pt x="1299237" y="1860365"/>
                  <a:pt x="1297021" y="1901758"/>
                  <a:pt x="1284051" y="1867711"/>
                </a:cubicBezTo>
                <a:cubicBezTo>
                  <a:pt x="1271081" y="1833664"/>
                  <a:pt x="1248384" y="1763949"/>
                  <a:pt x="1245141" y="1750979"/>
                </a:cubicBezTo>
                <a:cubicBezTo>
                  <a:pt x="1245498" y="1744908"/>
                  <a:pt x="1261354" y="1627762"/>
                  <a:pt x="1264596" y="1585609"/>
                </a:cubicBezTo>
                <a:cubicBezTo>
                  <a:pt x="1267839" y="1543456"/>
                  <a:pt x="1269460" y="1527242"/>
                  <a:pt x="1264596" y="1498059"/>
                </a:cubicBezTo>
                <a:cubicBezTo>
                  <a:pt x="1259732" y="1468876"/>
                  <a:pt x="1240277" y="1441315"/>
                  <a:pt x="1235413" y="1410511"/>
                </a:cubicBezTo>
                <a:cubicBezTo>
                  <a:pt x="1230549" y="1379707"/>
                  <a:pt x="1228927" y="1344038"/>
                  <a:pt x="1235412" y="1313234"/>
                </a:cubicBezTo>
                <a:cubicBezTo>
                  <a:pt x="1241897" y="1282430"/>
                  <a:pt x="1261353" y="1243520"/>
                  <a:pt x="1274323" y="1225686"/>
                </a:cubicBezTo>
                <a:cubicBezTo>
                  <a:pt x="1287293" y="1207852"/>
                  <a:pt x="1297021" y="1212715"/>
                  <a:pt x="1313234" y="1206230"/>
                </a:cubicBezTo>
                <a:cubicBezTo>
                  <a:pt x="1329447" y="1199745"/>
                  <a:pt x="1334311" y="1186774"/>
                  <a:pt x="1371600" y="1186774"/>
                </a:cubicBezTo>
                <a:cubicBezTo>
                  <a:pt x="1408889" y="1186774"/>
                  <a:pt x="1475362" y="1194881"/>
                  <a:pt x="1536970" y="1206230"/>
                </a:cubicBezTo>
                <a:cubicBezTo>
                  <a:pt x="1598579" y="1217579"/>
                  <a:pt x="1705583" y="1258111"/>
                  <a:pt x="1741251" y="1254868"/>
                </a:cubicBezTo>
                <a:cubicBezTo>
                  <a:pt x="1778716" y="1245503"/>
                  <a:pt x="1893651" y="1261353"/>
                  <a:pt x="1945532" y="1264596"/>
                </a:cubicBezTo>
                <a:cubicBezTo>
                  <a:pt x="1997413" y="1267839"/>
                  <a:pt x="2010383" y="1277566"/>
                  <a:pt x="2052536" y="1274324"/>
                </a:cubicBezTo>
                <a:cubicBezTo>
                  <a:pt x="2161693" y="1197914"/>
                  <a:pt x="2104683" y="1292025"/>
                  <a:pt x="2178996" y="1254869"/>
                </a:cubicBezTo>
                <a:cubicBezTo>
                  <a:pt x="2222697" y="1211167"/>
                  <a:pt x="2221924" y="1209591"/>
                  <a:pt x="2276272" y="1167320"/>
                </a:cubicBezTo>
                <a:cubicBezTo>
                  <a:pt x="2303695" y="1145991"/>
                  <a:pt x="2312727" y="1149356"/>
                  <a:pt x="2334638" y="1118681"/>
                </a:cubicBezTo>
                <a:cubicBezTo>
                  <a:pt x="2343066" y="1106881"/>
                  <a:pt x="2346049" y="1091836"/>
                  <a:pt x="2354093" y="1079771"/>
                </a:cubicBezTo>
                <a:cubicBezTo>
                  <a:pt x="2359181" y="1072140"/>
                  <a:pt x="2368154" y="1067732"/>
                  <a:pt x="2373549" y="1060315"/>
                </a:cubicBezTo>
                <a:cubicBezTo>
                  <a:pt x="2394178" y="1031950"/>
                  <a:pt x="2407114" y="997567"/>
                  <a:pt x="2431915" y="972766"/>
                </a:cubicBezTo>
                <a:cubicBezTo>
                  <a:pt x="2441643" y="963038"/>
                  <a:pt x="2452652" y="954442"/>
                  <a:pt x="2461098" y="943583"/>
                </a:cubicBezTo>
                <a:cubicBezTo>
                  <a:pt x="2475453" y="925126"/>
                  <a:pt x="2483474" y="901752"/>
                  <a:pt x="2500008" y="885218"/>
                </a:cubicBezTo>
                <a:cubicBezTo>
                  <a:pt x="2530928" y="854298"/>
                  <a:pt x="2513961" y="873099"/>
                  <a:pt x="2548647" y="826852"/>
                </a:cubicBezTo>
                <a:cubicBezTo>
                  <a:pt x="2571902" y="757083"/>
                  <a:pt x="2561445" y="792036"/>
                  <a:pt x="2587557" y="661481"/>
                </a:cubicBezTo>
                <a:cubicBezTo>
                  <a:pt x="2590800" y="645268"/>
                  <a:pt x="2594947" y="629211"/>
                  <a:pt x="2597285" y="612843"/>
                </a:cubicBezTo>
                <a:cubicBezTo>
                  <a:pt x="2614122" y="494987"/>
                  <a:pt x="2593027" y="560259"/>
                  <a:pt x="2626468" y="476656"/>
                </a:cubicBezTo>
                <a:cubicBezTo>
                  <a:pt x="2636196" y="424775"/>
                  <a:pt x="2645774" y="372866"/>
                  <a:pt x="2655651" y="321013"/>
                </a:cubicBezTo>
                <a:cubicBezTo>
                  <a:pt x="2659075" y="303036"/>
                  <a:pt x="2668587" y="253022"/>
                  <a:pt x="2675106" y="233464"/>
                </a:cubicBezTo>
                <a:cubicBezTo>
                  <a:pt x="2680628" y="216898"/>
                  <a:pt x="2688595" y="201236"/>
                  <a:pt x="2694562" y="184826"/>
                </a:cubicBezTo>
                <a:cubicBezTo>
                  <a:pt x="2701570" y="165553"/>
                  <a:pt x="2706401" y="145501"/>
                  <a:pt x="2714017" y="126460"/>
                </a:cubicBezTo>
                <a:cubicBezTo>
                  <a:pt x="2734465" y="75339"/>
                  <a:pt x="2742233" y="80454"/>
                  <a:pt x="2782111" y="29183"/>
                </a:cubicBezTo>
                <a:cubicBezTo>
                  <a:pt x="2789289" y="19955"/>
                  <a:pt x="2801566" y="0"/>
                  <a:pt x="2801566" y="0"/>
                </a:cubicBezTo>
              </a:path>
            </a:pathLst>
          </a:custGeom>
          <a:no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sz="1350">
              <a:solidFill>
                <a:srgbClr val="FFFFFF"/>
              </a:solidFill>
            </a:endParaRPr>
          </a:p>
        </p:txBody>
      </p:sp>
      <p:sp>
        <p:nvSpPr>
          <p:cNvPr id="3" name="Vrije vorm 2"/>
          <p:cNvSpPr/>
          <p:nvPr/>
        </p:nvSpPr>
        <p:spPr>
          <a:xfrm>
            <a:off x="4752975" y="1832374"/>
            <a:ext cx="1277541" cy="3012281"/>
          </a:xfrm>
          <a:custGeom>
            <a:avLst/>
            <a:gdLst>
              <a:gd name="connsiteX0" fmla="*/ 1318340 w 1318340"/>
              <a:gd name="connsiteY0" fmla="*/ 4177553 h 4177553"/>
              <a:gd name="connsiteX1" fmla="*/ 1273516 w 1318340"/>
              <a:gd name="connsiteY1" fmla="*/ 4141694 h 4177553"/>
              <a:gd name="connsiteX2" fmla="*/ 1165940 w 1318340"/>
              <a:gd name="connsiteY2" fmla="*/ 4007224 h 4177553"/>
              <a:gd name="connsiteX3" fmla="*/ 1139046 w 1318340"/>
              <a:gd name="connsiteY3" fmla="*/ 3980330 h 4177553"/>
              <a:gd name="connsiteX4" fmla="*/ 1022505 w 1318340"/>
              <a:gd name="connsiteY4" fmla="*/ 3917577 h 4177553"/>
              <a:gd name="connsiteX5" fmla="*/ 995610 w 1318340"/>
              <a:gd name="connsiteY5" fmla="*/ 3890683 h 4177553"/>
              <a:gd name="connsiteX6" fmla="*/ 1013540 w 1318340"/>
              <a:gd name="connsiteY6" fmla="*/ 3827930 h 4177553"/>
              <a:gd name="connsiteX7" fmla="*/ 1049399 w 1318340"/>
              <a:gd name="connsiteY7" fmla="*/ 3738283 h 4177553"/>
              <a:gd name="connsiteX8" fmla="*/ 1031469 w 1318340"/>
              <a:gd name="connsiteY8" fmla="*/ 3164542 h 4177553"/>
              <a:gd name="connsiteX9" fmla="*/ 1004575 w 1318340"/>
              <a:gd name="connsiteY9" fmla="*/ 3021106 h 4177553"/>
              <a:gd name="connsiteX10" fmla="*/ 977681 w 1318340"/>
              <a:gd name="connsiteY10" fmla="*/ 2994212 h 4177553"/>
              <a:gd name="connsiteX11" fmla="*/ 986646 w 1318340"/>
              <a:gd name="connsiteY11" fmla="*/ 2868706 h 4177553"/>
              <a:gd name="connsiteX12" fmla="*/ 959752 w 1318340"/>
              <a:gd name="connsiteY12" fmla="*/ 2581836 h 4177553"/>
              <a:gd name="connsiteX13" fmla="*/ 950787 w 1318340"/>
              <a:gd name="connsiteY13" fmla="*/ 2545977 h 4177553"/>
              <a:gd name="connsiteX14" fmla="*/ 968716 w 1318340"/>
              <a:gd name="connsiteY14" fmla="*/ 2411506 h 4177553"/>
              <a:gd name="connsiteX15" fmla="*/ 950787 w 1318340"/>
              <a:gd name="connsiteY15" fmla="*/ 2312894 h 4177553"/>
              <a:gd name="connsiteX16" fmla="*/ 932857 w 1318340"/>
              <a:gd name="connsiteY16" fmla="*/ 2241177 h 4177553"/>
              <a:gd name="connsiteX17" fmla="*/ 914928 w 1318340"/>
              <a:gd name="connsiteY17" fmla="*/ 2205318 h 4177553"/>
              <a:gd name="connsiteX18" fmla="*/ 870105 w 1318340"/>
              <a:gd name="connsiteY18" fmla="*/ 2088777 h 4177553"/>
              <a:gd name="connsiteX19" fmla="*/ 843210 w 1318340"/>
              <a:gd name="connsiteY19" fmla="*/ 2034989 h 4177553"/>
              <a:gd name="connsiteX20" fmla="*/ 834246 w 1318340"/>
              <a:gd name="connsiteY20" fmla="*/ 2008094 h 4177553"/>
              <a:gd name="connsiteX21" fmla="*/ 789422 w 1318340"/>
              <a:gd name="connsiteY21" fmla="*/ 1963271 h 4177553"/>
              <a:gd name="connsiteX22" fmla="*/ 663916 w 1318340"/>
              <a:gd name="connsiteY22" fmla="*/ 1828800 h 4177553"/>
              <a:gd name="connsiteX23" fmla="*/ 628057 w 1318340"/>
              <a:gd name="connsiteY23" fmla="*/ 1792942 h 4177553"/>
              <a:gd name="connsiteX24" fmla="*/ 565305 w 1318340"/>
              <a:gd name="connsiteY24" fmla="*/ 1748118 h 4177553"/>
              <a:gd name="connsiteX25" fmla="*/ 547375 w 1318340"/>
              <a:gd name="connsiteY25" fmla="*/ 1730189 h 4177553"/>
              <a:gd name="connsiteX26" fmla="*/ 511516 w 1318340"/>
              <a:gd name="connsiteY26" fmla="*/ 1712259 h 4177553"/>
              <a:gd name="connsiteX27" fmla="*/ 484622 w 1318340"/>
              <a:gd name="connsiteY27" fmla="*/ 1694330 h 4177553"/>
              <a:gd name="connsiteX28" fmla="*/ 448763 w 1318340"/>
              <a:gd name="connsiteY28" fmla="*/ 1658471 h 4177553"/>
              <a:gd name="connsiteX29" fmla="*/ 439799 w 1318340"/>
              <a:gd name="connsiteY29" fmla="*/ 1631577 h 4177553"/>
              <a:gd name="connsiteX30" fmla="*/ 368081 w 1318340"/>
              <a:gd name="connsiteY30" fmla="*/ 1577789 h 4177553"/>
              <a:gd name="connsiteX31" fmla="*/ 314293 w 1318340"/>
              <a:gd name="connsiteY31" fmla="*/ 1443318 h 4177553"/>
              <a:gd name="connsiteX32" fmla="*/ 296363 w 1318340"/>
              <a:gd name="connsiteY32" fmla="*/ 1407459 h 4177553"/>
              <a:gd name="connsiteX33" fmla="*/ 233610 w 1318340"/>
              <a:gd name="connsiteY33" fmla="*/ 1237130 h 4177553"/>
              <a:gd name="connsiteX34" fmla="*/ 143963 w 1318340"/>
              <a:gd name="connsiteY34" fmla="*/ 1004047 h 4177553"/>
              <a:gd name="connsiteX35" fmla="*/ 117069 w 1318340"/>
              <a:gd name="connsiteY35" fmla="*/ 600636 h 4177553"/>
              <a:gd name="connsiteX36" fmla="*/ 108105 w 1318340"/>
              <a:gd name="connsiteY36" fmla="*/ 242047 h 4177553"/>
              <a:gd name="connsiteX37" fmla="*/ 90175 w 1318340"/>
              <a:gd name="connsiteY37" fmla="*/ 206189 h 4177553"/>
              <a:gd name="connsiteX38" fmla="*/ 45352 w 1318340"/>
              <a:gd name="connsiteY38" fmla="*/ 179294 h 4177553"/>
              <a:gd name="connsiteX39" fmla="*/ 27422 w 1318340"/>
              <a:gd name="connsiteY39" fmla="*/ 161365 h 4177553"/>
              <a:gd name="connsiteX40" fmla="*/ 18457 w 1318340"/>
              <a:gd name="connsiteY40" fmla="*/ 116542 h 4177553"/>
              <a:gd name="connsiteX41" fmla="*/ 528 w 1318340"/>
              <a:gd name="connsiteY41" fmla="*/ 35859 h 4177553"/>
              <a:gd name="connsiteX42" fmla="*/ 528 w 1318340"/>
              <a:gd name="connsiteY42" fmla="*/ 0 h 4177553"/>
              <a:gd name="connsiteX0" fmla="*/ 1587281 w 1587281"/>
              <a:gd name="connsiteY0" fmla="*/ 4258236 h 4258236"/>
              <a:gd name="connsiteX1" fmla="*/ 1273516 w 1587281"/>
              <a:gd name="connsiteY1" fmla="*/ 4141694 h 4258236"/>
              <a:gd name="connsiteX2" fmla="*/ 1165940 w 1587281"/>
              <a:gd name="connsiteY2" fmla="*/ 4007224 h 4258236"/>
              <a:gd name="connsiteX3" fmla="*/ 1139046 w 1587281"/>
              <a:gd name="connsiteY3" fmla="*/ 3980330 h 4258236"/>
              <a:gd name="connsiteX4" fmla="*/ 1022505 w 1587281"/>
              <a:gd name="connsiteY4" fmla="*/ 3917577 h 4258236"/>
              <a:gd name="connsiteX5" fmla="*/ 995610 w 1587281"/>
              <a:gd name="connsiteY5" fmla="*/ 3890683 h 4258236"/>
              <a:gd name="connsiteX6" fmla="*/ 1013540 w 1587281"/>
              <a:gd name="connsiteY6" fmla="*/ 3827930 h 4258236"/>
              <a:gd name="connsiteX7" fmla="*/ 1049399 w 1587281"/>
              <a:gd name="connsiteY7" fmla="*/ 3738283 h 4258236"/>
              <a:gd name="connsiteX8" fmla="*/ 1031469 w 1587281"/>
              <a:gd name="connsiteY8" fmla="*/ 3164542 h 4258236"/>
              <a:gd name="connsiteX9" fmla="*/ 1004575 w 1587281"/>
              <a:gd name="connsiteY9" fmla="*/ 3021106 h 4258236"/>
              <a:gd name="connsiteX10" fmla="*/ 977681 w 1587281"/>
              <a:gd name="connsiteY10" fmla="*/ 2994212 h 4258236"/>
              <a:gd name="connsiteX11" fmla="*/ 986646 w 1587281"/>
              <a:gd name="connsiteY11" fmla="*/ 2868706 h 4258236"/>
              <a:gd name="connsiteX12" fmla="*/ 959752 w 1587281"/>
              <a:gd name="connsiteY12" fmla="*/ 2581836 h 4258236"/>
              <a:gd name="connsiteX13" fmla="*/ 950787 w 1587281"/>
              <a:gd name="connsiteY13" fmla="*/ 2545977 h 4258236"/>
              <a:gd name="connsiteX14" fmla="*/ 968716 w 1587281"/>
              <a:gd name="connsiteY14" fmla="*/ 2411506 h 4258236"/>
              <a:gd name="connsiteX15" fmla="*/ 950787 w 1587281"/>
              <a:gd name="connsiteY15" fmla="*/ 2312894 h 4258236"/>
              <a:gd name="connsiteX16" fmla="*/ 932857 w 1587281"/>
              <a:gd name="connsiteY16" fmla="*/ 2241177 h 4258236"/>
              <a:gd name="connsiteX17" fmla="*/ 914928 w 1587281"/>
              <a:gd name="connsiteY17" fmla="*/ 2205318 h 4258236"/>
              <a:gd name="connsiteX18" fmla="*/ 870105 w 1587281"/>
              <a:gd name="connsiteY18" fmla="*/ 2088777 h 4258236"/>
              <a:gd name="connsiteX19" fmla="*/ 843210 w 1587281"/>
              <a:gd name="connsiteY19" fmla="*/ 2034989 h 4258236"/>
              <a:gd name="connsiteX20" fmla="*/ 834246 w 1587281"/>
              <a:gd name="connsiteY20" fmla="*/ 2008094 h 4258236"/>
              <a:gd name="connsiteX21" fmla="*/ 789422 w 1587281"/>
              <a:gd name="connsiteY21" fmla="*/ 1963271 h 4258236"/>
              <a:gd name="connsiteX22" fmla="*/ 663916 w 1587281"/>
              <a:gd name="connsiteY22" fmla="*/ 1828800 h 4258236"/>
              <a:gd name="connsiteX23" fmla="*/ 628057 w 1587281"/>
              <a:gd name="connsiteY23" fmla="*/ 1792942 h 4258236"/>
              <a:gd name="connsiteX24" fmla="*/ 565305 w 1587281"/>
              <a:gd name="connsiteY24" fmla="*/ 1748118 h 4258236"/>
              <a:gd name="connsiteX25" fmla="*/ 547375 w 1587281"/>
              <a:gd name="connsiteY25" fmla="*/ 1730189 h 4258236"/>
              <a:gd name="connsiteX26" fmla="*/ 511516 w 1587281"/>
              <a:gd name="connsiteY26" fmla="*/ 1712259 h 4258236"/>
              <a:gd name="connsiteX27" fmla="*/ 484622 w 1587281"/>
              <a:gd name="connsiteY27" fmla="*/ 1694330 h 4258236"/>
              <a:gd name="connsiteX28" fmla="*/ 448763 w 1587281"/>
              <a:gd name="connsiteY28" fmla="*/ 1658471 h 4258236"/>
              <a:gd name="connsiteX29" fmla="*/ 439799 w 1587281"/>
              <a:gd name="connsiteY29" fmla="*/ 1631577 h 4258236"/>
              <a:gd name="connsiteX30" fmla="*/ 368081 w 1587281"/>
              <a:gd name="connsiteY30" fmla="*/ 1577789 h 4258236"/>
              <a:gd name="connsiteX31" fmla="*/ 314293 w 1587281"/>
              <a:gd name="connsiteY31" fmla="*/ 1443318 h 4258236"/>
              <a:gd name="connsiteX32" fmla="*/ 296363 w 1587281"/>
              <a:gd name="connsiteY32" fmla="*/ 1407459 h 4258236"/>
              <a:gd name="connsiteX33" fmla="*/ 233610 w 1587281"/>
              <a:gd name="connsiteY33" fmla="*/ 1237130 h 4258236"/>
              <a:gd name="connsiteX34" fmla="*/ 143963 w 1587281"/>
              <a:gd name="connsiteY34" fmla="*/ 1004047 h 4258236"/>
              <a:gd name="connsiteX35" fmla="*/ 117069 w 1587281"/>
              <a:gd name="connsiteY35" fmla="*/ 600636 h 4258236"/>
              <a:gd name="connsiteX36" fmla="*/ 108105 w 1587281"/>
              <a:gd name="connsiteY36" fmla="*/ 242047 h 4258236"/>
              <a:gd name="connsiteX37" fmla="*/ 90175 w 1587281"/>
              <a:gd name="connsiteY37" fmla="*/ 206189 h 4258236"/>
              <a:gd name="connsiteX38" fmla="*/ 45352 w 1587281"/>
              <a:gd name="connsiteY38" fmla="*/ 179294 h 4258236"/>
              <a:gd name="connsiteX39" fmla="*/ 27422 w 1587281"/>
              <a:gd name="connsiteY39" fmla="*/ 161365 h 4258236"/>
              <a:gd name="connsiteX40" fmla="*/ 18457 w 1587281"/>
              <a:gd name="connsiteY40" fmla="*/ 116542 h 4258236"/>
              <a:gd name="connsiteX41" fmla="*/ 528 w 1587281"/>
              <a:gd name="connsiteY41" fmla="*/ 35859 h 4258236"/>
              <a:gd name="connsiteX42" fmla="*/ 528 w 1587281"/>
              <a:gd name="connsiteY42" fmla="*/ 0 h 4258236"/>
              <a:gd name="connsiteX0" fmla="*/ 1587281 w 1587281"/>
              <a:gd name="connsiteY0" fmla="*/ 4258236 h 4258236"/>
              <a:gd name="connsiteX1" fmla="*/ 1390057 w 1587281"/>
              <a:gd name="connsiteY1" fmla="*/ 4159624 h 4258236"/>
              <a:gd name="connsiteX2" fmla="*/ 1165940 w 1587281"/>
              <a:gd name="connsiteY2" fmla="*/ 4007224 h 4258236"/>
              <a:gd name="connsiteX3" fmla="*/ 1139046 w 1587281"/>
              <a:gd name="connsiteY3" fmla="*/ 3980330 h 4258236"/>
              <a:gd name="connsiteX4" fmla="*/ 1022505 w 1587281"/>
              <a:gd name="connsiteY4" fmla="*/ 3917577 h 4258236"/>
              <a:gd name="connsiteX5" fmla="*/ 995610 w 1587281"/>
              <a:gd name="connsiteY5" fmla="*/ 3890683 h 4258236"/>
              <a:gd name="connsiteX6" fmla="*/ 1013540 w 1587281"/>
              <a:gd name="connsiteY6" fmla="*/ 3827930 h 4258236"/>
              <a:gd name="connsiteX7" fmla="*/ 1049399 w 1587281"/>
              <a:gd name="connsiteY7" fmla="*/ 3738283 h 4258236"/>
              <a:gd name="connsiteX8" fmla="*/ 1031469 w 1587281"/>
              <a:gd name="connsiteY8" fmla="*/ 3164542 h 4258236"/>
              <a:gd name="connsiteX9" fmla="*/ 1004575 w 1587281"/>
              <a:gd name="connsiteY9" fmla="*/ 3021106 h 4258236"/>
              <a:gd name="connsiteX10" fmla="*/ 977681 w 1587281"/>
              <a:gd name="connsiteY10" fmla="*/ 2994212 h 4258236"/>
              <a:gd name="connsiteX11" fmla="*/ 986646 w 1587281"/>
              <a:gd name="connsiteY11" fmla="*/ 2868706 h 4258236"/>
              <a:gd name="connsiteX12" fmla="*/ 959752 w 1587281"/>
              <a:gd name="connsiteY12" fmla="*/ 2581836 h 4258236"/>
              <a:gd name="connsiteX13" fmla="*/ 950787 w 1587281"/>
              <a:gd name="connsiteY13" fmla="*/ 2545977 h 4258236"/>
              <a:gd name="connsiteX14" fmla="*/ 968716 w 1587281"/>
              <a:gd name="connsiteY14" fmla="*/ 2411506 h 4258236"/>
              <a:gd name="connsiteX15" fmla="*/ 950787 w 1587281"/>
              <a:gd name="connsiteY15" fmla="*/ 2312894 h 4258236"/>
              <a:gd name="connsiteX16" fmla="*/ 932857 w 1587281"/>
              <a:gd name="connsiteY16" fmla="*/ 2241177 h 4258236"/>
              <a:gd name="connsiteX17" fmla="*/ 914928 w 1587281"/>
              <a:gd name="connsiteY17" fmla="*/ 2205318 h 4258236"/>
              <a:gd name="connsiteX18" fmla="*/ 870105 w 1587281"/>
              <a:gd name="connsiteY18" fmla="*/ 2088777 h 4258236"/>
              <a:gd name="connsiteX19" fmla="*/ 843210 w 1587281"/>
              <a:gd name="connsiteY19" fmla="*/ 2034989 h 4258236"/>
              <a:gd name="connsiteX20" fmla="*/ 834246 w 1587281"/>
              <a:gd name="connsiteY20" fmla="*/ 2008094 h 4258236"/>
              <a:gd name="connsiteX21" fmla="*/ 789422 w 1587281"/>
              <a:gd name="connsiteY21" fmla="*/ 1963271 h 4258236"/>
              <a:gd name="connsiteX22" fmla="*/ 663916 w 1587281"/>
              <a:gd name="connsiteY22" fmla="*/ 1828800 h 4258236"/>
              <a:gd name="connsiteX23" fmla="*/ 628057 w 1587281"/>
              <a:gd name="connsiteY23" fmla="*/ 1792942 h 4258236"/>
              <a:gd name="connsiteX24" fmla="*/ 565305 w 1587281"/>
              <a:gd name="connsiteY24" fmla="*/ 1748118 h 4258236"/>
              <a:gd name="connsiteX25" fmla="*/ 547375 w 1587281"/>
              <a:gd name="connsiteY25" fmla="*/ 1730189 h 4258236"/>
              <a:gd name="connsiteX26" fmla="*/ 511516 w 1587281"/>
              <a:gd name="connsiteY26" fmla="*/ 1712259 h 4258236"/>
              <a:gd name="connsiteX27" fmla="*/ 484622 w 1587281"/>
              <a:gd name="connsiteY27" fmla="*/ 1694330 h 4258236"/>
              <a:gd name="connsiteX28" fmla="*/ 448763 w 1587281"/>
              <a:gd name="connsiteY28" fmla="*/ 1658471 h 4258236"/>
              <a:gd name="connsiteX29" fmla="*/ 439799 w 1587281"/>
              <a:gd name="connsiteY29" fmla="*/ 1631577 h 4258236"/>
              <a:gd name="connsiteX30" fmla="*/ 368081 w 1587281"/>
              <a:gd name="connsiteY30" fmla="*/ 1577789 h 4258236"/>
              <a:gd name="connsiteX31" fmla="*/ 314293 w 1587281"/>
              <a:gd name="connsiteY31" fmla="*/ 1443318 h 4258236"/>
              <a:gd name="connsiteX32" fmla="*/ 296363 w 1587281"/>
              <a:gd name="connsiteY32" fmla="*/ 1407459 h 4258236"/>
              <a:gd name="connsiteX33" fmla="*/ 233610 w 1587281"/>
              <a:gd name="connsiteY33" fmla="*/ 1237130 h 4258236"/>
              <a:gd name="connsiteX34" fmla="*/ 143963 w 1587281"/>
              <a:gd name="connsiteY34" fmla="*/ 1004047 h 4258236"/>
              <a:gd name="connsiteX35" fmla="*/ 117069 w 1587281"/>
              <a:gd name="connsiteY35" fmla="*/ 600636 h 4258236"/>
              <a:gd name="connsiteX36" fmla="*/ 108105 w 1587281"/>
              <a:gd name="connsiteY36" fmla="*/ 242047 h 4258236"/>
              <a:gd name="connsiteX37" fmla="*/ 90175 w 1587281"/>
              <a:gd name="connsiteY37" fmla="*/ 206189 h 4258236"/>
              <a:gd name="connsiteX38" fmla="*/ 45352 w 1587281"/>
              <a:gd name="connsiteY38" fmla="*/ 179294 h 4258236"/>
              <a:gd name="connsiteX39" fmla="*/ 27422 w 1587281"/>
              <a:gd name="connsiteY39" fmla="*/ 161365 h 4258236"/>
              <a:gd name="connsiteX40" fmla="*/ 18457 w 1587281"/>
              <a:gd name="connsiteY40" fmla="*/ 116542 h 4258236"/>
              <a:gd name="connsiteX41" fmla="*/ 528 w 1587281"/>
              <a:gd name="connsiteY41" fmla="*/ 35859 h 4258236"/>
              <a:gd name="connsiteX42" fmla="*/ 528 w 1587281"/>
              <a:gd name="connsiteY42" fmla="*/ 0 h 4258236"/>
              <a:gd name="connsiteX0" fmla="*/ 1703822 w 1703822"/>
              <a:gd name="connsiteY0" fmla="*/ 4016189 h 4159634"/>
              <a:gd name="connsiteX1" fmla="*/ 1390057 w 1703822"/>
              <a:gd name="connsiteY1" fmla="*/ 4159624 h 4159634"/>
              <a:gd name="connsiteX2" fmla="*/ 1165940 w 1703822"/>
              <a:gd name="connsiteY2" fmla="*/ 4007224 h 4159634"/>
              <a:gd name="connsiteX3" fmla="*/ 1139046 w 1703822"/>
              <a:gd name="connsiteY3" fmla="*/ 3980330 h 4159634"/>
              <a:gd name="connsiteX4" fmla="*/ 1022505 w 1703822"/>
              <a:gd name="connsiteY4" fmla="*/ 3917577 h 4159634"/>
              <a:gd name="connsiteX5" fmla="*/ 995610 w 1703822"/>
              <a:gd name="connsiteY5" fmla="*/ 3890683 h 4159634"/>
              <a:gd name="connsiteX6" fmla="*/ 1013540 w 1703822"/>
              <a:gd name="connsiteY6" fmla="*/ 3827930 h 4159634"/>
              <a:gd name="connsiteX7" fmla="*/ 1049399 w 1703822"/>
              <a:gd name="connsiteY7" fmla="*/ 3738283 h 4159634"/>
              <a:gd name="connsiteX8" fmla="*/ 1031469 w 1703822"/>
              <a:gd name="connsiteY8" fmla="*/ 3164542 h 4159634"/>
              <a:gd name="connsiteX9" fmla="*/ 1004575 w 1703822"/>
              <a:gd name="connsiteY9" fmla="*/ 3021106 h 4159634"/>
              <a:gd name="connsiteX10" fmla="*/ 977681 w 1703822"/>
              <a:gd name="connsiteY10" fmla="*/ 2994212 h 4159634"/>
              <a:gd name="connsiteX11" fmla="*/ 986646 w 1703822"/>
              <a:gd name="connsiteY11" fmla="*/ 2868706 h 4159634"/>
              <a:gd name="connsiteX12" fmla="*/ 959752 w 1703822"/>
              <a:gd name="connsiteY12" fmla="*/ 2581836 h 4159634"/>
              <a:gd name="connsiteX13" fmla="*/ 950787 w 1703822"/>
              <a:gd name="connsiteY13" fmla="*/ 2545977 h 4159634"/>
              <a:gd name="connsiteX14" fmla="*/ 968716 w 1703822"/>
              <a:gd name="connsiteY14" fmla="*/ 2411506 h 4159634"/>
              <a:gd name="connsiteX15" fmla="*/ 950787 w 1703822"/>
              <a:gd name="connsiteY15" fmla="*/ 2312894 h 4159634"/>
              <a:gd name="connsiteX16" fmla="*/ 932857 w 1703822"/>
              <a:gd name="connsiteY16" fmla="*/ 2241177 h 4159634"/>
              <a:gd name="connsiteX17" fmla="*/ 914928 w 1703822"/>
              <a:gd name="connsiteY17" fmla="*/ 2205318 h 4159634"/>
              <a:gd name="connsiteX18" fmla="*/ 870105 w 1703822"/>
              <a:gd name="connsiteY18" fmla="*/ 2088777 h 4159634"/>
              <a:gd name="connsiteX19" fmla="*/ 843210 w 1703822"/>
              <a:gd name="connsiteY19" fmla="*/ 2034989 h 4159634"/>
              <a:gd name="connsiteX20" fmla="*/ 834246 w 1703822"/>
              <a:gd name="connsiteY20" fmla="*/ 2008094 h 4159634"/>
              <a:gd name="connsiteX21" fmla="*/ 789422 w 1703822"/>
              <a:gd name="connsiteY21" fmla="*/ 1963271 h 4159634"/>
              <a:gd name="connsiteX22" fmla="*/ 663916 w 1703822"/>
              <a:gd name="connsiteY22" fmla="*/ 1828800 h 4159634"/>
              <a:gd name="connsiteX23" fmla="*/ 628057 w 1703822"/>
              <a:gd name="connsiteY23" fmla="*/ 1792942 h 4159634"/>
              <a:gd name="connsiteX24" fmla="*/ 565305 w 1703822"/>
              <a:gd name="connsiteY24" fmla="*/ 1748118 h 4159634"/>
              <a:gd name="connsiteX25" fmla="*/ 547375 w 1703822"/>
              <a:gd name="connsiteY25" fmla="*/ 1730189 h 4159634"/>
              <a:gd name="connsiteX26" fmla="*/ 511516 w 1703822"/>
              <a:gd name="connsiteY26" fmla="*/ 1712259 h 4159634"/>
              <a:gd name="connsiteX27" fmla="*/ 484622 w 1703822"/>
              <a:gd name="connsiteY27" fmla="*/ 1694330 h 4159634"/>
              <a:gd name="connsiteX28" fmla="*/ 448763 w 1703822"/>
              <a:gd name="connsiteY28" fmla="*/ 1658471 h 4159634"/>
              <a:gd name="connsiteX29" fmla="*/ 439799 w 1703822"/>
              <a:gd name="connsiteY29" fmla="*/ 1631577 h 4159634"/>
              <a:gd name="connsiteX30" fmla="*/ 368081 w 1703822"/>
              <a:gd name="connsiteY30" fmla="*/ 1577789 h 4159634"/>
              <a:gd name="connsiteX31" fmla="*/ 314293 w 1703822"/>
              <a:gd name="connsiteY31" fmla="*/ 1443318 h 4159634"/>
              <a:gd name="connsiteX32" fmla="*/ 296363 w 1703822"/>
              <a:gd name="connsiteY32" fmla="*/ 1407459 h 4159634"/>
              <a:gd name="connsiteX33" fmla="*/ 233610 w 1703822"/>
              <a:gd name="connsiteY33" fmla="*/ 1237130 h 4159634"/>
              <a:gd name="connsiteX34" fmla="*/ 143963 w 1703822"/>
              <a:gd name="connsiteY34" fmla="*/ 1004047 h 4159634"/>
              <a:gd name="connsiteX35" fmla="*/ 117069 w 1703822"/>
              <a:gd name="connsiteY35" fmla="*/ 600636 h 4159634"/>
              <a:gd name="connsiteX36" fmla="*/ 108105 w 1703822"/>
              <a:gd name="connsiteY36" fmla="*/ 242047 h 4159634"/>
              <a:gd name="connsiteX37" fmla="*/ 90175 w 1703822"/>
              <a:gd name="connsiteY37" fmla="*/ 206189 h 4159634"/>
              <a:gd name="connsiteX38" fmla="*/ 45352 w 1703822"/>
              <a:gd name="connsiteY38" fmla="*/ 179294 h 4159634"/>
              <a:gd name="connsiteX39" fmla="*/ 27422 w 1703822"/>
              <a:gd name="connsiteY39" fmla="*/ 161365 h 4159634"/>
              <a:gd name="connsiteX40" fmla="*/ 18457 w 1703822"/>
              <a:gd name="connsiteY40" fmla="*/ 116542 h 4159634"/>
              <a:gd name="connsiteX41" fmla="*/ 528 w 1703822"/>
              <a:gd name="connsiteY41" fmla="*/ 35859 h 4159634"/>
              <a:gd name="connsiteX42" fmla="*/ 528 w 1703822"/>
              <a:gd name="connsiteY42" fmla="*/ 0 h 4159634"/>
              <a:gd name="connsiteX0" fmla="*/ 1703822 w 1703822"/>
              <a:gd name="connsiteY0" fmla="*/ 4016189 h 4016189"/>
              <a:gd name="connsiteX1" fmla="*/ 1533492 w 1703822"/>
              <a:gd name="connsiteY1" fmla="*/ 3962401 h 4016189"/>
              <a:gd name="connsiteX2" fmla="*/ 1165940 w 1703822"/>
              <a:gd name="connsiteY2" fmla="*/ 4007224 h 4016189"/>
              <a:gd name="connsiteX3" fmla="*/ 1139046 w 1703822"/>
              <a:gd name="connsiteY3" fmla="*/ 3980330 h 4016189"/>
              <a:gd name="connsiteX4" fmla="*/ 1022505 w 1703822"/>
              <a:gd name="connsiteY4" fmla="*/ 3917577 h 4016189"/>
              <a:gd name="connsiteX5" fmla="*/ 995610 w 1703822"/>
              <a:gd name="connsiteY5" fmla="*/ 3890683 h 4016189"/>
              <a:gd name="connsiteX6" fmla="*/ 1013540 w 1703822"/>
              <a:gd name="connsiteY6" fmla="*/ 3827930 h 4016189"/>
              <a:gd name="connsiteX7" fmla="*/ 1049399 w 1703822"/>
              <a:gd name="connsiteY7" fmla="*/ 3738283 h 4016189"/>
              <a:gd name="connsiteX8" fmla="*/ 1031469 w 1703822"/>
              <a:gd name="connsiteY8" fmla="*/ 3164542 h 4016189"/>
              <a:gd name="connsiteX9" fmla="*/ 1004575 w 1703822"/>
              <a:gd name="connsiteY9" fmla="*/ 3021106 h 4016189"/>
              <a:gd name="connsiteX10" fmla="*/ 977681 w 1703822"/>
              <a:gd name="connsiteY10" fmla="*/ 2994212 h 4016189"/>
              <a:gd name="connsiteX11" fmla="*/ 986646 w 1703822"/>
              <a:gd name="connsiteY11" fmla="*/ 2868706 h 4016189"/>
              <a:gd name="connsiteX12" fmla="*/ 959752 w 1703822"/>
              <a:gd name="connsiteY12" fmla="*/ 2581836 h 4016189"/>
              <a:gd name="connsiteX13" fmla="*/ 950787 w 1703822"/>
              <a:gd name="connsiteY13" fmla="*/ 2545977 h 4016189"/>
              <a:gd name="connsiteX14" fmla="*/ 968716 w 1703822"/>
              <a:gd name="connsiteY14" fmla="*/ 2411506 h 4016189"/>
              <a:gd name="connsiteX15" fmla="*/ 950787 w 1703822"/>
              <a:gd name="connsiteY15" fmla="*/ 2312894 h 4016189"/>
              <a:gd name="connsiteX16" fmla="*/ 932857 w 1703822"/>
              <a:gd name="connsiteY16" fmla="*/ 2241177 h 4016189"/>
              <a:gd name="connsiteX17" fmla="*/ 914928 w 1703822"/>
              <a:gd name="connsiteY17" fmla="*/ 2205318 h 4016189"/>
              <a:gd name="connsiteX18" fmla="*/ 870105 w 1703822"/>
              <a:gd name="connsiteY18" fmla="*/ 2088777 h 4016189"/>
              <a:gd name="connsiteX19" fmla="*/ 843210 w 1703822"/>
              <a:gd name="connsiteY19" fmla="*/ 2034989 h 4016189"/>
              <a:gd name="connsiteX20" fmla="*/ 834246 w 1703822"/>
              <a:gd name="connsiteY20" fmla="*/ 2008094 h 4016189"/>
              <a:gd name="connsiteX21" fmla="*/ 789422 w 1703822"/>
              <a:gd name="connsiteY21" fmla="*/ 1963271 h 4016189"/>
              <a:gd name="connsiteX22" fmla="*/ 663916 w 1703822"/>
              <a:gd name="connsiteY22" fmla="*/ 1828800 h 4016189"/>
              <a:gd name="connsiteX23" fmla="*/ 628057 w 1703822"/>
              <a:gd name="connsiteY23" fmla="*/ 1792942 h 4016189"/>
              <a:gd name="connsiteX24" fmla="*/ 565305 w 1703822"/>
              <a:gd name="connsiteY24" fmla="*/ 1748118 h 4016189"/>
              <a:gd name="connsiteX25" fmla="*/ 547375 w 1703822"/>
              <a:gd name="connsiteY25" fmla="*/ 1730189 h 4016189"/>
              <a:gd name="connsiteX26" fmla="*/ 511516 w 1703822"/>
              <a:gd name="connsiteY26" fmla="*/ 1712259 h 4016189"/>
              <a:gd name="connsiteX27" fmla="*/ 484622 w 1703822"/>
              <a:gd name="connsiteY27" fmla="*/ 1694330 h 4016189"/>
              <a:gd name="connsiteX28" fmla="*/ 448763 w 1703822"/>
              <a:gd name="connsiteY28" fmla="*/ 1658471 h 4016189"/>
              <a:gd name="connsiteX29" fmla="*/ 439799 w 1703822"/>
              <a:gd name="connsiteY29" fmla="*/ 1631577 h 4016189"/>
              <a:gd name="connsiteX30" fmla="*/ 368081 w 1703822"/>
              <a:gd name="connsiteY30" fmla="*/ 1577789 h 4016189"/>
              <a:gd name="connsiteX31" fmla="*/ 314293 w 1703822"/>
              <a:gd name="connsiteY31" fmla="*/ 1443318 h 4016189"/>
              <a:gd name="connsiteX32" fmla="*/ 296363 w 1703822"/>
              <a:gd name="connsiteY32" fmla="*/ 1407459 h 4016189"/>
              <a:gd name="connsiteX33" fmla="*/ 233610 w 1703822"/>
              <a:gd name="connsiteY33" fmla="*/ 1237130 h 4016189"/>
              <a:gd name="connsiteX34" fmla="*/ 143963 w 1703822"/>
              <a:gd name="connsiteY34" fmla="*/ 1004047 h 4016189"/>
              <a:gd name="connsiteX35" fmla="*/ 117069 w 1703822"/>
              <a:gd name="connsiteY35" fmla="*/ 600636 h 4016189"/>
              <a:gd name="connsiteX36" fmla="*/ 108105 w 1703822"/>
              <a:gd name="connsiteY36" fmla="*/ 242047 h 4016189"/>
              <a:gd name="connsiteX37" fmla="*/ 90175 w 1703822"/>
              <a:gd name="connsiteY37" fmla="*/ 206189 h 4016189"/>
              <a:gd name="connsiteX38" fmla="*/ 45352 w 1703822"/>
              <a:gd name="connsiteY38" fmla="*/ 179294 h 4016189"/>
              <a:gd name="connsiteX39" fmla="*/ 27422 w 1703822"/>
              <a:gd name="connsiteY39" fmla="*/ 161365 h 4016189"/>
              <a:gd name="connsiteX40" fmla="*/ 18457 w 1703822"/>
              <a:gd name="connsiteY40" fmla="*/ 116542 h 4016189"/>
              <a:gd name="connsiteX41" fmla="*/ 528 w 1703822"/>
              <a:gd name="connsiteY41" fmla="*/ 35859 h 4016189"/>
              <a:gd name="connsiteX42" fmla="*/ 528 w 1703822"/>
              <a:gd name="connsiteY42" fmla="*/ 0 h 4016189"/>
              <a:gd name="connsiteX0" fmla="*/ 1703822 w 1703822"/>
              <a:gd name="connsiteY0" fmla="*/ 4016189 h 4016189"/>
              <a:gd name="connsiteX1" fmla="*/ 1533492 w 1703822"/>
              <a:gd name="connsiteY1" fmla="*/ 3962401 h 4016189"/>
              <a:gd name="connsiteX2" fmla="*/ 1407987 w 1703822"/>
              <a:gd name="connsiteY2" fmla="*/ 3881718 h 4016189"/>
              <a:gd name="connsiteX3" fmla="*/ 1139046 w 1703822"/>
              <a:gd name="connsiteY3" fmla="*/ 3980330 h 4016189"/>
              <a:gd name="connsiteX4" fmla="*/ 1022505 w 1703822"/>
              <a:gd name="connsiteY4" fmla="*/ 3917577 h 4016189"/>
              <a:gd name="connsiteX5" fmla="*/ 995610 w 1703822"/>
              <a:gd name="connsiteY5" fmla="*/ 3890683 h 4016189"/>
              <a:gd name="connsiteX6" fmla="*/ 1013540 w 1703822"/>
              <a:gd name="connsiteY6" fmla="*/ 3827930 h 4016189"/>
              <a:gd name="connsiteX7" fmla="*/ 1049399 w 1703822"/>
              <a:gd name="connsiteY7" fmla="*/ 3738283 h 4016189"/>
              <a:gd name="connsiteX8" fmla="*/ 1031469 w 1703822"/>
              <a:gd name="connsiteY8" fmla="*/ 3164542 h 4016189"/>
              <a:gd name="connsiteX9" fmla="*/ 1004575 w 1703822"/>
              <a:gd name="connsiteY9" fmla="*/ 3021106 h 4016189"/>
              <a:gd name="connsiteX10" fmla="*/ 977681 w 1703822"/>
              <a:gd name="connsiteY10" fmla="*/ 2994212 h 4016189"/>
              <a:gd name="connsiteX11" fmla="*/ 986646 w 1703822"/>
              <a:gd name="connsiteY11" fmla="*/ 2868706 h 4016189"/>
              <a:gd name="connsiteX12" fmla="*/ 959752 w 1703822"/>
              <a:gd name="connsiteY12" fmla="*/ 2581836 h 4016189"/>
              <a:gd name="connsiteX13" fmla="*/ 950787 w 1703822"/>
              <a:gd name="connsiteY13" fmla="*/ 2545977 h 4016189"/>
              <a:gd name="connsiteX14" fmla="*/ 968716 w 1703822"/>
              <a:gd name="connsiteY14" fmla="*/ 2411506 h 4016189"/>
              <a:gd name="connsiteX15" fmla="*/ 950787 w 1703822"/>
              <a:gd name="connsiteY15" fmla="*/ 2312894 h 4016189"/>
              <a:gd name="connsiteX16" fmla="*/ 932857 w 1703822"/>
              <a:gd name="connsiteY16" fmla="*/ 2241177 h 4016189"/>
              <a:gd name="connsiteX17" fmla="*/ 914928 w 1703822"/>
              <a:gd name="connsiteY17" fmla="*/ 2205318 h 4016189"/>
              <a:gd name="connsiteX18" fmla="*/ 870105 w 1703822"/>
              <a:gd name="connsiteY18" fmla="*/ 2088777 h 4016189"/>
              <a:gd name="connsiteX19" fmla="*/ 843210 w 1703822"/>
              <a:gd name="connsiteY19" fmla="*/ 2034989 h 4016189"/>
              <a:gd name="connsiteX20" fmla="*/ 834246 w 1703822"/>
              <a:gd name="connsiteY20" fmla="*/ 2008094 h 4016189"/>
              <a:gd name="connsiteX21" fmla="*/ 789422 w 1703822"/>
              <a:gd name="connsiteY21" fmla="*/ 1963271 h 4016189"/>
              <a:gd name="connsiteX22" fmla="*/ 663916 w 1703822"/>
              <a:gd name="connsiteY22" fmla="*/ 1828800 h 4016189"/>
              <a:gd name="connsiteX23" fmla="*/ 628057 w 1703822"/>
              <a:gd name="connsiteY23" fmla="*/ 1792942 h 4016189"/>
              <a:gd name="connsiteX24" fmla="*/ 565305 w 1703822"/>
              <a:gd name="connsiteY24" fmla="*/ 1748118 h 4016189"/>
              <a:gd name="connsiteX25" fmla="*/ 547375 w 1703822"/>
              <a:gd name="connsiteY25" fmla="*/ 1730189 h 4016189"/>
              <a:gd name="connsiteX26" fmla="*/ 511516 w 1703822"/>
              <a:gd name="connsiteY26" fmla="*/ 1712259 h 4016189"/>
              <a:gd name="connsiteX27" fmla="*/ 484622 w 1703822"/>
              <a:gd name="connsiteY27" fmla="*/ 1694330 h 4016189"/>
              <a:gd name="connsiteX28" fmla="*/ 448763 w 1703822"/>
              <a:gd name="connsiteY28" fmla="*/ 1658471 h 4016189"/>
              <a:gd name="connsiteX29" fmla="*/ 439799 w 1703822"/>
              <a:gd name="connsiteY29" fmla="*/ 1631577 h 4016189"/>
              <a:gd name="connsiteX30" fmla="*/ 368081 w 1703822"/>
              <a:gd name="connsiteY30" fmla="*/ 1577789 h 4016189"/>
              <a:gd name="connsiteX31" fmla="*/ 314293 w 1703822"/>
              <a:gd name="connsiteY31" fmla="*/ 1443318 h 4016189"/>
              <a:gd name="connsiteX32" fmla="*/ 296363 w 1703822"/>
              <a:gd name="connsiteY32" fmla="*/ 1407459 h 4016189"/>
              <a:gd name="connsiteX33" fmla="*/ 233610 w 1703822"/>
              <a:gd name="connsiteY33" fmla="*/ 1237130 h 4016189"/>
              <a:gd name="connsiteX34" fmla="*/ 143963 w 1703822"/>
              <a:gd name="connsiteY34" fmla="*/ 1004047 h 4016189"/>
              <a:gd name="connsiteX35" fmla="*/ 117069 w 1703822"/>
              <a:gd name="connsiteY35" fmla="*/ 600636 h 4016189"/>
              <a:gd name="connsiteX36" fmla="*/ 108105 w 1703822"/>
              <a:gd name="connsiteY36" fmla="*/ 242047 h 4016189"/>
              <a:gd name="connsiteX37" fmla="*/ 90175 w 1703822"/>
              <a:gd name="connsiteY37" fmla="*/ 206189 h 4016189"/>
              <a:gd name="connsiteX38" fmla="*/ 45352 w 1703822"/>
              <a:gd name="connsiteY38" fmla="*/ 179294 h 4016189"/>
              <a:gd name="connsiteX39" fmla="*/ 27422 w 1703822"/>
              <a:gd name="connsiteY39" fmla="*/ 161365 h 4016189"/>
              <a:gd name="connsiteX40" fmla="*/ 18457 w 1703822"/>
              <a:gd name="connsiteY40" fmla="*/ 116542 h 4016189"/>
              <a:gd name="connsiteX41" fmla="*/ 528 w 1703822"/>
              <a:gd name="connsiteY41" fmla="*/ 35859 h 4016189"/>
              <a:gd name="connsiteX42" fmla="*/ 528 w 1703822"/>
              <a:gd name="connsiteY42" fmla="*/ 0 h 4016189"/>
              <a:gd name="connsiteX0" fmla="*/ 1703822 w 1703822"/>
              <a:gd name="connsiteY0" fmla="*/ 4016189 h 4016189"/>
              <a:gd name="connsiteX1" fmla="*/ 1533492 w 1703822"/>
              <a:gd name="connsiteY1" fmla="*/ 3962401 h 4016189"/>
              <a:gd name="connsiteX2" fmla="*/ 1407987 w 1703822"/>
              <a:gd name="connsiteY2" fmla="*/ 3881718 h 4016189"/>
              <a:gd name="connsiteX3" fmla="*/ 1318340 w 1703822"/>
              <a:gd name="connsiteY3" fmla="*/ 3845859 h 4016189"/>
              <a:gd name="connsiteX4" fmla="*/ 1022505 w 1703822"/>
              <a:gd name="connsiteY4" fmla="*/ 3917577 h 4016189"/>
              <a:gd name="connsiteX5" fmla="*/ 995610 w 1703822"/>
              <a:gd name="connsiteY5" fmla="*/ 3890683 h 4016189"/>
              <a:gd name="connsiteX6" fmla="*/ 1013540 w 1703822"/>
              <a:gd name="connsiteY6" fmla="*/ 3827930 h 4016189"/>
              <a:gd name="connsiteX7" fmla="*/ 1049399 w 1703822"/>
              <a:gd name="connsiteY7" fmla="*/ 3738283 h 4016189"/>
              <a:gd name="connsiteX8" fmla="*/ 1031469 w 1703822"/>
              <a:gd name="connsiteY8" fmla="*/ 3164542 h 4016189"/>
              <a:gd name="connsiteX9" fmla="*/ 1004575 w 1703822"/>
              <a:gd name="connsiteY9" fmla="*/ 3021106 h 4016189"/>
              <a:gd name="connsiteX10" fmla="*/ 977681 w 1703822"/>
              <a:gd name="connsiteY10" fmla="*/ 2994212 h 4016189"/>
              <a:gd name="connsiteX11" fmla="*/ 986646 w 1703822"/>
              <a:gd name="connsiteY11" fmla="*/ 2868706 h 4016189"/>
              <a:gd name="connsiteX12" fmla="*/ 959752 w 1703822"/>
              <a:gd name="connsiteY12" fmla="*/ 2581836 h 4016189"/>
              <a:gd name="connsiteX13" fmla="*/ 950787 w 1703822"/>
              <a:gd name="connsiteY13" fmla="*/ 2545977 h 4016189"/>
              <a:gd name="connsiteX14" fmla="*/ 968716 w 1703822"/>
              <a:gd name="connsiteY14" fmla="*/ 2411506 h 4016189"/>
              <a:gd name="connsiteX15" fmla="*/ 950787 w 1703822"/>
              <a:gd name="connsiteY15" fmla="*/ 2312894 h 4016189"/>
              <a:gd name="connsiteX16" fmla="*/ 932857 w 1703822"/>
              <a:gd name="connsiteY16" fmla="*/ 2241177 h 4016189"/>
              <a:gd name="connsiteX17" fmla="*/ 914928 w 1703822"/>
              <a:gd name="connsiteY17" fmla="*/ 2205318 h 4016189"/>
              <a:gd name="connsiteX18" fmla="*/ 870105 w 1703822"/>
              <a:gd name="connsiteY18" fmla="*/ 2088777 h 4016189"/>
              <a:gd name="connsiteX19" fmla="*/ 843210 w 1703822"/>
              <a:gd name="connsiteY19" fmla="*/ 2034989 h 4016189"/>
              <a:gd name="connsiteX20" fmla="*/ 834246 w 1703822"/>
              <a:gd name="connsiteY20" fmla="*/ 2008094 h 4016189"/>
              <a:gd name="connsiteX21" fmla="*/ 789422 w 1703822"/>
              <a:gd name="connsiteY21" fmla="*/ 1963271 h 4016189"/>
              <a:gd name="connsiteX22" fmla="*/ 663916 w 1703822"/>
              <a:gd name="connsiteY22" fmla="*/ 1828800 h 4016189"/>
              <a:gd name="connsiteX23" fmla="*/ 628057 w 1703822"/>
              <a:gd name="connsiteY23" fmla="*/ 1792942 h 4016189"/>
              <a:gd name="connsiteX24" fmla="*/ 565305 w 1703822"/>
              <a:gd name="connsiteY24" fmla="*/ 1748118 h 4016189"/>
              <a:gd name="connsiteX25" fmla="*/ 547375 w 1703822"/>
              <a:gd name="connsiteY25" fmla="*/ 1730189 h 4016189"/>
              <a:gd name="connsiteX26" fmla="*/ 511516 w 1703822"/>
              <a:gd name="connsiteY26" fmla="*/ 1712259 h 4016189"/>
              <a:gd name="connsiteX27" fmla="*/ 484622 w 1703822"/>
              <a:gd name="connsiteY27" fmla="*/ 1694330 h 4016189"/>
              <a:gd name="connsiteX28" fmla="*/ 448763 w 1703822"/>
              <a:gd name="connsiteY28" fmla="*/ 1658471 h 4016189"/>
              <a:gd name="connsiteX29" fmla="*/ 439799 w 1703822"/>
              <a:gd name="connsiteY29" fmla="*/ 1631577 h 4016189"/>
              <a:gd name="connsiteX30" fmla="*/ 368081 w 1703822"/>
              <a:gd name="connsiteY30" fmla="*/ 1577789 h 4016189"/>
              <a:gd name="connsiteX31" fmla="*/ 314293 w 1703822"/>
              <a:gd name="connsiteY31" fmla="*/ 1443318 h 4016189"/>
              <a:gd name="connsiteX32" fmla="*/ 296363 w 1703822"/>
              <a:gd name="connsiteY32" fmla="*/ 1407459 h 4016189"/>
              <a:gd name="connsiteX33" fmla="*/ 233610 w 1703822"/>
              <a:gd name="connsiteY33" fmla="*/ 1237130 h 4016189"/>
              <a:gd name="connsiteX34" fmla="*/ 143963 w 1703822"/>
              <a:gd name="connsiteY34" fmla="*/ 1004047 h 4016189"/>
              <a:gd name="connsiteX35" fmla="*/ 117069 w 1703822"/>
              <a:gd name="connsiteY35" fmla="*/ 600636 h 4016189"/>
              <a:gd name="connsiteX36" fmla="*/ 108105 w 1703822"/>
              <a:gd name="connsiteY36" fmla="*/ 242047 h 4016189"/>
              <a:gd name="connsiteX37" fmla="*/ 90175 w 1703822"/>
              <a:gd name="connsiteY37" fmla="*/ 206189 h 4016189"/>
              <a:gd name="connsiteX38" fmla="*/ 45352 w 1703822"/>
              <a:gd name="connsiteY38" fmla="*/ 179294 h 4016189"/>
              <a:gd name="connsiteX39" fmla="*/ 27422 w 1703822"/>
              <a:gd name="connsiteY39" fmla="*/ 161365 h 4016189"/>
              <a:gd name="connsiteX40" fmla="*/ 18457 w 1703822"/>
              <a:gd name="connsiteY40" fmla="*/ 116542 h 4016189"/>
              <a:gd name="connsiteX41" fmla="*/ 528 w 1703822"/>
              <a:gd name="connsiteY41" fmla="*/ 35859 h 4016189"/>
              <a:gd name="connsiteX42" fmla="*/ 528 w 1703822"/>
              <a:gd name="connsiteY42" fmla="*/ 0 h 4016189"/>
              <a:gd name="connsiteX0" fmla="*/ 1703822 w 1703822"/>
              <a:gd name="connsiteY0" fmla="*/ 4016189 h 4016189"/>
              <a:gd name="connsiteX1" fmla="*/ 1533492 w 1703822"/>
              <a:gd name="connsiteY1" fmla="*/ 3962401 h 4016189"/>
              <a:gd name="connsiteX2" fmla="*/ 1407987 w 1703822"/>
              <a:gd name="connsiteY2" fmla="*/ 3881718 h 4016189"/>
              <a:gd name="connsiteX3" fmla="*/ 1318340 w 1703822"/>
              <a:gd name="connsiteY3" fmla="*/ 3845859 h 4016189"/>
              <a:gd name="connsiteX4" fmla="*/ 1246623 w 1703822"/>
              <a:gd name="connsiteY4" fmla="*/ 3792071 h 4016189"/>
              <a:gd name="connsiteX5" fmla="*/ 995610 w 1703822"/>
              <a:gd name="connsiteY5" fmla="*/ 3890683 h 4016189"/>
              <a:gd name="connsiteX6" fmla="*/ 1013540 w 1703822"/>
              <a:gd name="connsiteY6" fmla="*/ 3827930 h 4016189"/>
              <a:gd name="connsiteX7" fmla="*/ 1049399 w 1703822"/>
              <a:gd name="connsiteY7" fmla="*/ 3738283 h 4016189"/>
              <a:gd name="connsiteX8" fmla="*/ 1031469 w 1703822"/>
              <a:gd name="connsiteY8" fmla="*/ 3164542 h 4016189"/>
              <a:gd name="connsiteX9" fmla="*/ 1004575 w 1703822"/>
              <a:gd name="connsiteY9" fmla="*/ 3021106 h 4016189"/>
              <a:gd name="connsiteX10" fmla="*/ 977681 w 1703822"/>
              <a:gd name="connsiteY10" fmla="*/ 2994212 h 4016189"/>
              <a:gd name="connsiteX11" fmla="*/ 986646 w 1703822"/>
              <a:gd name="connsiteY11" fmla="*/ 2868706 h 4016189"/>
              <a:gd name="connsiteX12" fmla="*/ 959752 w 1703822"/>
              <a:gd name="connsiteY12" fmla="*/ 2581836 h 4016189"/>
              <a:gd name="connsiteX13" fmla="*/ 950787 w 1703822"/>
              <a:gd name="connsiteY13" fmla="*/ 2545977 h 4016189"/>
              <a:gd name="connsiteX14" fmla="*/ 968716 w 1703822"/>
              <a:gd name="connsiteY14" fmla="*/ 2411506 h 4016189"/>
              <a:gd name="connsiteX15" fmla="*/ 950787 w 1703822"/>
              <a:gd name="connsiteY15" fmla="*/ 2312894 h 4016189"/>
              <a:gd name="connsiteX16" fmla="*/ 932857 w 1703822"/>
              <a:gd name="connsiteY16" fmla="*/ 2241177 h 4016189"/>
              <a:gd name="connsiteX17" fmla="*/ 914928 w 1703822"/>
              <a:gd name="connsiteY17" fmla="*/ 2205318 h 4016189"/>
              <a:gd name="connsiteX18" fmla="*/ 870105 w 1703822"/>
              <a:gd name="connsiteY18" fmla="*/ 2088777 h 4016189"/>
              <a:gd name="connsiteX19" fmla="*/ 843210 w 1703822"/>
              <a:gd name="connsiteY19" fmla="*/ 2034989 h 4016189"/>
              <a:gd name="connsiteX20" fmla="*/ 834246 w 1703822"/>
              <a:gd name="connsiteY20" fmla="*/ 2008094 h 4016189"/>
              <a:gd name="connsiteX21" fmla="*/ 789422 w 1703822"/>
              <a:gd name="connsiteY21" fmla="*/ 1963271 h 4016189"/>
              <a:gd name="connsiteX22" fmla="*/ 663916 w 1703822"/>
              <a:gd name="connsiteY22" fmla="*/ 1828800 h 4016189"/>
              <a:gd name="connsiteX23" fmla="*/ 628057 w 1703822"/>
              <a:gd name="connsiteY23" fmla="*/ 1792942 h 4016189"/>
              <a:gd name="connsiteX24" fmla="*/ 565305 w 1703822"/>
              <a:gd name="connsiteY24" fmla="*/ 1748118 h 4016189"/>
              <a:gd name="connsiteX25" fmla="*/ 547375 w 1703822"/>
              <a:gd name="connsiteY25" fmla="*/ 1730189 h 4016189"/>
              <a:gd name="connsiteX26" fmla="*/ 511516 w 1703822"/>
              <a:gd name="connsiteY26" fmla="*/ 1712259 h 4016189"/>
              <a:gd name="connsiteX27" fmla="*/ 484622 w 1703822"/>
              <a:gd name="connsiteY27" fmla="*/ 1694330 h 4016189"/>
              <a:gd name="connsiteX28" fmla="*/ 448763 w 1703822"/>
              <a:gd name="connsiteY28" fmla="*/ 1658471 h 4016189"/>
              <a:gd name="connsiteX29" fmla="*/ 439799 w 1703822"/>
              <a:gd name="connsiteY29" fmla="*/ 1631577 h 4016189"/>
              <a:gd name="connsiteX30" fmla="*/ 368081 w 1703822"/>
              <a:gd name="connsiteY30" fmla="*/ 1577789 h 4016189"/>
              <a:gd name="connsiteX31" fmla="*/ 314293 w 1703822"/>
              <a:gd name="connsiteY31" fmla="*/ 1443318 h 4016189"/>
              <a:gd name="connsiteX32" fmla="*/ 296363 w 1703822"/>
              <a:gd name="connsiteY32" fmla="*/ 1407459 h 4016189"/>
              <a:gd name="connsiteX33" fmla="*/ 233610 w 1703822"/>
              <a:gd name="connsiteY33" fmla="*/ 1237130 h 4016189"/>
              <a:gd name="connsiteX34" fmla="*/ 143963 w 1703822"/>
              <a:gd name="connsiteY34" fmla="*/ 1004047 h 4016189"/>
              <a:gd name="connsiteX35" fmla="*/ 117069 w 1703822"/>
              <a:gd name="connsiteY35" fmla="*/ 600636 h 4016189"/>
              <a:gd name="connsiteX36" fmla="*/ 108105 w 1703822"/>
              <a:gd name="connsiteY36" fmla="*/ 242047 h 4016189"/>
              <a:gd name="connsiteX37" fmla="*/ 90175 w 1703822"/>
              <a:gd name="connsiteY37" fmla="*/ 206189 h 4016189"/>
              <a:gd name="connsiteX38" fmla="*/ 45352 w 1703822"/>
              <a:gd name="connsiteY38" fmla="*/ 179294 h 4016189"/>
              <a:gd name="connsiteX39" fmla="*/ 27422 w 1703822"/>
              <a:gd name="connsiteY39" fmla="*/ 161365 h 4016189"/>
              <a:gd name="connsiteX40" fmla="*/ 18457 w 1703822"/>
              <a:gd name="connsiteY40" fmla="*/ 116542 h 4016189"/>
              <a:gd name="connsiteX41" fmla="*/ 528 w 1703822"/>
              <a:gd name="connsiteY41" fmla="*/ 35859 h 4016189"/>
              <a:gd name="connsiteX42" fmla="*/ 528 w 1703822"/>
              <a:gd name="connsiteY42" fmla="*/ 0 h 4016189"/>
              <a:gd name="connsiteX0" fmla="*/ 1703822 w 1703822"/>
              <a:gd name="connsiteY0" fmla="*/ 4016189 h 4016189"/>
              <a:gd name="connsiteX1" fmla="*/ 1533492 w 1703822"/>
              <a:gd name="connsiteY1" fmla="*/ 3962401 h 4016189"/>
              <a:gd name="connsiteX2" fmla="*/ 1407987 w 1703822"/>
              <a:gd name="connsiteY2" fmla="*/ 3881718 h 4016189"/>
              <a:gd name="connsiteX3" fmla="*/ 1318340 w 1703822"/>
              <a:gd name="connsiteY3" fmla="*/ 3845859 h 4016189"/>
              <a:gd name="connsiteX4" fmla="*/ 1246623 w 1703822"/>
              <a:gd name="connsiteY4" fmla="*/ 3792071 h 4016189"/>
              <a:gd name="connsiteX5" fmla="*/ 1192834 w 1703822"/>
              <a:gd name="connsiteY5" fmla="*/ 3756212 h 4016189"/>
              <a:gd name="connsiteX6" fmla="*/ 1013540 w 1703822"/>
              <a:gd name="connsiteY6" fmla="*/ 3827930 h 4016189"/>
              <a:gd name="connsiteX7" fmla="*/ 1049399 w 1703822"/>
              <a:gd name="connsiteY7" fmla="*/ 3738283 h 4016189"/>
              <a:gd name="connsiteX8" fmla="*/ 1031469 w 1703822"/>
              <a:gd name="connsiteY8" fmla="*/ 3164542 h 4016189"/>
              <a:gd name="connsiteX9" fmla="*/ 1004575 w 1703822"/>
              <a:gd name="connsiteY9" fmla="*/ 3021106 h 4016189"/>
              <a:gd name="connsiteX10" fmla="*/ 977681 w 1703822"/>
              <a:gd name="connsiteY10" fmla="*/ 2994212 h 4016189"/>
              <a:gd name="connsiteX11" fmla="*/ 986646 w 1703822"/>
              <a:gd name="connsiteY11" fmla="*/ 2868706 h 4016189"/>
              <a:gd name="connsiteX12" fmla="*/ 959752 w 1703822"/>
              <a:gd name="connsiteY12" fmla="*/ 2581836 h 4016189"/>
              <a:gd name="connsiteX13" fmla="*/ 950787 w 1703822"/>
              <a:gd name="connsiteY13" fmla="*/ 2545977 h 4016189"/>
              <a:gd name="connsiteX14" fmla="*/ 968716 w 1703822"/>
              <a:gd name="connsiteY14" fmla="*/ 2411506 h 4016189"/>
              <a:gd name="connsiteX15" fmla="*/ 950787 w 1703822"/>
              <a:gd name="connsiteY15" fmla="*/ 2312894 h 4016189"/>
              <a:gd name="connsiteX16" fmla="*/ 932857 w 1703822"/>
              <a:gd name="connsiteY16" fmla="*/ 2241177 h 4016189"/>
              <a:gd name="connsiteX17" fmla="*/ 914928 w 1703822"/>
              <a:gd name="connsiteY17" fmla="*/ 2205318 h 4016189"/>
              <a:gd name="connsiteX18" fmla="*/ 870105 w 1703822"/>
              <a:gd name="connsiteY18" fmla="*/ 2088777 h 4016189"/>
              <a:gd name="connsiteX19" fmla="*/ 843210 w 1703822"/>
              <a:gd name="connsiteY19" fmla="*/ 2034989 h 4016189"/>
              <a:gd name="connsiteX20" fmla="*/ 834246 w 1703822"/>
              <a:gd name="connsiteY20" fmla="*/ 2008094 h 4016189"/>
              <a:gd name="connsiteX21" fmla="*/ 789422 w 1703822"/>
              <a:gd name="connsiteY21" fmla="*/ 1963271 h 4016189"/>
              <a:gd name="connsiteX22" fmla="*/ 663916 w 1703822"/>
              <a:gd name="connsiteY22" fmla="*/ 1828800 h 4016189"/>
              <a:gd name="connsiteX23" fmla="*/ 628057 w 1703822"/>
              <a:gd name="connsiteY23" fmla="*/ 1792942 h 4016189"/>
              <a:gd name="connsiteX24" fmla="*/ 565305 w 1703822"/>
              <a:gd name="connsiteY24" fmla="*/ 1748118 h 4016189"/>
              <a:gd name="connsiteX25" fmla="*/ 547375 w 1703822"/>
              <a:gd name="connsiteY25" fmla="*/ 1730189 h 4016189"/>
              <a:gd name="connsiteX26" fmla="*/ 511516 w 1703822"/>
              <a:gd name="connsiteY26" fmla="*/ 1712259 h 4016189"/>
              <a:gd name="connsiteX27" fmla="*/ 484622 w 1703822"/>
              <a:gd name="connsiteY27" fmla="*/ 1694330 h 4016189"/>
              <a:gd name="connsiteX28" fmla="*/ 448763 w 1703822"/>
              <a:gd name="connsiteY28" fmla="*/ 1658471 h 4016189"/>
              <a:gd name="connsiteX29" fmla="*/ 439799 w 1703822"/>
              <a:gd name="connsiteY29" fmla="*/ 1631577 h 4016189"/>
              <a:gd name="connsiteX30" fmla="*/ 368081 w 1703822"/>
              <a:gd name="connsiteY30" fmla="*/ 1577789 h 4016189"/>
              <a:gd name="connsiteX31" fmla="*/ 314293 w 1703822"/>
              <a:gd name="connsiteY31" fmla="*/ 1443318 h 4016189"/>
              <a:gd name="connsiteX32" fmla="*/ 296363 w 1703822"/>
              <a:gd name="connsiteY32" fmla="*/ 1407459 h 4016189"/>
              <a:gd name="connsiteX33" fmla="*/ 233610 w 1703822"/>
              <a:gd name="connsiteY33" fmla="*/ 1237130 h 4016189"/>
              <a:gd name="connsiteX34" fmla="*/ 143963 w 1703822"/>
              <a:gd name="connsiteY34" fmla="*/ 1004047 h 4016189"/>
              <a:gd name="connsiteX35" fmla="*/ 117069 w 1703822"/>
              <a:gd name="connsiteY35" fmla="*/ 600636 h 4016189"/>
              <a:gd name="connsiteX36" fmla="*/ 108105 w 1703822"/>
              <a:gd name="connsiteY36" fmla="*/ 242047 h 4016189"/>
              <a:gd name="connsiteX37" fmla="*/ 90175 w 1703822"/>
              <a:gd name="connsiteY37" fmla="*/ 206189 h 4016189"/>
              <a:gd name="connsiteX38" fmla="*/ 45352 w 1703822"/>
              <a:gd name="connsiteY38" fmla="*/ 179294 h 4016189"/>
              <a:gd name="connsiteX39" fmla="*/ 27422 w 1703822"/>
              <a:gd name="connsiteY39" fmla="*/ 161365 h 4016189"/>
              <a:gd name="connsiteX40" fmla="*/ 18457 w 1703822"/>
              <a:gd name="connsiteY40" fmla="*/ 116542 h 4016189"/>
              <a:gd name="connsiteX41" fmla="*/ 528 w 1703822"/>
              <a:gd name="connsiteY41" fmla="*/ 35859 h 4016189"/>
              <a:gd name="connsiteX42" fmla="*/ 528 w 1703822"/>
              <a:gd name="connsiteY42" fmla="*/ 0 h 4016189"/>
              <a:gd name="connsiteX0" fmla="*/ 1703822 w 1703822"/>
              <a:gd name="connsiteY0" fmla="*/ 4016189 h 4016189"/>
              <a:gd name="connsiteX1" fmla="*/ 1533492 w 1703822"/>
              <a:gd name="connsiteY1" fmla="*/ 3962401 h 4016189"/>
              <a:gd name="connsiteX2" fmla="*/ 1407987 w 1703822"/>
              <a:gd name="connsiteY2" fmla="*/ 3881718 h 4016189"/>
              <a:gd name="connsiteX3" fmla="*/ 1318340 w 1703822"/>
              <a:gd name="connsiteY3" fmla="*/ 3845859 h 4016189"/>
              <a:gd name="connsiteX4" fmla="*/ 1246623 w 1703822"/>
              <a:gd name="connsiteY4" fmla="*/ 3792071 h 4016189"/>
              <a:gd name="connsiteX5" fmla="*/ 1192834 w 1703822"/>
              <a:gd name="connsiteY5" fmla="*/ 3756212 h 4016189"/>
              <a:gd name="connsiteX6" fmla="*/ 1192835 w 1703822"/>
              <a:gd name="connsiteY6" fmla="*/ 3711389 h 4016189"/>
              <a:gd name="connsiteX7" fmla="*/ 1049399 w 1703822"/>
              <a:gd name="connsiteY7" fmla="*/ 3738283 h 4016189"/>
              <a:gd name="connsiteX8" fmla="*/ 1031469 w 1703822"/>
              <a:gd name="connsiteY8" fmla="*/ 3164542 h 4016189"/>
              <a:gd name="connsiteX9" fmla="*/ 1004575 w 1703822"/>
              <a:gd name="connsiteY9" fmla="*/ 3021106 h 4016189"/>
              <a:gd name="connsiteX10" fmla="*/ 977681 w 1703822"/>
              <a:gd name="connsiteY10" fmla="*/ 2994212 h 4016189"/>
              <a:gd name="connsiteX11" fmla="*/ 986646 w 1703822"/>
              <a:gd name="connsiteY11" fmla="*/ 2868706 h 4016189"/>
              <a:gd name="connsiteX12" fmla="*/ 959752 w 1703822"/>
              <a:gd name="connsiteY12" fmla="*/ 2581836 h 4016189"/>
              <a:gd name="connsiteX13" fmla="*/ 950787 w 1703822"/>
              <a:gd name="connsiteY13" fmla="*/ 2545977 h 4016189"/>
              <a:gd name="connsiteX14" fmla="*/ 968716 w 1703822"/>
              <a:gd name="connsiteY14" fmla="*/ 2411506 h 4016189"/>
              <a:gd name="connsiteX15" fmla="*/ 950787 w 1703822"/>
              <a:gd name="connsiteY15" fmla="*/ 2312894 h 4016189"/>
              <a:gd name="connsiteX16" fmla="*/ 932857 w 1703822"/>
              <a:gd name="connsiteY16" fmla="*/ 2241177 h 4016189"/>
              <a:gd name="connsiteX17" fmla="*/ 914928 w 1703822"/>
              <a:gd name="connsiteY17" fmla="*/ 2205318 h 4016189"/>
              <a:gd name="connsiteX18" fmla="*/ 870105 w 1703822"/>
              <a:gd name="connsiteY18" fmla="*/ 2088777 h 4016189"/>
              <a:gd name="connsiteX19" fmla="*/ 843210 w 1703822"/>
              <a:gd name="connsiteY19" fmla="*/ 2034989 h 4016189"/>
              <a:gd name="connsiteX20" fmla="*/ 834246 w 1703822"/>
              <a:gd name="connsiteY20" fmla="*/ 2008094 h 4016189"/>
              <a:gd name="connsiteX21" fmla="*/ 789422 w 1703822"/>
              <a:gd name="connsiteY21" fmla="*/ 1963271 h 4016189"/>
              <a:gd name="connsiteX22" fmla="*/ 663916 w 1703822"/>
              <a:gd name="connsiteY22" fmla="*/ 1828800 h 4016189"/>
              <a:gd name="connsiteX23" fmla="*/ 628057 w 1703822"/>
              <a:gd name="connsiteY23" fmla="*/ 1792942 h 4016189"/>
              <a:gd name="connsiteX24" fmla="*/ 565305 w 1703822"/>
              <a:gd name="connsiteY24" fmla="*/ 1748118 h 4016189"/>
              <a:gd name="connsiteX25" fmla="*/ 547375 w 1703822"/>
              <a:gd name="connsiteY25" fmla="*/ 1730189 h 4016189"/>
              <a:gd name="connsiteX26" fmla="*/ 511516 w 1703822"/>
              <a:gd name="connsiteY26" fmla="*/ 1712259 h 4016189"/>
              <a:gd name="connsiteX27" fmla="*/ 484622 w 1703822"/>
              <a:gd name="connsiteY27" fmla="*/ 1694330 h 4016189"/>
              <a:gd name="connsiteX28" fmla="*/ 448763 w 1703822"/>
              <a:gd name="connsiteY28" fmla="*/ 1658471 h 4016189"/>
              <a:gd name="connsiteX29" fmla="*/ 439799 w 1703822"/>
              <a:gd name="connsiteY29" fmla="*/ 1631577 h 4016189"/>
              <a:gd name="connsiteX30" fmla="*/ 368081 w 1703822"/>
              <a:gd name="connsiteY30" fmla="*/ 1577789 h 4016189"/>
              <a:gd name="connsiteX31" fmla="*/ 314293 w 1703822"/>
              <a:gd name="connsiteY31" fmla="*/ 1443318 h 4016189"/>
              <a:gd name="connsiteX32" fmla="*/ 296363 w 1703822"/>
              <a:gd name="connsiteY32" fmla="*/ 1407459 h 4016189"/>
              <a:gd name="connsiteX33" fmla="*/ 233610 w 1703822"/>
              <a:gd name="connsiteY33" fmla="*/ 1237130 h 4016189"/>
              <a:gd name="connsiteX34" fmla="*/ 143963 w 1703822"/>
              <a:gd name="connsiteY34" fmla="*/ 1004047 h 4016189"/>
              <a:gd name="connsiteX35" fmla="*/ 117069 w 1703822"/>
              <a:gd name="connsiteY35" fmla="*/ 600636 h 4016189"/>
              <a:gd name="connsiteX36" fmla="*/ 108105 w 1703822"/>
              <a:gd name="connsiteY36" fmla="*/ 242047 h 4016189"/>
              <a:gd name="connsiteX37" fmla="*/ 90175 w 1703822"/>
              <a:gd name="connsiteY37" fmla="*/ 206189 h 4016189"/>
              <a:gd name="connsiteX38" fmla="*/ 45352 w 1703822"/>
              <a:gd name="connsiteY38" fmla="*/ 179294 h 4016189"/>
              <a:gd name="connsiteX39" fmla="*/ 27422 w 1703822"/>
              <a:gd name="connsiteY39" fmla="*/ 161365 h 4016189"/>
              <a:gd name="connsiteX40" fmla="*/ 18457 w 1703822"/>
              <a:gd name="connsiteY40" fmla="*/ 116542 h 4016189"/>
              <a:gd name="connsiteX41" fmla="*/ 528 w 1703822"/>
              <a:gd name="connsiteY41" fmla="*/ 35859 h 4016189"/>
              <a:gd name="connsiteX42" fmla="*/ 528 w 1703822"/>
              <a:gd name="connsiteY42" fmla="*/ 0 h 4016189"/>
              <a:gd name="connsiteX0" fmla="*/ 1703822 w 1703822"/>
              <a:gd name="connsiteY0" fmla="*/ 4016189 h 4016189"/>
              <a:gd name="connsiteX1" fmla="*/ 1533492 w 1703822"/>
              <a:gd name="connsiteY1" fmla="*/ 3962401 h 4016189"/>
              <a:gd name="connsiteX2" fmla="*/ 1407987 w 1703822"/>
              <a:gd name="connsiteY2" fmla="*/ 3881718 h 4016189"/>
              <a:gd name="connsiteX3" fmla="*/ 1318340 w 1703822"/>
              <a:gd name="connsiteY3" fmla="*/ 3845859 h 4016189"/>
              <a:gd name="connsiteX4" fmla="*/ 1246623 w 1703822"/>
              <a:gd name="connsiteY4" fmla="*/ 3792071 h 4016189"/>
              <a:gd name="connsiteX5" fmla="*/ 1192834 w 1703822"/>
              <a:gd name="connsiteY5" fmla="*/ 3756212 h 4016189"/>
              <a:gd name="connsiteX6" fmla="*/ 1192835 w 1703822"/>
              <a:gd name="connsiteY6" fmla="*/ 3711389 h 4016189"/>
              <a:gd name="connsiteX7" fmla="*/ 1121117 w 1703822"/>
              <a:gd name="connsiteY7" fmla="*/ 3550024 h 4016189"/>
              <a:gd name="connsiteX8" fmla="*/ 1031469 w 1703822"/>
              <a:gd name="connsiteY8" fmla="*/ 3164542 h 4016189"/>
              <a:gd name="connsiteX9" fmla="*/ 1004575 w 1703822"/>
              <a:gd name="connsiteY9" fmla="*/ 3021106 h 4016189"/>
              <a:gd name="connsiteX10" fmla="*/ 977681 w 1703822"/>
              <a:gd name="connsiteY10" fmla="*/ 2994212 h 4016189"/>
              <a:gd name="connsiteX11" fmla="*/ 986646 w 1703822"/>
              <a:gd name="connsiteY11" fmla="*/ 2868706 h 4016189"/>
              <a:gd name="connsiteX12" fmla="*/ 959752 w 1703822"/>
              <a:gd name="connsiteY12" fmla="*/ 2581836 h 4016189"/>
              <a:gd name="connsiteX13" fmla="*/ 950787 w 1703822"/>
              <a:gd name="connsiteY13" fmla="*/ 2545977 h 4016189"/>
              <a:gd name="connsiteX14" fmla="*/ 968716 w 1703822"/>
              <a:gd name="connsiteY14" fmla="*/ 2411506 h 4016189"/>
              <a:gd name="connsiteX15" fmla="*/ 950787 w 1703822"/>
              <a:gd name="connsiteY15" fmla="*/ 2312894 h 4016189"/>
              <a:gd name="connsiteX16" fmla="*/ 932857 w 1703822"/>
              <a:gd name="connsiteY16" fmla="*/ 2241177 h 4016189"/>
              <a:gd name="connsiteX17" fmla="*/ 914928 w 1703822"/>
              <a:gd name="connsiteY17" fmla="*/ 2205318 h 4016189"/>
              <a:gd name="connsiteX18" fmla="*/ 870105 w 1703822"/>
              <a:gd name="connsiteY18" fmla="*/ 2088777 h 4016189"/>
              <a:gd name="connsiteX19" fmla="*/ 843210 w 1703822"/>
              <a:gd name="connsiteY19" fmla="*/ 2034989 h 4016189"/>
              <a:gd name="connsiteX20" fmla="*/ 834246 w 1703822"/>
              <a:gd name="connsiteY20" fmla="*/ 2008094 h 4016189"/>
              <a:gd name="connsiteX21" fmla="*/ 789422 w 1703822"/>
              <a:gd name="connsiteY21" fmla="*/ 1963271 h 4016189"/>
              <a:gd name="connsiteX22" fmla="*/ 663916 w 1703822"/>
              <a:gd name="connsiteY22" fmla="*/ 1828800 h 4016189"/>
              <a:gd name="connsiteX23" fmla="*/ 628057 w 1703822"/>
              <a:gd name="connsiteY23" fmla="*/ 1792942 h 4016189"/>
              <a:gd name="connsiteX24" fmla="*/ 565305 w 1703822"/>
              <a:gd name="connsiteY24" fmla="*/ 1748118 h 4016189"/>
              <a:gd name="connsiteX25" fmla="*/ 547375 w 1703822"/>
              <a:gd name="connsiteY25" fmla="*/ 1730189 h 4016189"/>
              <a:gd name="connsiteX26" fmla="*/ 511516 w 1703822"/>
              <a:gd name="connsiteY26" fmla="*/ 1712259 h 4016189"/>
              <a:gd name="connsiteX27" fmla="*/ 484622 w 1703822"/>
              <a:gd name="connsiteY27" fmla="*/ 1694330 h 4016189"/>
              <a:gd name="connsiteX28" fmla="*/ 448763 w 1703822"/>
              <a:gd name="connsiteY28" fmla="*/ 1658471 h 4016189"/>
              <a:gd name="connsiteX29" fmla="*/ 439799 w 1703822"/>
              <a:gd name="connsiteY29" fmla="*/ 1631577 h 4016189"/>
              <a:gd name="connsiteX30" fmla="*/ 368081 w 1703822"/>
              <a:gd name="connsiteY30" fmla="*/ 1577789 h 4016189"/>
              <a:gd name="connsiteX31" fmla="*/ 314293 w 1703822"/>
              <a:gd name="connsiteY31" fmla="*/ 1443318 h 4016189"/>
              <a:gd name="connsiteX32" fmla="*/ 296363 w 1703822"/>
              <a:gd name="connsiteY32" fmla="*/ 1407459 h 4016189"/>
              <a:gd name="connsiteX33" fmla="*/ 233610 w 1703822"/>
              <a:gd name="connsiteY33" fmla="*/ 1237130 h 4016189"/>
              <a:gd name="connsiteX34" fmla="*/ 143963 w 1703822"/>
              <a:gd name="connsiteY34" fmla="*/ 1004047 h 4016189"/>
              <a:gd name="connsiteX35" fmla="*/ 117069 w 1703822"/>
              <a:gd name="connsiteY35" fmla="*/ 600636 h 4016189"/>
              <a:gd name="connsiteX36" fmla="*/ 108105 w 1703822"/>
              <a:gd name="connsiteY36" fmla="*/ 242047 h 4016189"/>
              <a:gd name="connsiteX37" fmla="*/ 90175 w 1703822"/>
              <a:gd name="connsiteY37" fmla="*/ 206189 h 4016189"/>
              <a:gd name="connsiteX38" fmla="*/ 45352 w 1703822"/>
              <a:gd name="connsiteY38" fmla="*/ 179294 h 4016189"/>
              <a:gd name="connsiteX39" fmla="*/ 27422 w 1703822"/>
              <a:gd name="connsiteY39" fmla="*/ 161365 h 4016189"/>
              <a:gd name="connsiteX40" fmla="*/ 18457 w 1703822"/>
              <a:gd name="connsiteY40" fmla="*/ 116542 h 4016189"/>
              <a:gd name="connsiteX41" fmla="*/ 528 w 1703822"/>
              <a:gd name="connsiteY41" fmla="*/ 35859 h 4016189"/>
              <a:gd name="connsiteX42" fmla="*/ 528 w 1703822"/>
              <a:gd name="connsiteY42" fmla="*/ 0 h 4016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703822" h="4016189">
                <a:moveTo>
                  <a:pt x="1703822" y="4016189"/>
                </a:moveTo>
                <a:cubicBezTo>
                  <a:pt x="1688881" y="4004236"/>
                  <a:pt x="1582798" y="3984813"/>
                  <a:pt x="1533492" y="3962401"/>
                </a:cubicBezTo>
                <a:cubicBezTo>
                  <a:pt x="1484186" y="3939989"/>
                  <a:pt x="1443846" y="3901142"/>
                  <a:pt x="1407987" y="3881718"/>
                </a:cubicBezTo>
                <a:cubicBezTo>
                  <a:pt x="1372128" y="3862294"/>
                  <a:pt x="1345234" y="3860800"/>
                  <a:pt x="1318340" y="3845859"/>
                </a:cubicBezTo>
                <a:cubicBezTo>
                  <a:pt x="1291446" y="3830918"/>
                  <a:pt x="1267541" y="3807012"/>
                  <a:pt x="1246623" y="3792071"/>
                </a:cubicBezTo>
                <a:cubicBezTo>
                  <a:pt x="1225705" y="3777130"/>
                  <a:pt x="1201799" y="3765177"/>
                  <a:pt x="1192834" y="3756212"/>
                </a:cubicBezTo>
                <a:cubicBezTo>
                  <a:pt x="1198811" y="3735294"/>
                  <a:pt x="1204788" y="3745754"/>
                  <a:pt x="1192835" y="3711389"/>
                </a:cubicBezTo>
                <a:cubicBezTo>
                  <a:pt x="1180882" y="3677024"/>
                  <a:pt x="1098754" y="3639473"/>
                  <a:pt x="1121117" y="3550024"/>
                </a:cubicBezTo>
                <a:cubicBezTo>
                  <a:pt x="1114451" y="3243395"/>
                  <a:pt x="1050893" y="3252695"/>
                  <a:pt x="1031469" y="3164542"/>
                </a:cubicBezTo>
                <a:cubicBezTo>
                  <a:pt x="1012045" y="3076389"/>
                  <a:pt x="1042815" y="3066994"/>
                  <a:pt x="1004575" y="3021106"/>
                </a:cubicBezTo>
                <a:cubicBezTo>
                  <a:pt x="996459" y="3011367"/>
                  <a:pt x="986646" y="3003177"/>
                  <a:pt x="977681" y="2994212"/>
                </a:cubicBezTo>
                <a:cubicBezTo>
                  <a:pt x="980669" y="2952377"/>
                  <a:pt x="986646" y="2910648"/>
                  <a:pt x="986646" y="2868706"/>
                </a:cubicBezTo>
                <a:cubicBezTo>
                  <a:pt x="986646" y="2611967"/>
                  <a:pt x="1024618" y="2679137"/>
                  <a:pt x="959752" y="2581836"/>
                </a:cubicBezTo>
                <a:cubicBezTo>
                  <a:pt x="956764" y="2569883"/>
                  <a:pt x="950787" y="2558298"/>
                  <a:pt x="950787" y="2545977"/>
                </a:cubicBezTo>
                <a:cubicBezTo>
                  <a:pt x="950787" y="2458235"/>
                  <a:pt x="950934" y="2464855"/>
                  <a:pt x="968716" y="2411506"/>
                </a:cubicBezTo>
                <a:cubicBezTo>
                  <a:pt x="948013" y="2245874"/>
                  <a:pt x="971515" y="2395804"/>
                  <a:pt x="950787" y="2312894"/>
                </a:cubicBezTo>
                <a:cubicBezTo>
                  <a:pt x="942367" y="2279215"/>
                  <a:pt x="945153" y="2269868"/>
                  <a:pt x="932857" y="2241177"/>
                </a:cubicBezTo>
                <a:cubicBezTo>
                  <a:pt x="927593" y="2228894"/>
                  <a:pt x="920016" y="2217675"/>
                  <a:pt x="914928" y="2205318"/>
                </a:cubicBezTo>
                <a:cubicBezTo>
                  <a:pt x="899081" y="2166832"/>
                  <a:pt x="888719" y="2126004"/>
                  <a:pt x="870105" y="2088777"/>
                </a:cubicBezTo>
                <a:cubicBezTo>
                  <a:pt x="861140" y="2070848"/>
                  <a:pt x="851351" y="2053307"/>
                  <a:pt x="843210" y="2034989"/>
                </a:cubicBezTo>
                <a:cubicBezTo>
                  <a:pt x="839372" y="2026354"/>
                  <a:pt x="839916" y="2015654"/>
                  <a:pt x="834246" y="2008094"/>
                </a:cubicBezTo>
                <a:cubicBezTo>
                  <a:pt x="821568" y="1991190"/>
                  <a:pt x="803173" y="1979314"/>
                  <a:pt x="789422" y="1963271"/>
                </a:cubicBezTo>
                <a:cubicBezTo>
                  <a:pt x="713636" y="1874854"/>
                  <a:pt x="755110" y="1919993"/>
                  <a:pt x="663916" y="1828800"/>
                </a:cubicBezTo>
                <a:cubicBezTo>
                  <a:pt x="651963" y="1816847"/>
                  <a:pt x="642122" y="1802319"/>
                  <a:pt x="628057" y="1792942"/>
                </a:cubicBezTo>
                <a:cubicBezTo>
                  <a:pt x="604768" y="1777415"/>
                  <a:pt x="587545" y="1766651"/>
                  <a:pt x="565305" y="1748118"/>
                </a:cubicBezTo>
                <a:cubicBezTo>
                  <a:pt x="558812" y="1742707"/>
                  <a:pt x="554408" y="1734877"/>
                  <a:pt x="547375" y="1730189"/>
                </a:cubicBezTo>
                <a:cubicBezTo>
                  <a:pt x="536256" y="1722776"/>
                  <a:pt x="523119" y="1718889"/>
                  <a:pt x="511516" y="1712259"/>
                </a:cubicBezTo>
                <a:cubicBezTo>
                  <a:pt x="502161" y="1706914"/>
                  <a:pt x="492802" y="1701342"/>
                  <a:pt x="484622" y="1694330"/>
                </a:cubicBezTo>
                <a:cubicBezTo>
                  <a:pt x="471787" y="1683329"/>
                  <a:pt x="448763" y="1658471"/>
                  <a:pt x="448763" y="1658471"/>
                </a:cubicBezTo>
                <a:cubicBezTo>
                  <a:pt x="445775" y="1649506"/>
                  <a:pt x="445469" y="1639137"/>
                  <a:pt x="439799" y="1631577"/>
                </a:cubicBezTo>
                <a:cubicBezTo>
                  <a:pt x="405462" y="1585794"/>
                  <a:pt x="407343" y="1590875"/>
                  <a:pt x="368081" y="1577789"/>
                </a:cubicBezTo>
                <a:cubicBezTo>
                  <a:pt x="351547" y="1528188"/>
                  <a:pt x="343365" y="1501460"/>
                  <a:pt x="314293" y="1443318"/>
                </a:cubicBezTo>
                <a:cubicBezTo>
                  <a:pt x="308316" y="1431365"/>
                  <a:pt x="301160" y="1419932"/>
                  <a:pt x="296363" y="1407459"/>
                </a:cubicBezTo>
                <a:cubicBezTo>
                  <a:pt x="237094" y="1253363"/>
                  <a:pt x="305198" y="1401782"/>
                  <a:pt x="233610" y="1237130"/>
                </a:cubicBezTo>
                <a:cubicBezTo>
                  <a:pt x="152850" y="1051383"/>
                  <a:pt x="201846" y="1192168"/>
                  <a:pt x="143963" y="1004047"/>
                </a:cubicBezTo>
                <a:cubicBezTo>
                  <a:pt x="129400" y="843846"/>
                  <a:pt x="125790" y="815758"/>
                  <a:pt x="117069" y="600636"/>
                </a:cubicBezTo>
                <a:cubicBezTo>
                  <a:pt x="112226" y="481167"/>
                  <a:pt x="116238" y="361337"/>
                  <a:pt x="108105" y="242047"/>
                </a:cubicBezTo>
                <a:cubicBezTo>
                  <a:pt x="107196" y="228714"/>
                  <a:pt x="99625" y="215639"/>
                  <a:pt x="90175" y="206189"/>
                </a:cubicBezTo>
                <a:cubicBezTo>
                  <a:pt x="77854" y="193868"/>
                  <a:pt x="59531" y="189422"/>
                  <a:pt x="45352" y="179294"/>
                </a:cubicBezTo>
                <a:cubicBezTo>
                  <a:pt x="38474" y="174381"/>
                  <a:pt x="33399" y="167341"/>
                  <a:pt x="27422" y="161365"/>
                </a:cubicBezTo>
                <a:cubicBezTo>
                  <a:pt x="24434" y="146424"/>
                  <a:pt x="22152" y="131324"/>
                  <a:pt x="18457" y="116542"/>
                </a:cubicBezTo>
                <a:cubicBezTo>
                  <a:pt x="4940" y="62472"/>
                  <a:pt x="8749" y="118070"/>
                  <a:pt x="528" y="35859"/>
                </a:cubicBezTo>
                <a:cubicBezTo>
                  <a:pt x="-661" y="23965"/>
                  <a:pt x="528" y="11953"/>
                  <a:pt x="528" y="0"/>
                </a:cubicBezTo>
              </a:path>
            </a:pathLst>
          </a:custGeom>
          <a:no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sz="1350">
              <a:solidFill>
                <a:srgbClr val="FFFFFF"/>
              </a:solidFill>
            </a:endParaRPr>
          </a:p>
        </p:txBody>
      </p:sp>
      <p:sp>
        <p:nvSpPr>
          <p:cNvPr id="2" name="Vrije vorm 1"/>
          <p:cNvSpPr/>
          <p:nvPr/>
        </p:nvSpPr>
        <p:spPr>
          <a:xfrm>
            <a:off x="5811442" y="2210992"/>
            <a:ext cx="1816894" cy="3583781"/>
          </a:xfrm>
          <a:custGeom>
            <a:avLst/>
            <a:gdLst>
              <a:gd name="connsiteX0" fmla="*/ 2422250 w 2422250"/>
              <a:gd name="connsiteY0" fmla="*/ 0 h 4778189"/>
              <a:gd name="connsiteX1" fmla="*/ 2377427 w 2422250"/>
              <a:gd name="connsiteY1" fmla="*/ 8965 h 4778189"/>
              <a:gd name="connsiteX2" fmla="*/ 2135379 w 2422250"/>
              <a:gd name="connsiteY2" fmla="*/ 134471 h 4778189"/>
              <a:gd name="connsiteX3" fmla="*/ 2144344 w 2422250"/>
              <a:gd name="connsiteY3" fmla="*/ 206189 h 4778189"/>
              <a:gd name="connsiteX4" fmla="*/ 2153309 w 2422250"/>
              <a:gd name="connsiteY4" fmla="*/ 251012 h 4778189"/>
              <a:gd name="connsiteX5" fmla="*/ 2189168 w 2422250"/>
              <a:gd name="connsiteY5" fmla="*/ 268942 h 4778189"/>
              <a:gd name="connsiteX6" fmla="*/ 2171238 w 2422250"/>
              <a:gd name="connsiteY6" fmla="*/ 286871 h 4778189"/>
              <a:gd name="connsiteX7" fmla="*/ 2162274 w 2422250"/>
              <a:gd name="connsiteY7" fmla="*/ 313765 h 4778189"/>
              <a:gd name="connsiteX8" fmla="*/ 2216062 w 2422250"/>
              <a:gd name="connsiteY8" fmla="*/ 340659 h 4778189"/>
              <a:gd name="connsiteX9" fmla="*/ 2180203 w 2422250"/>
              <a:gd name="connsiteY9" fmla="*/ 421342 h 4778189"/>
              <a:gd name="connsiteX10" fmla="*/ 2162274 w 2422250"/>
              <a:gd name="connsiteY10" fmla="*/ 475130 h 4778189"/>
              <a:gd name="connsiteX11" fmla="*/ 2153309 w 2422250"/>
              <a:gd name="connsiteY11" fmla="*/ 502024 h 4778189"/>
              <a:gd name="connsiteX12" fmla="*/ 2162274 w 2422250"/>
              <a:gd name="connsiteY12" fmla="*/ 537883 h 4778189"/>
              <a:gd name="connsiteX13" fmla="*/ 2135379 w 2422250"/>
              <a:gd name="connsiteY13" fmla="*/ 555812 h 4778189"/>
              <a:gd name="connsiteX14" fmla="*/ 2117450 w 2422250"/>
              <a:gd name="connsiteY14" fmla="*/ 591671 h 4778189"/>
              <a:gd name="connsiteX15" fmla="*/ 2108485 w 2422250"/>
              <a:gd name="connsiteY15" fmla="*/ 645459 h 4778189"/>
              <a:gd name="connsiteX16" fmla="*/ 2081591 w 2422250"/>
              <a:gd name="connsiteY16" fmla="*/ 663389 h 4778189"/>
              <a:gd name="connsiteX17" fmla="*/ 2009874 w 2422250"/>
              <a:gd name="connsiteY17" fmla="*/ 690283 h 4778189"/>
              <a:gd name="connsiteX18" fmla="*/ 2000909 w 2422250"/>
              <a:gd name="connsiteY18" fmla="*/ 726142 h 4778189"/>
              <a:gd name="connsiteX19" fmla="*/ 2018838 w 2422250"/>
              <a:gd name="connsiteY19" fmla="*/ 762000 h 4778189"/>
              <a:gd name="connsiteX20" fmla="*/ 2045732 w 2422250"/>
              <a:gd name="connsiteY20" fmla="*/ 851647 h 4778189"/>
              <a:gd name="connsiteX21" fmla="*/ 2072627 w 2422250"/>
              <a:gd name="connsiteY21" fmla="*/ 869577 h 4778189"/>
              <a:gd name="connsiteX22" fmla="*/ 2036768 w 2422250"/>
              <a:gd name="connsiteY22" fmla="*/ 878542 h 4778189"/>
              <a:gd name="connsiteX23" fmla="*/ 1982979 w 2422250"/>
              <a:gd name="connsiteY23" fmla="*/ 977153 h 4778189"/>
              <a:gd name="connsiteX24" fmla="*/ 1974015 w 2422250"/>
              <a:gd name="connsiteY24" fmla="*/ 1004047 h 4778189"/>
              <a:gd name="connsiteX25" fmla="*/ 1947121 w 2422250"/>
              <a:gd name="connsiteY25" fmla="*/ 1039906 h 4778189"/>
              <a:gd name="connsiteX26" fmla="*/ 1920227 w 2422250"/>
              <a:gd name="connsiteY26" fmla="*/ 1084730 h 4778189"/>
              <a:gd name="connsiteX27" fmla="*/ 1911262 w 2422250"/>
              <a:gd name="connsiteY27" fmla="*/ 1129553 h 4778189"/>
              <a:gd name="connsiteX28" fmla="*/ 1884368 w 2422250"/>
              <a:gd name="connsiteY28" fmla="*/ 1147483 h 4778189"/>
              <a:gd name="connsiteX29" fmla="*/ 1875403 w 2422250"/>
              <a:gd name="connsiteY29" fmla="*/ 1192306 h 4778189"/>
              <a:gd name="connsiteX30" fmla="*/ 1902297 w 2422250"/>
              <a:gd name="connsiteY30" fmla="*/ 1246095 h 4778189"/>
              <a:gd name="connsiteX31" fmla="*/ 1929191 w 2422250"/>
              <a:gd name="connsiteY31" fmla="*/ 1290918 h 4778189"/>
              <a:gd name="connsiteX32" fmla="*/ 1893332 w 2422250"/>
              <a:gd name="connsiteY32" fmla="*/ 1353671 h 4778189"/>
              <a:gd name="connsiteX33" fmla="*/ 1920227 w 2422250"/>
              <a:gd name="connsiteY33" fmla="*/ 1380565 h 4778189"/>
              <a:gd name="connsiteX34" fmla="*/ 1911262 w 2422250"/>
              <a:gd name="connsiteY34" fmla="*/ 1407459 h 4778189"/>
              <a:gd name="connsiteX35" fmla="*/ 1929191 w 2422250"/>
              <a:gd name="connsiteY35" fmla="*/ 1470212 h 4778189"/>
              <a:gd name="connsiteX36" fmla="*/ 1866438 w 2422250"/>
              <a:gd name="connsiteY36" fmla="*/ 1497106 h 4778189"/>
              <a:gd name="connsiteX37" fmla="*/ 1830579 w 2422250"/>
              <a:gd name="connsiteY37" fmla="*/ 1515036 h 4778189"/>
              <a:gd name="connsiteX38" fmla="*/ 1803685 w 2422250"/>
              <a:gd name="connsiteY38" fmla="*/ 1568824 h 4778189"/>
              <a:gd name="connsiteX39" fmla="*/ 1776791 w 2422250"/>
              <a:gd name="connsiteY39" fmla="*/ 1622612 h 4778189"/>
              <a:gd name="connsiteX40" fmla="*/ 1785756 w 2422250"/>
              <a:gd name="connsiteY40" fmla="*/ 1649506 h 4778189"/>
              <a:gd name="connsiteX41" fmla="*/ 1758862 w 2422250"/>
              <a:gd name="connsiteY41" fmla="*/ 1694330 h 4778189"/>
              <a:gd name="connsiteX42" fmla="*/ 1731968 w 2422250"/>
              <a:gd name="connsiteY42" fmla="*/ 1757083 h 4778189"/>
              <a:gd name="connsiteX43" fmla="*/ 1723003 w 2422250"/>
              <a:gd name="connsiteY43" fmla="*/ 1783977 h 4778189"/>
              <a:gd name="connsiteX44" fmla="*/ 1687144 w 2422250"/>
              <a:gd name="connsiteY44" fmla="*/ 1828800 h 4778189"/>
              <a:gd name="connsiteX45" fmla="*/ 1687144 w 2422250"/>
              <a:gd name="connsiteY45" fmla="*/ 1900518 h 4778189"/>
              <a:gd name="connsiteX46" fmla="*/ 1714038 w 2422250"/>
              <a:gd name="connsiteY46" fmla="*/ 1918447 h 4778189"/>
              <a:gd name="connsiteX47" fmla="*/ 1678179 w 2422250"/>
              <a:gd name="connsiteY47" fmla="*/ 1972236 h 4778189"/>
              <a:gd name="connsiteX48" fmla="*/ 1624391 w 2422250"/>
              <a:gd name="connsiteY48" fmla="*/ 2115671 h 4778189"/>
              <a:gd name="connsiteX49" fmla="*/ 1606462 w 2422250"/>
              <a:gd name="connsiteY49" fmla="*/ 2169459 h 4778189"/>
              <a:gd name="connsiteX50" fmla="*/ 1597497 w 2422250"/>
              <a:gd name="connsiteY50" fmla="*/ 2196353 h 4778189"/>
              <a:gd name="connsiteX51" fmla="*/ 1516815 w 2422250"/>
              <a:gd name="connsiteY51" fmla="*/ 2223247 h 4778189"/>
              <a:gd name="connsiteX52" fmla="*/ 1489921 w 2422250"/>
              <a:gd name="connsiteY52" fmla="*/ 2241177 h 4778189"/>
              <a:gd name="connsiteX53" fmla="*/ 1445097 w 2422250"/>
              <a:gd name="connsiteY53" fmla="*/ 2259106 h 4778189"/>
              <a:gd name="connsiteX54" fmla="*/ 1436132 w 2422250"/>
              <a:gd name="connsiteY54" fmla="*/ 2330824 h 4778189"/>
              <a:gd name="connsiteX55" fmla="*/ 1427168 w 2422250"/>
              <a:gd name="connsiteY55" fmla="*/ 2357718 h 4778189"/>
              <a:gd name="connsiteX56" fmla="*/ 1382344 w 2422250"/>
              <a:gd name="connsiteY56" fmla="*/ 2366683 h 4778189"/>
              <a:gd name="connsiteX57" fmla="*/ 1373379 w 2422250"/>
              <a:gd name="connsiteY57" fmla="*/ 2393577 h 4778189"/>
              <a:gd name="connsiteX58" fmla="*/ 1346485 w 2422250"/>
              <a:gd name="connsiteY58" fmla="*/ 2411506 h 4778189"/>
              <a:gd name="connsiteX59" fmla="*/ 1283732 w 2422250"/>
              <a:gd name="connsiteY59" fmla="*/ 2447365 h 4778189"/>
              <a:gd name="connsiteX60" fmla="*/ 1265803 w 2422250"/>
              <a:gd name="connsiteY60" fmla="*/ 2474259 h 4778189"/>
              <a:gd name="connsiteX61" fmla="*/ 1247874 w 2422250"/>
              <a:gd name="connsiteY61" fmla="*/ 2492189 h 4778189"/>
              <a:gd name="connsiteX62" fmla="*/ 1238909 w 2422250"/>
              <a:gd name="connsiteY62" fmla="*/ 2519083 h 4778189"/>
              <a:gd name="connsiteX63" fmla="*/ 1194085 w 2422250"/>
              <a:gd name="connsiteY63" fmla="*/ 2563906 h 4778189"/>
              <a:gd name="connsiteX64" fmla="*/ 1176156 w 2422250"/>
              <a:gd name="connsiteY64" fmla="*/ 2590800 h 4778189"/>
              <a:gd name="connsiteX65" fmla="*/ 1113403 w 2422250"/>
              <a:gd name="connsiteY65" fmla="*/ 2644589 h 4778189"/>
              <a:gd name="connsiteX66" fmla="*/ 1086509 w 2422250"/>
              <a:gd name="connsiteY66" fmla="*/ 2653553 h 4778189"/>
              <a:gd name="connsiteX67" fmla="*/ 1005827 w 2422250"/>
              <a:gd name="connsiteY67" fmla="*/ 2680447 h 4778189"/>
              <a:gd name="connsiteX68" fmla="*/ 934109 w 2422250"/>
              <a:gd name="connsiteY68" fmla="*/ 2716306 h 4778189"/>
              <a:gd name="connsiteX69" fmla="*/ 916179 w 2422250"/>
              <a:gd name="connsiteY69" fmla="*/ 2734236 h 4778189"/>
              <a:gd name="connsiteX70" fmla="*/ 880321 w 2422250"/>
              <a:gd name="connsiteY70" fmla="*/ 2796989 h 4778189"/>
              <a:gd name="connsiteX71" fmla="*/ 853427 w 2422250"/>
              <a:gd name="connsiteY71" fmla="*/ 2805953 h 4778189"/>
              <a:gd name="connsiteX72" fmla="*/ 826532 w 2422250"/>
              <a:gd name="connsiteY72" fmla="*/ 2823883 h 4778189"/>
              <a:gd name="connsiteX73" fmla="*/ 799638 w 2422250"/>
              <a:gd name="connsiteY73" fmla="*/ 2832847 h 4778189"/>
              <a:gd name="connsiteX74" fmla="*/ 781709 w 2422250"/>
              <a:gd name="connsiteY74" fmla="*/ 2850777 h 4778189"/>
              <a:gd name="connsiteX75" fmla="*/ 754815 w 2422250"/>
              <a:gd name="connsiteY75" fmla="*/ 2868706 h 4778189"/>
              <a:gd name="connsiteX76" fmla="*/ 736885 w 2422250"/>
              <a:gd name="connsiteY76" fmla="*/ 2886636 h 4778189"/>
              <a:gd name="connsiteX77" fmla="*/ 656203 w 2422250"/>
              <a:gd name="connsiteY77" fmla="*/ 2940424 h 4778189"/>
              <a:gd name="connsiteX78" fmla="*/ 629309 w 2422250"/>
              <a:gd name="connsiteY78" fmla="*/ 2958353 h 4778189"/>
              <a:gd name="connsiteX79" fmla="*/ 593450 w 2422250"/>
              <a:gd name="connsiteY79" fmla="*/ 2967318 h 4778189"/>
              <a:gd name="connsiteX80" fmla="*/ 557591 w 2422250"/>
              <a:gd name="connsiteY80" fmla="*/ 3012142 h 4778189"/>
              <a:gd name="connsiteX81" fmla="*/ 530697 w 2422250"/>
              <a:gd name="connsiteY81" fmla="*/ 3030071 h 4778189"/>
              <a:gd name="connsiteX82" fmla="*/ 503803 w 2422250"/>
              <a:gd name="connsiteY82" fmla="*/ 3092824 h 4778189"/>
              <a:gd name="connsiteX83" fmla="*/ 494838 w 2422250"/>
              <a:gd name="connsiteY83" fmla="*/ 3119718 h 4778189"/>
              <a:gd name="connsiteX84" fmla="*/ 467944 w 2422250"/>
              <a:gd name="connsiteY84" fmla="*/ 3128683 h 4778189"/>
              <a:gd name="connsiteX85" fmla="*/ 441050 w 2422250"/>
              <a:gd name="connsiteY85" fmla="*/ 3146612 h 4778189"/>
              <a:gd name="connsiteX86" fmla="*/ 405191 w 2422250"/>
              <a:gd name="connsiteY86" fmla="*/ 3182471 h 4778189"/>
              <a:gd name="connsiteX87" fmla="*/ 360368 w 2422250"/>
              <a:gd name="connsiteY87" fmla="*/ 3290047 h 4778189"/>
              <a:gd name="connsiteX88" fmla="*/ 333474 w 2422250"/>
              <a:gd name="connsiteY88" fmla="*/ 3307977 h 4778189"/>
              <a:gd name="connsiteX89" fmla="*/ 324509 w 2422250"/>
              <a:gd name="connsiteY89" fmla="*/ 3361765 h 4778189"/>
              <a:gd name="connsiteX90" fmla="*/ 333474 w 2422250"/>
              <a:gd name="connsiteY90" fmla="*/ 3424518 h 4778189"/>
              <a:gd name="connsiteX91" fmla="*/ 306579 w 2422250"/>
              <a:gd name="connsiteY91" fmla="*/ 3469342 h 4778189"/>
              <a:gd name="connsiteX92" fmla="*/ 288650 w 2422250"/>
              <a:gd name="connsiteY92" fmla="*/ 3541059 h 4778189"/>
              <a:gd name="connsiteX93" fmla="*/ 270721 w 2422250"/>
              <a:gd name="connsiteY93" fmla="*/ 3567953 h 4778189"/>
              <a:gd name="connsiteX94" fmla="*/ 261756 w 2422250"/>
              <a:gd name="connsiteY94" fmla="*/ 3603812 h 4778189"/>
              <a:gd name="connsiteX95" fmla="*/ 225897 w 2422250"/>
              <a:gd name="connsiteY95" fmla="*/ 3630706 h 4778189"/>
              <a:gd name="connsiteX96" fmla="*/ 216932 w 2422250"/>
              <a:gd name="connsiteY96" fmla="*/ 3702424 h 4778189"/>
              <a:gd name="connsiteX97" fmla="*/ 199003 w 2422250"/>
              <a:gd name="connsiteY97" fmla="*/ 3738283 h 4778189"/>
              <a:gd name="connsiteX98" fmla="*/ 163144 w 2422250"/>
              <a:gd name="connsiteY98" fmla="*/ 3801036 h 4778189"/>
              <a:gd name="connsiteX99" fmla="*/ 154179 w 2422250"/>
              <a:gd name="connsiteY99" fmla="*/ 3827930 h 4778189"/>
              <a:gd name="connsiteX100" fmla="*/ 136250 w 2422250"/>
              <a:gd name="connsiteY100" fmla="*/ 3863789 h 4778189"/>
              <a:gd name="connsiteX101" fmla="*/ 73497 w 2422250"/>
              <a:gd name="connsiteY101" fmla="*/ 3926542 h 4778189"/>
              <a:gd name="connsiteX102" fmla="*/ 64532 w 2422250"/>
              <a:gd name="connsiteY102" fmla="*/ 3962400 h 4778189"/>
              <a:gd name="connsiteX103" fmla="*/ 82462 w 2422250"/>
              <a:gd name="connsiteY103" fmla="*/ 4078942 h 4778189"/>
              <a:gd name="connsiteX104" fmla="*/ 100391 w 2422250"/>
              <a:gd name="connsiteY104" fmla="*/ 4105836 h 4778189"/>
              <a:gd name="connsiteX105" fmla="*/ 91427 w 2422250"/>
              <a:gd name="connsiteY105" fmla="*/ 4159624 h 4778189"/>
              <a:gd name="connsiteX106" fmla="*/ 19709 w 2422250"/>
              <a:gd name="connsiteY106" fmla="*/ 4276165 h 4778189"/>
              <a:gd name="connsiteX107" fmla="*/ 1779 w 2422250"/>
              <a:gd name="connsiteY107" fmla="*/ 4329953 h 4778189"/>
              <a:gd name="connsiteX108" fmla="*/ 1779 w 2422250"/>
              <a:gd name="connsiteY108" fmla="*/ 4419600 h 4778189"/>
              <a:gd name="connsiteX109" fmla="*/ 37638 w 2422250"/>
              <a:gd name="connsiteY109" fmla="*/ 4509247 h 4778189"/>
              <a:gd name="connsiteX110" fmla="*/ 64532 w 2422250"/>
              <a:gd name="connsiteY110" fmla="*/ 4572000 h 4778189"/>
              <a:gd name="connsiteX111" fmla="*/ 46603 w 2422250"/>
              <a:gd name="connsiteY111" fmla="*/ 4643718 h 4778189"/>
              <a:gd name="connsiteX112" fmla="*/ 37638 w 2422250"/>
              <a:gd name="connsiteY112" fmla="*/ 4670612 h 4778189"/>
              <a:gd name="connsiteX113" fmla="*/ 28674 w 2422250"/>
              <a:gd name="connsiteY113" fmla="*/ 4724400 h 4778189"/>
              <a:gd name="connsiteX114" fmla="*/ 10744 w 2422250"/>
              <a:gd name="connsiteY114" fmla="*/ 4760259 h 4778189"/>
              <a:gd name="connsiteX115" fmla="*/ 1779 w 2422250"/>
              <a:gd name="connsiteY115" fmla="*/ 4778189 h 4778189"/>
              <a:gd name="connsiteX0" fmla="*/ 2422250 w 2422250"/>
              <a:gd name="connsiteY0" fmla="*/ 0 h 4778189"/>
              <a:gd name="connsiteX1" fmla="*/ 2377427 w 2422250"/>
              <a:gd name="connsiteY1" fmla="*/ 8965 h 4778189"/>
              <a:gd name="connsiteX2" fmla="*/ 2135379 w 2422250"/>
              <a:gd name="connsiteY2" fmla="*/ 134471 h 4778189"/>
              <a:gd name="connsiteX3" fmla="*/ 2144344 w 2422250"/>
              <a:gd name="connsiteY3" fmla="*/ 206189 h 4778189"/>
              <a:gd name="connsiteX4" fmla="*/ 2153309 w 2422250"/>
              <a:gd name="connsiteY4" fmla="*/ 251012 h 4778189"/>
              <a:gd name="connsiteX5" fmla="*/ 2189168 w 2422250"/>
              <a:gd name="connsiteY5" fmla="*/ 268942 h 4778189"/>
              <a:gd name="connsiteX6" fmla="*/ 2171238 w 2422250"/>
              <a:gd name="connsiteY6" fmla="*/ 286871 h 4778189"/>
              <a:gd name="connsiteX7" fmla="*/ 2162274 w 2422250"/>
              <a:gd name="connsiteY7" fmla="*/ 313765 h 4778189"/>
              <a:gd name="connsiteX8" fmla="*/ 2216062 w 2422250"/>
              <a:gd name="connsiteY8" fmla="*/ 340659 h 4778189"/>
              <a:gd name="connsiteX9" fmla="*/ 2180203 w 2422250"/>
              <a:gd name="connsiteY9" fmla="*/ 421342 h 4778189"/>
              <a:gd name="connsiteX10" fmla="*/ 2162274 w 2422250"/>
              <a:gd name="connsiteY10" fmla="*/ 475130 h 4778189"/>
              <a:gd name="connsiteX11" fmla="*/ 2153309 w 2422250"/>
              <a:gd name="connsiteY11" fmla="*/ 502024 h 4778189"/>
              <a:gd name="connsiteX12" fmla="*/ 2162274 w 2422250"/>
              <a:gd name="connsiteY12" fmla="*/ 537883 h 4778189"/>
              <a:gd name="connsiteX13" fmla="*/ 2135379 w 2422250"/>
              <a:gd name="connsiteY13" fmla="*/ 555812 h 4778189"/>
              <a:gd name="connsiteX14" fmla="*/ 2117450 w 2422250"/>
              <a:gd name="connsiteY14" fmla="*/ 591671 h 4778189"/>
              <a:gd name="connsiteX15" fmla="*/ 2108485 w 2422250"/>
              <a:gd name="connsiteY15" fmla="*/ 645459 h 4778189"/>
              <a:gd name="connsiteX16" fmla="*/ 2081591 w 2422250"/>
              <a:gd name="connsiteY16" fmla="*/ 663389 h 4778189"/>
              <a:gd name="connsiteX17" fmla="*/ 2009874 w 2422250"/>
              <a:gd name="connsiteY17" fmla="*/ 690283 h 4778189"/>
              <a:gd name="connsiteX18" fmla="*/ 2000909 w 2422250"/>
              <a:gd name="connsiteY18" fmla="*/ 726142 h 4778189"/>
              <a:gd name="connsiteX19" fmla="*/ 2018838 w 2422250"/>
              <a:gd name="connsiteY19" fmla="*/ 762000 h 4778189"/>
              <a:gd name="connsiteX20" fmla="*/ 2045732 w 2422250"/>
              <a:gd name="connsiteY20" fmla="*/ 851647 h 4778189"/>
              <a:gd name="connsiteX21" fmla="*/ 2072627 w 2422250"/>
              <a:gd name="connsiteY21" fmla="*/ 869577 h 4778189"/>
              <a:gd name="connsiteX22" fmla="*/ 2036768 w 2422250"/>
              <a:gd name="connsiteY22" fmla="*/ 878542 h 4778189"/>
              <a:gd name="connsiteX23" fmla="*/ 1982979 w 2422250"/>
              <a:gd name="connsiteY23" fmla="*/ 977153 h 4778189"/>
              <a:gd name="connsiteX24" fmla="*/ 1974015 w 2422250"/>
              <a:gd name="connsiteY24" fmla="*/ 1004047 h 4778189"/>
              <a:gd name="connsiteX25" fmla="*/ 1947121 w 2422250"/>
              <a:gd name="connsiteY25" fmla="*/ 1039906 h 4778189"/>
              <a:gd name="connsiteX26" fmla="*/ 1920227 w 2422250"/>
              <a:gd name="connsiteY26" fmla="*/ 1084730 h 4778189"/>
              <a:gd name="connsiteX27" fmla="*/ 1911262 w 2422250"/>
              <a:gd name="connsiteY27" fmla="*/ 1129553 h 4778189"/>
              <a:gd name="connsiteX28" fmla="*/ 1884368 w 2422250"/>
              <a:gd name="connsiteY28" fmla="*/ 1147483 h 4778189"/>
              <a:gd name="connsiteX29" fmla="*/ 1875403 w 2422250"/>
              <a:gd name="connsiteY29" fmla="*/ 1192306 h 4778189"/>
              <a:gd name="connsiteX30" fmla="*/ 1902297 w 2422250"/>
              <a:gd name="connsiteY30" fmla="*/ 1246095 h 4778189"/>
              <a:gd name="connsiteX31" fmla="*/ 1929191 w 2422250"/>
              <a:gd name="connsiteY31" fmla="*/ 1290918 h 4778189"/>
              <a:gd name="connsiteX32" fmla="*/ 1893332 w 2422250"/>
              <a:gd name="connsiteY32" fmla="*/ 1353671 h 4778189"/>
              <a:gd name="connsiteX33" fmla="*/ 1920227 w 2422250"/>
              <a:gd name="connsiteY33" fmla="*/ 1380565 h 4778189"/>
              <a:gd name="connsiteX34" fmla="*/ 1911262 w 2422250"/>
              <a:gd name="connsiteY34" fmla="*/ 1407459 h 4778189"/>
              <a:gd name="connsiteX35" fmla="*/ 1929191 w 2422250"/>
              <a:gd name="connsiteY35" fmla="*/ 1470212 h 4778189"/>
              <a:gd name="connsiteX36" fmla="*/ 1866438 w 2422250"/>
              <a:gd name="connsiteY36" fmla="*/ 1497106 h 4778189"/>
              <a:gd name="connsiteX37" fmla="*/ 1830579 w 2422250"/>
              <a:gd name="connsiteY37" fmla="*/ 1515036 h 4778189"/>
              <a:gd name="connsiteX38" fmla="*/ 1803685 w 2422250"/>
              <a:gd name="connsiteY38" fmla="*/ 1568824 h 4778189"/>
              <a:gd name="connsiteX39" fmla="*/ 1776791 w 2422250"/>
              <a:gd name="connsiteY39" fmla="*/ 1622612 h 4778189"/>
              <a:gd name="connsiteX40" fmla="*/ 1785756 w 2422250"/>
              <a:gd name="connsiteY40" fmla="*/ 1649506 h 4778189"/>
              <a:gd name="connsiteX41" fmla="*/ 1758862 w 2422250"/>
              <a:gd name="connsiteY41" fmla="*/ 1694330 h 4778189"/>
              <a:gd name="connsiteX42" fmla="*/ 1731968 w 2422250"/>
              <a:gd name="connsiteY42" fmla="*/ 1757083 h 4778189"/>
              <a:gd name="connsiteX43" fmla="*/ 1723003 w 2422250"/>
              <a:gd name="connsiteY43" fmla="*/ 1783977 h 4778189"/>
              <a:gd name="connsiteX44" fmla="*/ 1687144 w 2422250"/>
              <a:gd name="connsiteY44" fmla="*/ 1828800 h 4778189"/>
              <a:gd name="connsiteX45" fmla="*/ 1687144 w 2422250"/>
              <a:gd name="connsiteY45" fmla="*/ 1900518 h 4778189"/>
              <a:gd name="connsiteX46" fmla="*/ 1714038 w 2422250"/>
              <a:gd name="connsiteY46" fmla="*/ 1918447 h 4778189"/>
              <a:gd name="connsiteX47" fmla="*/ 1678179 w 2422250"/>
              <a:gd name="connsiteY47" fmla="*/ 1972236 h 4778189"/>
              <a:gd name="connsiteX48" fmla="*/ 1624391 w 2422250"/>
              <a:gd name="connsiteY48" fmla="*/ 2115671 h 4778189"/>
              <a:gd name="connsiteX49" fmla="*/ 1606462 w 2422250"/>
              <a:gd name="connsiteY49" fmla="*/ 2169459 h 4778189"/>
              <a:gd name="connsiteX50" fmla="*/ 1597497 w 2422250"/>
              <a:gd name="connsiteY50" fmla="*/ 2196353 h 4778189"/>
              <a:gd name="connsiteX51" fmla="*/ 1516815 w 2422250"/>
              <a:gd name="connsiteY51" fmla="*/ 2223247 h 4778189"/>
              <a:gd name="connsiteX52" fmla="*/ 1489921 w 2422250"/>
              <a:gd name="connsiteY52" fmla="*/ 2241177 h 4778189"/>
              <a:gd name="connsiteX53" fmla="*/ 1445097 w 2422250"/>
              <a:gd name="connsiteY53" fmla="*/ 2259106 h 4778189"/>
              <a:gd name="connsiteX54" fmla="*/ 1436132 w 2422250"/>
              <a:gd name="connsiteY54" fmla="*/ 2330824 h 4778189"/>
              <a:gd name="connsiteX55" fmla="*/ 1427168 w 2422250"/>
              <a:gd name="connsiteY55" fmla="*/ 2357718 h 4778189"/>
              <a:gd name="connsiteX56" fmla="*/ 1382344 w 2422250"/>
              <a:gd name="connsiteY56" fmla="*/ 2366683 h 4778189"/>
              <a:gd name="connsiteX57" fmla="*/ 1373379 w 2422250"/>
              <a:gd name="connsiteY57" fmla="*/ 2393577 h 4778189"/>
              <a:gd name="connsiteX58" fmla="*/ 1346485 w 2422250"/>
              <a:gd name="connsiteY58" fmla="*/ 2411506 h 4778189"/>
              <a:gd name="connsiteX59" fmla="*/ 1436132 w 2422250"/>
              <a:gd name="connsiteY59" fmla="*/ 2671483 h 4778189"/>
              <a:gd name="connsiteX60" fmla="*/ 1265803 w 2422250"/>
              <a:gd name="connsiteY60" fmla="*/ 2474259 h 4778189"/>
              <a:gd name="connsiteX61" fmla="*/ 1247874 w 2422250"/>
              <a:gd name="connsiteY61" fmla="*/ 2492189 h 4778189"/>
              <a:gd name="connsiteX62" fmla="*/ 1238909 w 2422250"/>
              <a:gd name="connsiteY62" fmla="*/ 2519083 h 4778189"/>
              <a:gd name="connsiteX63" fmla="*/ 1194085 w 2422250"/>
              <a:gd name="connsiteY63" fmla="*/ 2563906 h 4778189"/>
              <a:gd name="connsiteX64" fmla="*/ 1176156 w 2422250"/>
              <a:gd name="connsiteY64" fmla="*/ 2590800 h 4778189"/>
              <a:gd name="connsiteX65" fmla="*/ 1113403 w 2422250"/>
              <a:gd name="connsiteY65" fmla="*/ 2644589 h 4778189"/>
              <a:gd name="connsiteX66" fmla="*/ 1086509 w 2422250"/>
              <a:gd name="connsiteY66" fmla="*/ 2653553 h 4778189"/>
              <a:gd name="connsiteX67" fmla="*/ 1005827 w 2422250"/>
              <a:gd name="connsiteY67" fmla="*/ 2680447 h 4778189"/>
              <a:gd name="connsiteX68" fmla="*/ 934109 w 2422250"/>
              <a:gd name="connsiteY68" fmla="*/ 2716306 h 4778189"/>
              <a:gd name="connsiteX69" fmla="*/ 916179 w 2422250"/>
              <a:gd name="connsiteY69" fmla="*/ 2734236 h 4778189"/>
              <a:gd name="connsiteX70" fmla="*/ 880321 w 2422250"/>
              <a:gd name="connsiteY70" fmla="*/ 2796989 h 4778189"/>
              <a:gd name="connsiteX71" fmla="*/ 853427 w 2422250"/>
              <a:gd name="connsiteY71" fmla="*/ 2805953 h 4778189"/>
              <a:gd name="connsiteX72" fmla="*/ 826532 w 2422250"/>
              <a:gd name="connsiteY72" fmla="*/ 2823883 h 4778189"/>
              <a:gd name="connsiteX73" fmla="*/ 799638 w 2422250"/>
              <a:gd name="connsiteY73" fmla="*/ 2832847 h 4778189"/>
              <a:gd name="connsiteX74" fmla="*/ 781709 w 2422250"/>
              <a:gd name="connsiteY74" fmla="*/ 2850777 h 4778189"/>
              <a:gd name="connsiteX75" fmla="*/ 754815 w 2422250"/>
              <a:gd name="connsiteY75" fmla="*/ 2868706 h 4778189"/>
              <a:gd name="connsiteX76" fmla="*/ 736885 w 2422250"/>
              <a:gd name="connsiteY76" fmla="*/ 2886636 h 4778189"/>
              <a:gd name="connsiteX77" fmla="*/ 656203 w 2422250"/>
              <a:gd name="connsiteY77" fmla="*/ 2940424 h 4778189"/>
              <a:gd name="connsiteX78" fmla="*/ 629309 w 2422250"/>
              <a:gd name="connsiteY78" fmla="*/ 2958353 h 4778189"/>
              <a:gd name="connsiteX79" fmla="*/ 593450 w 2422250"/>
              <a:gd name="connsiteY79" fmla="*/ 2967318 h 4778189"/>
              <a:gd name="connsiteX80" fmla="*/ 557591 w 2422250"/>
              <a:gd name="connsiteY80" fmla="*/ 3012142 h 4778189"/>
              <a:gd name="connsiteX81" fmla="*/ 530697 w 2422250"/>
              <a:gd name="connsiteY81" fmla="*/ 3030071 h 4778189"/>
              <a:gd name="connsiteX82" fmla="*/ 503803 w 2422250"/>
              <a:gd name="connsiteY82" fmla="*/ 3092824 h 4778189"/>
              <a:gd name="connsiteX83" fmla="*/ 494838 w 2422250"/>
              <a:gd name="connsiteY83" fmla="*/ 3119718 h 4778189"/>
              <a:gd name="connsiteX84" fmla="*/ 467944 w 2422250"/>
              <a:gd name="connsiteY84" fmla="*/ 3128683 h 4778189"/>
              <a:gd name="connsiteX85" fmla="*/ 441050 w 2422250"/>
              <a:gd name="connsiteY85" fmla="*/ 3146612 h 4778189"/>
              <a:gd name="connsiteX86" fmla="*/ 405191 w 2422250"/>
              <a:gd name="connsiteY86" fmla="*/ 3182471 h 4778189"/>
              <a:gd name="connsiteX87" fmla="*/ 360368 w 2422250"/>
              <a:gd name="connsiteY87" fmla="*/ 3290047 h 4778189"/>
              <a:gd name="connsiteX88" fmla="*/ 333474 w 2422250"/>
              <a:gd name="connsiteY88" fmla="*/ 3307977 h 4778189"/>
              <a:gd name="connsiteX89" fmla="*/ 324509 w 2422250"/>
              <a:gd name="connsiteY89" fmla="*/ 3361765 h 4778189"/>
              <a:gd name="connsiteX90" fmla="*/ 333474 w 2422250"/>
              <a:gd name="connsiteY90" fmla="*/ 3424518 h 4778189"/>
              <a:gd name="connsiteX91" fmla="*/ 306579 w 2422250"/>
              <a:gd name="connsiteY91" fmla="*/ 3469342 h 4778189"/>
              <a:gd name="connsiteX92" fmla="*/ 288650 w 2422250"/>
              <a:gd name="connsiteY92" fmla="*/ 3541059 h 4778189"/>
              <a:gd name="connsiteX93" fmla="*/ 270721 w 2422250"/>
              <a:gd name="connsiteY93" fmla="*/ 3567953 h 4778189"/>
              <a:gd name="connsiteX94" fmla="*/ 261756 w 2422250"/>
              <a:gd name="connsiteY94" fmla="*/ 3603812 h 4778189"/>
              <a:gd name="connsiteX95" fmla="*/ 225897 w 2422250"/>
              <a:gd name="connsiteY95" fmla="*/ 3630706 h 4778189"/>
              <a:gd name="connsiteX96" fmla="*/ 216932 w 2422250"/>
              <a:gd name="connsiteY96" fmla="*/ 3702424 h 4778189"/>
              <a:gd name="connsiteX97" fmla="*/ 199003 w 2422250"/>
              <a:gd name="connsiteY97" fmla="*/ 3738283 h 4778189"/>
              <a:gd name="connsiteX98" fmla="*/ 163144 w 2422250"/>
              <a:gd name="connsiteY98" fmla="*/ 3801036 h 4778189"/>
              <a:gd name="connsiteX99" fmla="*/ 154179 w 2422250"/>
              <a:gd name="connsiteY99" fmla="*/ 3827930 h 4778189"/>
              <a:gd name="connsiteX100" fmla="*/ 136250 w 2422250"/>
              <a:gd name="connsiteY100" fmla="*/ 3863789 h 4778189"/>
              <a:gd name="connsiteX101" fmla="*/ 73497 w 2422250"/>
              <a:gd name="connsiteY101" fmla="*/ 3926542 h 4778189"/>
              <a:gd name="connsiteX102" fmla="*/ 64532 w 2422250"/>
              <a:gd name="connsiteY102" fmla="*/ 3962400 h 4778189"/>
              <a:gd name="connsiteX103" fmla="*/ 82462 w 2422250"/>
              <a:gd name="connsiteY103" fmla="*/ 4078942 h 4778189"/>
              <a:gd name="connsiteX104" fmla="*/ 100391 w 2422250"/>
              <a:gd name="connsiteY104" fmla="*/ 4105836 h 4778189"/>
              <a:gd name="connsiteX105" fmla="*/ 91427 w 2422250"/>
              <a:gd name="connsiteY105" fmla="*/ 4159624 h 4778189"/>
              <a:gd name="connsiteX106" fmla="*/ 19709 w 2422250"/>
              <a:gd name="connsiteY106" fmla="*/ 4276165 h 4778189"/>
              <a:gd name="connsiteX107" fmla="*/ 1779 w 2422250"/>
              <a:gd name="connsiteY107" fmla="*/ 4329953 h 4778189"/>
              <a:gd name="connsiteX108" fmla="*/ 1779 w 2422250"/>
              <a:gd name="connsiteY108" fmla="*/ 4419600 h 4778189"/>
              <a:gd name="connsiteX109" fmla="*/ 37638 w 2422250"/>
              <a:gd name="connsiteY109" fmla="*/ 4509247 h 4778189"/>
              <a:gd name="connsiteX110" fmla="*/ 64532 w 2422250"/>
              <a:gd name="connsiteY110" fmla="*/ 4572000 h 4778189"/>
              <a:gd name="connsiteX111" fmla="*/ 46603 w 2422250"/>
              <a:gd name="connsiteY111" fmla="*/ 4643718 h 4778189"/>
              <a:gd name="connsiteX112" fmla="*/ 37638 w 2422250"/>
              <a:gd name="connsiteY112" fmla="*/ 4670612 h 4778189"/>
              <a:gd name="connsiteX113" fmla="*/ 28674 w 2422250"/>
              <a:gd name="connsiteY113" fmla="*/ 4724400 h 4778189"/>
              <a:gd name="connsiteX114" fmla="*/ 10744 w 2422250"/>
              <a:gd name="connsiteY114" fmla="*/ 4760259 h 4778189"/>
              <a:gd name="connsiteX115" fmla="*/ 1779 w 2422250"/>
              <a:gd name="connsiteY115" fmla="*/ 4778189 h 4778189"/>
              <a:gd name="connsiteX0" fmla="*/ 2422250 w 2422250"/>
              <a:gd name="connsiteY0" fmla="*/ 0 h 4778189"/>
              <a:gd name="connsiteX1" fmla="*/ 2377427 w 2422250"/>
              <a:gd name="connsiteY1" fmla="*/ 8965 h 4778189"/>
              <a:gd name="connsiteX2" fmla="*/ 2135379 w 2422250"/>
              <a:gd name="connsiteY2" fmla="*/ 134471 h 4778189"/>
              <a:gd name="connsiteX3" fmla="*/ 2144344 w 2422250"/>
              <a:gd name="connsiteY3" fmla="*/ 206189 h 4778189"/>
              <a:gd name="connsiteX4" fmla="*/ 2153309 w 2422250"/>
              <a:gd name="connsiteY4" fmla="*/ 251012 h 4778189"/>
              <a:gd name="connsiteX5" fmla="*/ 2189168 w 2422250"/>
              <a:gd name="connsiteY5" fmla="*/ 268942 h 4778189"/>
              <a:gd name="connsiteX6" fmla="*/ 2171238 w 2422250"/>
              <a:gd name="connsiteY6" fmla="*/ 286871 h 4778189"/>
              <a:gd name="connsiteX7" fmla="*/ 2162274 w 2422250"/>
              <a:gd name="connsiteY7" fmla="*/ 313765 h 4778189"/>
              <a:gd name="connsiteX8" fmla="*/ 2216062 w 2422250"/>
              <a:gd name="connsiteY8" fmla="*/ 340659 h 4778189"/>
              <a:gd name="connsiteX9" fmla="*/ 2180203 w 2422250"/>
              <a:gd name="connsiteY9" fmla="*/ 421342 h 4778189"/>
              <a:gd name="connsiteX10" fmla="*/ 2162274 w 2422250"/>
              <a:gd name="connsiteY10" fmla="*/ 475130 h 4778189"/>
              <a:gd name="connsiteX11" fmla="*/ 2153309 w 2422250"/>
              <a:gd name="connsiteY11" fmla="*/ 502024 h 4778189"/>
              <a:gd name="connsiteX12" fmla="*/ 2162274 w 2422250"/>
              <a:gd name="connsiteY12" fmla="*/ 537883 h 4778189"/>
              <a:gd name="connsiteX13" fmla="*/ 2135379 w 2422250"/>
              <a:gd name="connsiteY13" fmla="*/ 555812 h 4778189"/>
              <a:gd name="connsiteX14" fmla="*/ 2117450 w 2422250"/>
              <a:gd name="connsiteY14" fmla="*/ 591671 h 4778189"/>
              <a:gd name="connsiteX15" fmla="*/ 2108485 w 2422250"/>
              <a:gd name="connsiteY15" fmla="*/ 645459 h 4778189"/>
              <a:gd name="connsiteX16" fmla="*/ 2081591 w 2422250"/>
              <a:gd name="connsiteY16" fmla="*/ 663389 h 4778189"/>
              <a:gd name="connsiteX17" fmla="*/ 2009874 w 2422250"/>
              <a:gd name="connsiteY17" fmla="*/ 690283 h 4778189"/>
              <a:gd name="connsiteX18" fmla="*/ 2000909 w 2422250"/>
              <a:gd name="connsiteY18" fmla="*/ 726142 h 4778189"/>
              <a:gd name="connsiteX19" fmla="*/ 2018838 w 2422250"/>
              <a:gd name="connsiteY19" fmla="*/ 762000 h 4778189"/>
              <a:gd name="connsiteX20" fmla="*/ 2045732 w 2422250"/>
              <a:gd name="connsiteY20" fmla="*/ 851647 h 4778189"/>
              <a:gd name="connsiteX21" fmla="*/ 2072627 w 2422250"/>
              <a:gd name="connsiteY21" fmla="*/ 869577 h 4778189"/>
              <a:gd name="connsiteX22" fmla="*/ 2036768 w 2422250"/>
              <a:gd name="connsiteY22" fmla="*/ 878542 h 4778189"/>
              <a:gd name="connsiteX23" fmla="*/ 1982979 w 2422250"/>
              <a:gd name="connsiteY23" fmla="*/ 977153 h 4778189"/>
              <a:gd name="connsiteX24" fmla="*/ 1974015 w 2422250"/>
              <a:gd name="connsiteY24" fmla="*/ 1004047 h 4778189"/>
              <a:gd name="connsiteX25" fmla="*/ 1947121 w 2422250"/>
              <a:gd name="connsiteY25" fmla="*/ 1039906 h 4778189"/>
              <a:gd name="connsiteX26" fmla="*/ 1920227 w 2422250"/>
              <a:gd name="connsiteY26" fmla="*/ 1084730 h 4778189"/>
              <a:gd name="connsiteX27" fmla="*/ 1911262 w 2422250"/>
              <a:gd name="connsiteY27" fmla="*/ 1129553 h 4778189"/>
              <a:gd name="connsiteX28" fmla="*/ 1884368 w 2422250"/>
              <a:gd name="connsiteY28" fmla="*/ 1147483 h 4778189"/>
              <a:gd name="connsiteX29" fmla="*/ 1875403 w 2422250"/>
              <a:gd name="connsiteY29" fmla="*/ 1192306 h 4778189"/>
              <a:gd name="connsiteX30" fmla="*/ 1902297 w 2422250"/>
              <a:gd name="connsiteY30" fmla="*/ 1246095 h 4778189"/>
              <a:gd name="connsiteX31" fmla="*/ 1929191 w 2422250"/>
              <a:gd name="connsiteY31" fmla="*/ 1290918 h 4778189"/>
              <a:gd name="connsiteX32" fmla="*/ 1893332 w 2422250"/>
              <a:gd name="connsiteY32" fmla="*/ 1353671 h 4778189"/>
              <a:gd name="connsiteX33" fmla="*/ 1920227 w 2422250"/>
              <a:gd name="connsiteY33" fmla="*/ 1380565 h 4778189"/>
              <a:gd name="connsiteX34" fmla="*/ 1911262 w 2422250"/>
              <a:gd name="connsiteY34" fmla="*/ 1407459 h 4778189"/>
              <a:gd name="connsiteX35" fmla="*/ 1929191 w 2422250"/>
              <a:gd name="connsiteY35" fmla="*/ 1470212 h 4778189"/>
              <a:gd name="connsiteX36" fmla="*/ 1866438 w 2422250"/>
              <a:gd name="connsiteY36" fmla="*/ 1497106 h 4778189"/>
              <a:gd name="connsiteX37" fmla="*/ 1830579 w 2422250"/>
              <a:gd name="connsiteY37" fmla="*/ 1515036 h 4778189"/>
              <a:gd name="connsiteX38" fmla="*/ 1803685 w 2422250"/>
              <a:gd name="connsiteY38" fmla="*/ 1568824 h 4778189"/>
              <a:gd name="connsiteX39" fmla="*/ 1776791 w 2422250"/>
              <a:gd name="connsiteY39" fmla="*/ 1622612 h 4778189"/>
              <a:gd name="connsiteX40" fmla="*/ 1785756 w 2422250"/>
              <a:gd name="connsiteY40" fmla="*/ 1649506 h 4778189"/>
              <a:gd name="connsiteX41" fmla="*/ 1758862 w 2422250"/>
              <a:gd name="connsiteY41" fmla="*/ 1694330 h 4778189"/>
              <a:gd name="connsiteX42" fmla="*/ 1731968 w 2422250"/>
              <a:gd name="connsiteY42" fmla="*/ 1757083 h 4778189"/>
              <a:gd name="connsiteX43" fmla="*/ 1723003 w 2422250"/>
              <a:gd name="connsiteY43" fmla="*/ 1783977 h 4778189"/>
              <a:gd name="connsiteX44" fmla="*/ 1687144 w 2422250"/>
              <a:gd name="connsiteY44" fmla="*/ 1828800 h 4778189"/>
              <a:gd name="connsiteX45" fmla="*/ 1687144 w 2422250"/>
              <a:gd name="connsiteY45" fmla="*/ 1900518 h 4778189"/>
              <a:gd name="connsiteX46" fmla="*/ 1714038 w 2422250"/>
              <a:gd name="connsiteY46" fmla="*/ 1918447 h 4778189"/>
              <a:gd name="connsiteX47" fmla="*/ 1678179 w 2422250"/>
              <a:gd name="connsiteY47" fmla="*/ 1972236 h 4778189"/>
              <a:gd name="connsiteX48" fmla="*/ 1624391 w 2422250"/>
              <a:gd name="connsiteY48" fmla="*/ 2115671 h 4778189"/>
              <a:gd name="connsiteX49" fmla="*/ 1606462 w 2422250"/>
              <a:gd name="connsiteY49" fmla="*/ 2169459 h 4778189"/>
              <a:gd name="connsiteX50" fmla="*/ 1597497 w 2422250"/>
              <a:gd name="connsiteY50" fmla="*/ 2196353 h 4778189"/>
              <a:gd name="connsiteX51" fmla="*/ 1516815 w 2422250"/>
              <a:gd name="connsiteY51" fmla="*/ 2223247 h 4778189"/>
              <a:gd name="connsiteX52" fmla="*/ 1489921 w 2422250"/>
              <a:gd name="connsiteY52" fmla="*/ 2241177 h 4778189"/>
              <a:gd name="connsiteX53" fmla="*/ 1445097 w 2422250"/>
              <a:gd name="connsiteY53" fmla="*/ 2259106 h 4778189"/>
              <a:gd name="connsiteX54" fmla="*/ 1436132 w 2422250"/>
              <a:gd name="connsiteY54" fmla="*/ 2330824 h 4778189"/>
              <a:gd name="connsiteX55" fmla="*/ 1427168 w 2422250"/>
              <a:gd name="connsiteY55" fmla="*/ 2357718 h 4778189"/>
              <a:gd name="connsiteX56" fmla="*/ 1382344 w 2422250"/>
              <a:gd name="connsiteY56" fmla="*/ 2366683 h 4778189"/>
              <a:gd name="connsiteX57" fmla="*/ 1373379 w 2422250"/>
              <a:gd name="connsiteY57" fmla="*/ 2393577 h 4778189"/>
              <a:gd name="connsiteX58" fmla="*/ 1427168 w 2422250"/>
              <a:gd name="connsiteY58" fmla="*/ 2456330 h 4778189"/>
              <a:gd name="connsiteX59" fmla="*/ 1436132 w 2422250"/>
              <a:gd name="connsiteY59" fmla="*/ 2671483 h 4778189"/>
              <a:gd name="connsiteX60" fmla="*/ 1265803 w 2422250"/>
              <a:gd name="connsiteY60" fmla="*/ 2474259 h 4778189"/>
              <a:gd name="connsiteX61" fmla="*/ 1247874 w 2422250"/>
              <a:gd name="connsiteY61" fmla="*/ 2492189 h 4778189"/>
              <a:gd name="connsiteX62" fmla="*/ 1238909 w 2422250"/>
              <a:gd name="connsiteY62" fmla="*/ 2519083 h 4778189"/>
              <a:gd name="connsiteX63" fmla="*/ 1194085 w 2422250"/>
              <a:gd name="connsiteY63" fmla="*/ 2563906 h 4778189"/>
              <a:gd name="connsiteX64" fmla="*/ 1176156 w 2422250"/>
              <a:gd name="connsiteY64" fmla="*/ 2590800 h 4778189"/>
              <a:gd name="connsiteX65" fmla="*/ 1113403 w 2422250"/>
              <a:gd name="connsiteY65" fmla="*/ 2644589 h 4778189"/>
              <a:gd name="connsiteX66" fmla="*/ 1086509 w 2422250"/>
              <a:gd name="connsiteY66" fmla="*/ 2653553 h 4778189"/>
              <a:gd name="connsiteX67" fmla="*/ 1005827 w 2422250"/>
              <a:gd name="connsiteY67" fmla="*/ 2680447 h 4778189"/>
              <a:gd name="connsiteX68" fmla="*/ 934109 w 2422250"/>
              <a:gd name="connsiteY68" fmla="*/ 2716306 h 4778189"/>
              <a:gd name="connsiteX69" fmla="*/ 916179 w 2422250"/>
              <a:gd name="connsiteY69" fmla="*/ 2734236 h 4778189"/>
              <a:gd name="connsiteX70" fmla="*/ 880321 w 2422250"/>
              <a:gd name="connsiteY70" fmla="*/ 2796989 h 4778189"/>
              <a:gd name="connsiteX71" fmla="*/ 853427 w 2422250"/>
              <a:gd name="connsiteY71" fmla="*/ 2805953 h 4778189"/>
              <a:gd name="connsiteX72" fmla="*/ 826532 w 2422250"/>
              <a:gd name="connsiteY72" fmla="*/ 2823883 h 4778189"/>
              <a:gd name="connsiteX73" fmla="*/ 799638 w 2422250"/>
              <a:gd name="connsiteY73" fmla="*/ 2832847 h 4778189"/>
              <a:gd name="connsiteX74" fmla="*/ 781709 w 2422250"/>
              <a:gd name="connsiteY74" fmla="*/ 2850777 h 4778189"/>
              <a:gd name="connsiteX75" fmla="*/ 754815 w 2422250"/>
              <a:gd name="connsiteY75" fmla="*/ 2868706 h 4778189"/>
              <a:gd name="connsiteX76" fmla="*/ 736885 w 2422250"/>
              <a:gd name="connsiteY76" fmla="*/ 2886636 h 4778189"/>
              <a:gd name="connsiteX77" fmla="*/ 656203 w 2422250"/>
              <a:gd name="connsiteY77" fmla="*/ 2940424 h 4778189"/>
              <a:gd name="connsiteX78" fmla="*/ 629309 w 2422250"/>
              <a:gd name="connsiteY78" fmla="*/ 2958353 h 4778189"/>
              <a:gd name="connsiteX79" fmla="*/ 593450 w 2422250"/>
              <a:gd name="connsiteY79" fmla="*/ 2967318 h 4778189"/>
              <a:gd name="connsiteX80" fmla="*/ 557591 w 2422250"/>
              <a:gd name="connsiteY80" fmla="*/ 3012142 h 4778189"/>
              <a:gd name="connsiteX81" fmla="*/ 530697 w 2422250"/>
              <a:gd name="connsiteY81" fmla="*/ 3030071 h 4778189"/>
              <a:gd name="connsiteX82" fmla="*/ 503803 w 2422250"/>
              <a:gd name="connsiteY82" fmla="*/ 3092824 h 4778189"/>
              <a:gd name="connsiteX83" fmla="*/ 494838 w 2422250"/>
              <a:gd name="connsiteY83" fmla="*/ 3119718 h 4778189"/>
              <a:gd name="connsiteX84" fmla="*/ 467944 w 2422250"/>
              <a:gd name="connsiteY84" fmla="*/ 3128683 h 4778189"/>
              <a:gd name="connsiteX85" fmla="*/ 441050 w 2422250"/>
              <a:gd name="connsiteY85" fmla="*/ 3146612 h 4778189"/>
              <a:gd name="connsiteX86" fmla="*/ 405191 w 2422250"/>
              <a:gd name="connsiteY86" fmla="*/ 3182471 h 4778189"/>
              <a:gd name="connsiteX87" fmla="*/ 360368 w 2422250"/>
              <a:gd name="connsiteY87" fmla="*/ 3290047 h 4778189"/>
              <a:gd name="connsiteX88" fmla="*/ 333474 w 2422250"/>
              <a:gd name="connsiteY88" fmla="*/ 3307977 h 4778189"/>
              <a:gd name="connsiteX89" fmla="*/ 324509 w 2422250"/>
              <a:gd name="connsiteY89" fmla="*/ 3361765 h 4778189"/>
              <a:gd name="connsiteX90" fmla="*/ 333474 w 2422250"/>
              <a:gd name="connsiteY90" fmla="*/ 3424518 h 4778189"/>
              <a:gd name="connsiteX91" fmla="*/ 306579 w 2422250"/>
              <a:gd name="connsiteY91" fmla="*/ 3469342 h 4778189"/>
              <a:gd name="connsiteX92" fmla="*/ 288650 w 2422250"/>
              <a:gd name="connsiteY92" fmla="*/ 3541059 h 4778189"/>
              <a:gd name="connsiteX93" fmla="*/ 270721 w 2422250"/>
              <a:gd name="connsiteY93" fmla="*/ 3567953 h 4778189"/>
              <a:gd name="connsiteX94" fmla="*/ 261756 w 2422250"/>
              <a:gd name="connsiteY94" fmla="*/ 3603812 h 4778189"/>
              <a:gd name="connsiteX95" fmla="*/ 225897 w 2422250"/>
              <a:gd name="connsiteY95" fmla="*/ 3630706 h 4778189"/>
              <a:gd name="connsiteX96" fmla="*/ 216932 w 2422250"/>
              <a:gd name="connsiteY96" fmla="*/ 3702424 h 4778189"/>
              <a:gd name="connsiteX97" fmla="*/ 199003 w 2422250"/>
              <a:gd name="connsiteY97" fmla="*/ 3738283 h 4778189"/>
              <a:gd name="connsiteX98" fmla="*/ 163144 w 2422250"/>
              <a:gd name="connsiteY98" fmla="*/ 3801036 h 4778189"/>
              <a:gd name="connsiteX99" fmla="*/ 154179 w 2422250"/>
              <a:gd name="connsiteY99" fmla="*/ 3827930 h 4778189"/>
              <a:gd name="connsiteX100" fmla="*/ 136250 w 2422250"/>
              <a:gd name="connsiteY100" fmla="*/ 3863789 h 4778189"/>
              <a:gd name="connsiteX101" fmla="*/ 73497 w 2422250"/>
              <a:gd name="connsiteY101" fmla="*/ 3926542 h 4778189"/>
              <a:gd name="connsiteX102" fmla="*/ 64532 w 2422250"/>
              <a:gd name="connsiteY102" fmla="*/ 3962400 h 4778189"/>
              <a:gd name="connsiteX103" fmla="*/ 82462 w 2422250"/>
              <a:gd name="connsiteY103" fmla="*/ 4078942 h 4778189"/>
              <a:gd name="connsiteX104" fmla="*/ 100391 w 2422250"/>
              <a:gd name="connsiteY104" fmla="*/ 4105836 h 4778189"/>
              <a:gd name="connsiteX105" fmla="*/ 91427 w 2422250"/>
              <a:gd name="connsiteY105" fmla="*/ 4159624 h 4778189"/>
              <a:gd name="connsiteX106" fmla="*/ 19709 w 2422250"/>
              <a:gd name="connsiteY106" fmla="*/ 4276165 h 4778189"/>
              <a:gd name="connsiteX107" fmla="*/ 1779 w 2422250"/>
              <a:gd name="connsiteY107" fmla="*/ 4329953 h 4778189"/>
              <a:gd name="connsiteX108" fmla="*/ 1779 w 2422250"/>
              <a:gd name="connsiteY108" fmla="*/ 4419600 h 4778189"/>
              <a:gd name="connsiteX109" fmla="*/ 37638 w 2422250"/>
              <a:gd name="connsiteY109" fmla="*/ 4509247 h 4778189"/>
              <a:gd name="connsiteX110" fmla="*/ 64532 w 2422250"/>
              <a:gd name="connsiteY110" fmla="*/ 4572000 h 4778189"/>
              <a:gd name="connsiteX111" fmla="*/ 46603 w 2422250"/>
              <a:gd name="connsiteY111" fmla="*/ 4643718 h 4778189"/>
              <a:gd name="connsiteX112" fmla="*/ 37638 w 2422250"/>
              <a:gd name="connsiteY112" fmla="*/ 4670612 h 4778189"/>
              <a:gd name="connsiteX113" fmla="*/ 28674 w 2422250"/>
              <a:gd name="connsiteY113" fmla="*/ 4724400 h 4778189"/>
              <a:gd name="connsiteX114" fmla="*/ 10744 w 2422250"/>
              <a:gd name="connsiteY114" fmla="*/ 4760259 h 4778189"/>
              <a:gd name="connsiteX115" fmla="*/ 1779 w 2422250"/>
              <a:gd name="connsiteY115" fmla="*/ 4778189 h 4778189"/>
              <a:gd name="connsiteX0" fmla="*/ 2422250 w 2422250"/>
              <a:gd name="connsiteY0" fmla="*/ 0 h 4778189"/>
              <a:gd name="connsiteX1" fmla="*/ 2377427 w 2422250"/>
              <a:gd name="connsiteY1" fmla="*/ 8965 h 4778189"/>
              <a:gd name="connsiteX2" fmla="*/ 2135379 w 2422250"/>
              <a:gd name="connsiteY2" fmla="*/ 134471 h 4778189"/>
              <a:gd name="connsiteX3" fmla="*/ 2144344 w 2422250"/>
              <a:gd name="connsiteY3" fmla="*/ 206189 h 4778189"/>
              <a:gd name="connsiteX4" fmla="*/ 2153309 w 2422250"/>
              <a:gd name="connsiteY4" fmla="*/ 251012 h 4778189"/>
              <a:gd name="connsiteX5" fmla="*/ 2189168 w 2422250"/>
              <a:gd name="connsiteY5" fmla="*/ 268942 h 4778189"/>
              <a:gd name="connsiteX6" fmla="*/ 2171238 w 2422250"/>
              <a:gd name="connsiteY6" fmla="*/ 286871 h 4778189"/>
              <a:gd name="connsiteX7" fmla="*/ 2162274 w 2422250"/>
              <a:gd name="connsiteY7" fmla="*/ 313765 h 4778189"/>
              <a:gd name="connsiteX8" fmla="*/ 2216062 w 2422250"/>
              <a:gd name="connsiteY8" fmla="*/ 340659 h 4778189"/>
              <a:gd name="connsiteX9" fmla="*/ 2180203 w 2422250"/>
              <a:gd name="connsiteY9" fmla="*/ 421342 h 4778189"/>
              <a:gd name="connsiteX10" fmla="*/ 2162274 w 2422250"/>
              <a:gd name="connsiteY10" fmla="*/ 475130 h 4778189"/>
              <a:gd name="connsiteX11" fmla="*/ 2153309 w 2422250"/>
              <a:gd name="connsiteY11" fmla="*/ 502024 h 4778189"/>
              <a:gd name="connsiteX12" fmla="*/ 2162274 w 2422250"/>
              <a:gd name="connsiteY12" fmla="*/ 537883 h 4778189"/>
              <a:gd name="connsiteX13" fmla="*/ 2135379 w 2422250"/>
              <a:gd name="connsiteY13" fmla="*/ 555812 h 4778189"/>
              <a:gd name="connsiteX14" fmla="*/ 2117450 w 2422250"/>
              <a:gd name="connsiteY14" fmla="*/ 591671 h 4778189"/>
              <a:gd name="connsiteX15" fmla="*/ 2108485 w 2422250"/>
              <a:gd name="connsiteY15" fmla="*/ 645459 h 4778189"/>
              <a:gd name="connsiteX16" fmla="*/ 2081591 w 2422250"/>
              <a:gd name="connsiteY16" fmla="*/ 663389 h 4778189"/>
              <a:gd name="connsiteX17" fmla="*/ 2009874 w 2422250"/>
              <a:gd name="connsiteY17" fmla="*/ 690283 h 4778189"/>
              <a:gd name="connsiteX18" fmla="*/ 2000909 w 2422250"/>
              <a:gd name="connsiteY18" fmla="*/ 726142 h 4778189"/>
              <a:gd name="connsiteX19" fmla="*/ 2018838 w 2422250"/>
              <a:gd name="connsiteY19" fmla="*/ 762000 h 4778189"/>
              <a:gd name="connsiteX20" fmla="*/ 2045732 w 2422250"/>
              <a:gd name="connsiteY20" fmla="*/ 851647 h 4778189"/>
              <a:gd name="connsiteX21" fmla="*/ 2072627 w 2422250"/>
              <a:gd name="connsiteY21" fmla="*/ 869577 h 4778189"/>
              <a:gd name="connsiteX22" fmla="*/ 2036768 w 2422250"/>
              <a:gd name="connsiteY22" fmla="*/ 878542 h 4778189"/>
              <a:gd name="connsiteX23" fmla="*/ 1982979 w 2422250"/>
              <a:gd name="connsiteY23" fmla="*/ 977153 h 4778189"/>
              <a:gd name="connsiteX24" fmla="*/ 1974015 w 2422250"/>
              <a:gd name="connsiteY24" fmla="*/ 1004047 h 4778189"/>
              <a:gd name="connsiteX25" fmla="*/ 1947121 w 2422250"/>
              <a:gd name="connsiteY25" fmla="*/ 1039906 h 4778189"/>
              <a:gd name="connsiteX26" fmla="*/ 1920227 w 2422250"/>
              <a:gd name="connsiteY26" fmla="*/ 1084730 h 4778189"/>
              <a:gd name="connsiteX27" fmla="*/ 1911262 w 2422250"/>
              <a:gd name="connsiteY27" fmla="*/ 1129553 h 4778189"/>
              <a:gd name="connsiteX28" fmla="*/ 1884368 w 2422250"/>
              <a:gd name="connsiteY28" fmla="*/ 1147483 h 4778189"/>
              <a:gd name="connsiteX29" fmla="*/ 1875403 w 2422250"/>
              <a:gd name="connsiteY29" fmla="*/ 1192306 h 4778189"/>
              <a:gd name="connsiteX30" fmla="*/ 1902297 w 2422250"/>
              <a:gd name="connsiteY30" fmla="*/ 1246095 h 4778189"/>
              <a:gd name="connsiteX31" fmla="*/ 1929191 w 2422250"/>
              <a:gd name="connsiteY31" fmla="*/ 1290918 h 4778189"/>
              <a:gd name="connsiteX32" fmla="*/ 1893332 w 2422250"/>
              <a:gd name="connsiteY32" fmla="*/ 1353671 h 4778189"/>
              <a:gd name="connsiteX33" fmla="*/ 1920227 w 2422250"/>
              <a:gd name="connsiteY33" fmla="*/ 1380565 h 4778189"/>
              <a:gd name="connsiteX34" fmla="*/ 1911262 w 2422250"/>
              <a:gd name="connsiteY34" fmla="*/ 1407459 h 4778189"/>
              <a:gd name="connsiteX35" fmla="*/ 1929191 w 2422250"/>
              <a:gd name="connsiteY35" fmla="*/ 1470212 h 4778189"/>
              <a:gd name="connsiteX36" fmla="*/ 1866438 w 2422250"/>
              <a:gd name="connsiteY36" fmla="*/ 1497106 h 4778189"/>
              <a:gd name="connsiteX37" fmla="*/ 1830579 w 2422250"/>
              <a:gd name="connsiteY37" fmla="*/ 1515036 h 4778189"/>
              <a:gd name="connsiteX38" fmla="*/ 1803685 w 2422250"/>
              <a:gd name="connsiteY38" fmla="*/ 1568824 h 4778189"/>
              <a:gd name="connsiteX39" fmla="*/ 1776791 w 2422250"/>
              <a:gd name="connsiteY39" fmla="*/ 1622612 h 4778189"/>
              <a:gd name="connsiteX40" fmla="*/ 1785756 w 2422250"/>
              <a:gd name="connsiteY40" fmla="*/ 1649506 h 4778189"/>
              <a:gd name="connsiteX41" fmla="*/ 1758862 w 2422250"/>
              <a:gd name="connsiteY41" fmla="*/ 1694330 h 4778189"/>
              <a:gd name="connsiteX42" fmla="*/ 1731968 w 2422250"/>
              <a:gd name="connsiteY42" fmla="*/ 1757083 h 4778189"/>
              <a:gd name="connsiteX43" fmla="*/ 1723003 w 2422250"/>
              <a:gd name="connsiteY43" fmla="*/ 1783977 h 4778189"/>
              <a:gd name="connsiteX44" fmla="*/ 1687144 w 2422250"/>
              <a:gd name="connsiteY44" fmla="*/ 1828800 h 4778189"/>
              <a:gd name="connsiteX45" fmla="*/ 1687144 w 2422250"/>
              <a:gd name="connsiteY45" fmla="*/ 1900518 h 4778189"/>
              <a:gd name="connsiteX46" fmla="*/ 1714038 w 2422250"/>
              <a:gd name="connsiteY46" fmla="*/ 1918447 h 4778189"/>
              <a:gd name="connsiteX47" fmla="*/ 1678179 w 2422250"/>
              <a:gd name="connsiteY47" fmla="*/ 1972236 h 4778189"/>
              <a:gd name="connsiteX48" fmla="*/ 1624391 w 2422250"/>
              <a:gd name="connsiteY48" fmla="*/ 2115671 h 4778189"/>
              <a:gd name="connsiteX49" fmla="*/ 1606462 w 2422250"/>
              <a:gd name="connsiteY49" fmla="*/ 2169459 h 4778189"/>
              <a:gd name="connsiteX50" fmla="*/ 1597497 w 2422250"/>
              <a:gd name="connsiteY50" fmla="*/ 2196353 h 4778189"/>
              <a:gd name="connsiteX51" fmla="*/ 1516815 w 2422250"/>
              <a:gd name="connsiteY51" fmla="*/ 2223247 h 4778189"/>
              <a:gd name="connsiteX52" fmla="*/ 1489921 w 2422250"/>
              <a:gd name="connsiteY52" fmla="*/ 2241177 h 4778189"/>
              <a:gd name="connsiteX53" fmla="*/ 1445097 w 2422250"/>
              <a:gd name="connsiteY53" fmla="*/ 2259106 h 4778189"/>
              <a:gd name="connsiteX54" fmla="*/ 1436132 w 2422250"/>
              <a:gd name="connsiteY54" fmla="*/ 2330824 h 4778189"/>
              <a:gd name="connsiteX55" fmla="*/ 1427168 w 2422250"/>
              <a:gd name="connsiteY55" fmla="*/ 2357718 h 4778189"/>
              <a:gd name="connsiteX56" fmla="*/ 1382344 w 2422250"/>
              <a:gd name="connsiteY56" fmla="*/ 2366683 h 4778189"/>
              <a:gd name="connsiteX57" fmla="*/ 1409238 w 2422250"/>
              <a:gd name="connsiteY57" fmla="*/ 2411506 h 4778189"/>
              <a:gd name="connsiteX58" fmla="*/ 1427168 w 2422250"/>
              <a:gd name="connsiteY58" fmla="*/ 2456330 h 4778189"/>
              <a:gd name="connsiteX59" fmla="*/ 1436132 w 2422250"/>
              <a:gd name="connsiteY59" fmla="*/ 2671483 h 4778189"/>
              <a:gd name="connsiteX60" fmla="*/ 1265803 w 2422250"/>
              <a:gd name="connsiteY60" fmla="*/ 2474259 h 4778189"/>
              <a:gd name="connsiteX61" fmla="*/ 1247874 w 2422250"/>
              <a:gd name="connsiteY61" fmla="*/ 2492189 h 4778189"/>
              <a:gd name="connsiteX62" fmla="*/ 1238909 w 2422250"/>
              <a:gd name="connsiteY62" fmla="*/ 2519083 h 4778189"/>
              <a:gd name="connsiteX63" fmla="*/ 1194085 w 2422250"/>
              <a:gd name="connsiteY63" fmla="*/ 2563906 h 4778189"/>
              <a:gd name="connsiteX64" fmla="*/ 1176156 w 2422250"/>
              <a:gd name="connsiteY64" fmla="*/ 2590800 h 4778189"/>
              <a:gd name="connsiteX65" fmla="*/ 1113403 w 2422250"/>
              <a:gd name="connsiteY65" fmla="*/ 2644589 h 4778189"/>
              <a:gd name="connsiteX66" fmla="*/ 1086509 w 2422250"/>
              <a:gd name="connsiteY66" fmla="*/ 2653553 h 4778189"/>
              <a:gd name="connsiteX67" fmla="*/ 1005827 w 2422250"/>
              <a:gd name="connsiteY67" fmla="*/ 2680447 h 4778189"/>
              <a:gd name="connsiteX68" fmla="*/ 934109 w 2422250"/>
              <a:gd name="connsiteY68" fmla="*/ 2716306 h 4778189"/>
              <a:gd name="connsiteX69" fmla="*/ 916179 w 2422250"/>
              <a:gd name="connsiteY69" fmla="*/ 2734236 h 4778189"/>
              <a:gd name="connsiteX70" fmla="*/ 880321 w 2422250"/>
              <a:gd name="connsiteY70" fmla="*/ 2796989 h 4778189"/>
              <a:gd name="connsiteX71" fmla="*/ 853427 w 2422250"/>
              <a:gd name="connsiteY71" fmla="*/ 2805953 h 4778189"/>
              <a:gd name="connsiteX72" fmla="*/ 826532 w 2422250"/>
              <a:gd name="connsiteY72" fmla="*/ 2823883 h 4778189"/>
              <a:gd name="connsiteX73" fmla="*/ 799638 w 2422250"/>
              <a:gd name="connsiteY73" fmla="*/ 2832847 h 4778189"/>
              <a:gd name="connsiteX74" fmla="*/ 781709 w 2422250"/>
              <a:gd name="connsiteY74" fmla="*/ 2850777 h 4778189"/>
              <a:gd name="connsiteX75" fmla="*/ 754815 w 2422250"/>
              <a:gd name="connsiteY75" fmla="*/ 2868706 h 4778189"/>
              <a:gd name="connsiteX76" fmla="*/ 736885 w 2422250"/>
              <a:gd name="connsiteY76" fmla="*/ 2886636 h 4778189"/>
              <a:gd name="connsiteX77" fmla="*/ 656203 w 2422250"/>
              <a:gd name="connsiteY77" fmla="*/ 2940424 h 4778189"/>
              <a:gd name="connsiteX78" fmla="*/ 629309 w 2422250"/>
              <a:gd name="connsiteY78" fmla="*/ 2958353 h 4778189"/>
              <a:gd name="connsiteX79" fmla="*/ 593450 w 2422250"/>
              <a:gd name="connsiteY79" fmla="*/ 2967318 h 4778189"/>
              <a:gd name="connsiteX80" fmla="*/ 557591 w 2422250"/>
              <a:gd name="connsiteY80" fmla="*/ 3012142 h 4778189"/>
              <a:gd name="connsiteX81" fmla="*/ 530697 w 2422250"/>
              <a:gd name="connsiteY81" fmla="*/ 3030071 h 4778189"/>
              <a:gd name="connsiteX82" fmla="*/ 503803 w 2422250"/>
              <a:gd name="connsiteY82" fmla="*/ 3092824 h 4778189"/>
              <a:gd name="connsiteX83" fmla="*/ 494838 w 2422250"/>
              <a:gd name="connsiteY83" fmla="*/ 3119718 h 4778189"/>
              <a:gd name="connsiteX84" fmla="*/ 467944 w 2422250"/>
              <a:gd name="connsiteY84" fmla="*/ 3128683 h 4778189"/>
              <a:gd name="connsiteX85" fmla="*/ 441050 w 2422250"/>
              <a:gd name="connsiteY85" fmla="*/ 3146612 h 4778189"/>
              <a:gd name="connsiteX86" fmla="*/ 405191 w 2422250"/>
              <a:gd name="connsiteY86" fmla="*/ 3182471 h 4778189"/>
              <a:gd name="connsiteX87" fmla="*/ 360368 w 2422250"/>
              <a:gd name="connsiteY87" fmla="*/ 3290047 h 4778189"/>
              <a:gd name="connsiteX88" fmla="*/ 333474 w 2422250"/>
              <a:gd name="connsiteY88" fmla="*/ 3307977 h 4778189"/>
              <a:gd name="connsiteX89" fmla="*/ 324509 w 2422250"/>
              <a:gd name="connsiteY89" fmla="*/ 3361765 h 4778189"/>
              <a:gd name="connsiteX90" fmla="*/ 333474 w 2422250"/>
              <a:gd name="connsiteY90" fmla="*/ 3424518 h 4778189"/>
              <a:gd name="connsiteX91" fmla="*/ 306579 w 2422250"/>
              <a:gd name="connsiteY91" fmla="*/ 3469342 h 4778189"/>
              <a:gd name="connsiteX92" fmla="*/ 288650 w 2422250"/>
              <a:gd name="connsiteY92" fmla="*/ 3541059 h 4778189"/>
              <a:gd name="connsiteX93" fmla="*/ 270721 w 2422250"/>
              <a:gd name="connsiteY93" fmla="*/ 3567953 h 4778189"/>
              <a:gd name="connsiteX94" fmla="*/ 261756 w 2422250"/>
              <a:gd name="connsiteY94" fmla="*/ 3603812 h 4778189"/>
              <a:gd name="connsiteX95" fmla="*/ 225897 w 2422250"/>
              <a:gd name="connsiteY95" fmla="*/ 3630706 h 4778189"/>
              <a:gd name="connsiteX96" fmla="*/ 216932 w 2422250"/>
              <a:gd name="connsiteY96" fmla="*/ 3702424 h 4778189"/>
              <a:gd name="connsiteX97" fmla="*/ 199003 w 2422250"/>
              <a:gd name="connsiteY97" fmla="*/ 3738283 h 4778189"/>
              <a:gd name="connsiteX98" fmla="*/ 163144 w 2422250"/>
              <a:gd name="connsiteY98" fmla="*/ 3801036 h 4778189"/>
              <a:gd name="connsiteX99" fmla="*/ 154179 w 2422250"/>
              <a:gd name="connsiteY99" fmla="*/ 3827930 h 4778189"/>
              <a:gd name="connsiteX100" fmla="*/ 136250 w 2422250"/>
              <a:gd name="connsiteY100" fmla="*/ 3863789 h 4778189"/>
              <a:gd name="connsiteX101" fmla="*/ 73497 w 2422250"/>
              <a:gd name="connsiteY101" fmla="*/ 3926542 h 4778189"/>
              <a:gd name="connsiteX102" fmla="*/ 64532 w 2422250"/>
              <a:gd name="connsiteY102" fmla="*/ 3962400 h 4778189"/>
              <a:gd name="connsiteX103" fmla="*/ 82462 w 2422250"/>
              <a:gd name="connsiteY103" fmla="*/ 4078942 h 4778189"/>
              <a:gd name="connsiteX104" fmla="*/ 100391 w 2422250"/>
              <a:gd name="connsiteY104" fmla="*/ 4105836 h 4778189"/>
              <a:gd name="connsiteX105" fmla="*/ 91427 w 2422250"/>
              <a:gd name="connsiteY105" fmla="*/ 4159624 h 4778189"/>
              <a:gd name="connsiteX106" fmla="*/ 19709 w 2422250"/>
              <a:gd name="connsiteY106" fmla="*/ 4276165 h 4778189"/>
              <a:gd name="connsiteX107" fmla="*/ 1779 w 2422250"/>
              <a:gd name="connsiteY107" fmla="*/ 4329953 h 4778189"/>
              <a:gd name="connsiteX108" fmla="*/ 1779 w 2422250"/>
              <a:gd name="connsiteY108" fmla="*/ 4419600 h 4778189"/>
              <a:gd name="connsiteX109" fmla="*/ 37638 w 2422250"/>
              <a:gd name="connsiteY109" fmla="*/ 4509247 h 4778189"/>
              <a:gd name="connsiteX110" fmla="*/ 64532 w 2422250"/>
              <a:gd name="connsiteY110" fmla="*/ 4572000 h 4778189"/>
              <a:gd name="connsiteX111" fmla="*/ 46603 w 2422250"/>
              <a:gd name="connsiteY111" fmla="*/ 4643718 h 4778189"/>
              <a:gd name="connsiteX112" fmla="*/ 37638 w 2422250"/>
              <a:gd name="connsiteY112" fmla="*/ 4670612 h 4778189"/>
              <a:gd name="connsiteX113" fmla="*/ 28674 w 2422250"/>
              <a:gd name="connsiteY113" fmla="*/ 4724400 h 4778189"/>
              <a:gd name="connsiteX114" fmla="*/ 10744 w 2422250"/>
              <a:gd name="connsiteY114" fmla="*/ 4760259 h 4778189"/>
              <a:gd name="connsiteX115" fmla="*/ 1779 w 2422250"/>
              <a:gd name="connsiteY115" fmla="*/ 4778189 h 4778189"/>
              <a:gd name="connsiteX0" fmla="*/ 2422250 w 2422250"/>
              <a:gd name="connsiteY0" fmla="*/ 0 h 4778189"/>
              <a:gd name="connsiteX1" fmla="*/ 2377427 w 2422250"/>
              <a:gd name="connsiteY1" fmla="*/ 8965 h 4778189"/>
              <a:gd name="connsiteX2" fmla="*/ 2135379 w 2422250"/>
              <a:gd name="connsiteY2" fmla="*/ 134471 h 4778189"/>
              <a:gd name="connsiteX3" fmla="*/ 2144344 w 2422250"/>
              <a:gd name="connsiteY3" fmla="*/ 206189 h 4778189"/>
              <a:gd name="connsiteX4" fmla="*/ 2153309 w 2422250"/>
              <a:gd name="connsiteY4" fmla="*/ 251012 h 4778189"/>
              <a:gd name="connsiteX5" fmla="*/ 2189168 w 2422250"/>
              <a:gd name="connsiteY5" fmla="*/ 268942 h 4778189"/>
              <a:gd name="connsiteX6" fmla="*/ 2171238 w 2422250"/>
              <a:gd name="connsiteY6" fmla="*/ 286871 h 4778189"/>
              <a:gd name="connsiteX7" fmla="*/ 2162274 w 2422250"/>
              <a:gd name="connsiteY7" fmla="*/ 313765 h 4778189"/>
              <a:gd name="connsiteX8" fmla="*/ 2216062 w 2422250"/>
              <a:gd name="connsiteY8" fmla="*/ 340659 h 4778189"/>
              <a:gd name="connsiteX9" fmla="*/ 2180203 w 2422250"/>
              <a:gd name="connsiteY9" fmla="*/ 421342 h 4778189"/>
              <a:gd name="connsiteX10" fmla="*/ 2162274 w 2422250"/>
              <a:gd name="connsiteY10" fmla="*/ 475130 h 4778189"/>
              <a:gd name="connsiteX11" fmla="*/ 2153309 w 2422250"/>
              <a:gd name="connsiteY11" fmla="*/ 502024 h 4778189"/>
              <a:gd name="connsiteX12" fmla="*/ 2162274 w 2422250"/>
              <a:gd name="connsiteY12" fmla="*/ 537883 h 4778189"/>
              <a:gd name="connsiteX13" fmla="*/ 2135379 w 2422250"/>
              <a:gd name="connsiteY13" fmla="*/ 555812 h 4778189"/>
              <a:gd name="connsiteX14" fmla="*/ 2117450 w 2422250"/>
              <a:gd name="connsiteY14" fmla="*/ 591671 h 4778189"/>
              <a:gd name="connsiteX15" fmla="*/ 2108485 w 2422250"/>
              <a:gd name="connsiteY15" fmla="*/ 645459 h 4778189"/>
              <a:gd name="connsiteX16" fmla="*/ 2081591 w 2422250"/>
              <a:gd name="connsiteY16" fmla="*/ 663389 h 4778189"/>
              <a:gd name="connsiteX17" fmla="*/ 2009874 w 2422250"/>
              <a:gd name="connsiteY17" fmla="*/ 690283 h 4778189"/>
              <a:gd name="connsiteX18" fmla="*/ 2000909 w 2422250"/>
              <a:gd name="connsiteY18" fmla="*/ 726142 h 4778189"/>
              <a:gd name="connsiteX19" fmla="*/ 2018838 w 2422250"/>
              <a:gd name="connsiteY19" fmla="*/ 762000 h 4778189"/>
              <a:gd name="connsiteX20" fmla="*/ 2045732 w 2422250"/>
              <a:gd name="connsiteY20" fmla="*/ 851647 h 4778189"/>
              <a:gd name="connsiteX21" fmla="*/ 2072627 w 2422250"/>
              <a:gd name="connsiteY21" fmla="*/ 869577 h 4778189"/>
              <a:gd name="connsiteX22" fmla="*/ 2036768 w 2422250"/>
              <a:gd name="connsiteY22" fmla="*/ 878542 h 4778189"/>
              <a:gd name="connsiteX23" fmla="*/ 1982979 w 2422250"/>
              <a:gd name="connsiteY23" fmla="*/ 977153 h 4778189"/>
              <a:gd name="connsiteX24" fmla="*/ 1974015 w 2422250"/>
              <a:gd name="connsiteY24" fmla="*/ 1004047 h 4778189"/>
              <a:gd name="connsiteX25" fmla="*/ 1947121 w 2422250"/>
              <a:gd name="connsiteY25" fmla="*/ 1039906 h 4778189"/>
              <a:gd name="connsiteX26" fmla="*/ 1920227 w 2422250"/>
              <a:gd name="connsiteY26" fmla="*/ 1084730 h 4778189"/>
              <a:gd name="connsiteX27" fmla="*/ 1911262 w 2422250"/>
              <a:gd name="connsiteY27" fmla="*/ 1129553 h 4778189"/>
              <a:gd name="connsiteX28" fmla="*/ 1884368 w 2422250"/>
              <a:gd name="connsiteY28" fmla="*/ 1147483 h 4778189"/>
              <a:gd name="connsiteX29" fmla="*/ 1875403 w 2422250"/>
              <a:gd name="connsiteY29" fmla="*/ 1192306 h 4778189"/>
              <a:gd name="connsiteX30" fmla="*/ 1902297 w 2422250"/>
              <a:gd name="connsiteY30" fmla="*/ 1246095 h 4778189"/>
              <a:gd name="connsiteX31" fmla="*/ 1929191 w 2422250"/>
              <a:gd name="connsiteY31" fmla="*/ 1290918 h 4778189"/>
              <a:gd name="connsiteX32" fmla="*/ 1893332 w 2422250"/>
              <a:gd name="connsiteY32" fmla="*/ 1353671 h 4778189"/>
              <a:gd name="connsiteX33" fmla="*/ 1920227 w 2422250"/>
              <a:gd name="connsiteY33" fmla="*/ 1380565 h 4778189"/>
              <a:gd name="connsiteX34" fmla="*/ 1911262 w 2422250"/>
              <a:gd name="connsiteY34" fmla="*/ 1407459 h 4778189"/>
              <a:gd name="connsiteX35" fmla="*/ 1929191 w 2422250"/>
              <a:gd name="connsiteY35" fmla="*/ 1470212 h 4778189"/>
              <a:gd name="connsiteX36" fmla="*/ 1866438 w 2422250"/>
              <a:gd name="connsiteY36" fmla="*/ 1497106 h 4778189"/>
              <a:gd name="connsiteX37" fmla="*/ 1830579 w 2422250"/>
              <a:gd name="connsiteY37" fmla="*/ 1515036 h 4778189"/>
              <a:gd name="connsiteX38" fmla="*/ 1803685 w 2422250"/>
              <a:gd name="connsiteY38" fmla="*/ 1568824 h 4778189"/>
              <a:gd name="connsiteX39" fmla="*/ 1776791 w 2422250"/>
              <a:gd name="connsiteY39" fmla="*/ 1622612 h 4778189"/>
              <a:gd name="connsiteX40" fmla="*/ 1785756 w 2422250"/>
              <a:gd name="connsiteY40" fmla="*/ 1649506 h 4778189"/>
              <a:gd name="connsiteX41" fmla="*/ 1758862 w 2422250"/>
              <a:gd name="connsiteY41" fmla="*/ 1694330 h 4778189"/>
              <a:gd name="connsiteX42" fmla="*/ 1731968 w 2422250"/>
              <a:gd name="connsiteY42" fmla="*/ 1757083 h 4778189"/>
              <a:gd name="connsiteX43" fmla="*/ 1723003 w 2422250"/>
              <a:gd name="connsiteY43" fmla="*/ 1783977 h 4778189"/>
              <a:gd name="connsiteX44" fmla="*/ 1687144 w 2422250"/>
              <a:gd name="connsiteY44" fmla="*/ 1828800 h 4778189"/>
              <a:gd name="connsiteX45" fmla="*/ 1687144 w 2422250"/>
              <a:gd name="connsiteY45" fmla="*/ 1900518 h 4778189"/>
              <a:gd name="connsiteX46" fmla="*/ 1714038 w 2422250"/>
              <a:gd name="connsiteY46" fmla="*/ 1918447 h 4778189"/>
              <a:gd name="connsiteX47" fmla="*/ 1678179 w 2422250"/>
              <a:gd name="connsiteY47" fmla="*/ 1972236 h 4778189"/>
              <a:gd name="connsiteX48" fmla="*/ 1624391 w 2422250"/>
              <a:gd name="connsiteY48" fmla="*/ 2115671 h 4778189"/>
              <a:gd name="connsiteX49" fmla="*/ 1606462 w 2422250"/>
              <a:gd name="connsiteY49" fmla="*/ 2169459 h 4778189"/>
              <a:gd name="connsiteX50" fmla="*/ 1597497 w 2422250"/>
              <a:gd name="connsiteY50" fmla="*/ 2196353 h 4778189"/>
              <a:gd name="connsiteX51" fmla="*/ 1516815 w 2422250"/>
              <a:gd name="connsiteY51" fmla="*/ 2223247 h 4778189"/>
              <a:gd name="connsiteX52" fmla="*/ 1489921 w 2422250"/>
              <a:gd name="connsiteY52" fmla="*/ 2241177 h 4778189"/>
              <a:gd name="connsiteX53" fmla="*/ 1445097 w 2422250"/>
              <a:gd name="connsiteY53" fmla="*/ 2259106 h 4778189"/>
              <a:gd name="connsiteX54" fmla="*/ 1436132 w 2422250"/>
              <a:gd name="connsiteY54" fmla="*/ 2330824 h 4778189"/>
              <a:gd name="connsiteX55" fmla="*/ 1427168 w 2422250"/>
              <a:gd name="connsiteY55" fmla="*/ 2357718 h 4778189"/>
              <a:gd name="connsiteX56" fmla="*/ 1382344 w 2422250"/>
              <a:gd name="connsiteY56" fmla="*/ 2366683 h 4778189"/>
              <a:gd name="connsiteX57" fmla="*/ 1409238 w 2422250"/>
              <a:gd name="connsiteY57" fmla="*/ 2411506 h 4778189"/>
              <a:gd name="connsiteX58" fmla="*/ 1427168 w 2422250"/>
              <a:gd name="connsiteY58" fmla="*/ 2456330 h 4778189"/>
              <a:gd name="connsiteX59" fmla="*/ 1436132 w 2422250"/>
              <a:gd name="connsiteY59" fmla="*/ 2671483 h 4778189"/>
              <a:gd name="connsiteX60" fmla="*/ 1265803 w 2422250"/>
              <a:gd name="connsiteY60" fmla="*/ 2474259 h 4778189"/>
              <a:gd name="connsiteX61" fmla="*/ 1373380 w 2422250"/>
              <a:gd name="connsiteY61" fmla="*/ 2752165 h 4778189"/>
              <a:gd name="connsiteX62" fmla="*/ 1238909 w 2422250"/>
              <a:gd name="connsiteY62" fmla="*/ 2519083 h 4778189"/>
              <a:gd name="connsiteX63" fmla="*/ 1194085 w 2422250"/>
              <a:gd name="connsiteY63" fmla="*/ 2563906 h 4778189"/>
              <a:gd name="connsiteX64" fmla="*/ 1176156 w 2422250"/>
              <a:gd name="connsiteY64" fmla="*/ 2590800 h 4778189"/>
              <a:gd name="connsiteX65" fmla="*/ 1113403 w 2422250"/>
              <a:gd name="connsiteY65" fmla="*/ 2644589 h 4778189"/>
              <a:gd name="connsiteX66" fmla="*/ 1086509 w 2422250"/>
              <a:gd name="connsiteY66" fmla="*/ 2653553 h 4778189"/>
              <a:gd name="connsiteX67" fmla="*/ 1005827 w 2422250"/>
              <a:gd name="connsiteY67" fmla="*/ 2680447 h 4778189"/>
              <a:gd name="connsiteX68" fmla="*/ 934109 w 2422250"/>
              <a:gd name="connsiteY68" fmla="*/ 2716306 h 4778189"/>
              <a:gd name="connsiteX69" fmla="*/ 916179 w 2422250"/>
              <a:gd name="connsiteY69" fmla="*/ 2734236 h 4778189"/>
              <a:gd name="connsiteX70" fmla="*/ 880321 w 2422250"/>
              <a:gd name="connsiteY70" fmla="*/ 2796989 h 4778189"/>
              <a:gd name="connsiteX71" fmla="*/ 853427 w 2422250"/>
              <a:gd name="connsiteY71" fmla="*/ 2805953 h 4778189"/>
              <a:gd name="connsiteX72" fmla="*/ 826532 w 2422250"/>
              <a:gd name="connsiteY72" fmla="*/ 2823883 h 4778189"/>
              <a:gd name="connsiteX73" fmla="*/ 799638 w 2422250"/>
              <a:gd name="connsiteY73" fmla="*/ 2832847 h 4778189"/>
              <a:gd name="connsiteX74" fmla="*/ 781709 w 2422250"/>
              <a:gd name="connsiteY74" fmla="*/ 2850777 h 4778189"/>
              <a:gd name="connsiteX75" fmla="*/ 754815 w 2422250"/>
              <a:gd name="connsiteY75" fmla="*/ 2868706 h 4778189"/>
              <a:gd name="connsiteX76" fmla="*/ 736885 w 2422250"/>
              <a:gd name="connsiteY76" fmla="*/ 2886636 h 4778189"/>
              <a:gd name="connsiteX77" fmla="*/ 656203 w 2422250"/>
              <a:gd name="connsiteY77" fmla="*/ 2940424 h 4778189"/>
              <a:gd name="connsiteX78" fmla="*/ 629309 w 2422250"/>
              <a:gd name="connsiteY78" fmla="*/ 2958353 h 4778189"/>
              <a:gd name="connsiteX79" fmla="*/ 593450 w 2422250"/>
              <a:gd name="connsiteY79" fmla="*/ 2967318 h 4778189"/>
              <a:gd name="connsiteX80" fmla="*/ 557591 w 2422250"/>
              <a:gd name="connsiteY80" fmla="*/ 3012142 h 4778189"/>
              <a:gd name="connsiteX81" fmla="*/ 530697 w 2422250"/>
              <a:gd name="connsiteY81" fmla="*/ 3030071 h 4778189"/>
              <a:gd name="connsiteX82" fmla="*/ 503803 w 2422250"/>
              <a:gd name="connsiteY82" fmla="*/ 3092824 h 4778189"/>
              <a:gd name="connsiteX83" fmla="*/ 494838 w 2422250"/>
              <a:gd name="connsiteY83" fmla="*/ 3119718 h 4778189"/>
              <a:gd name="connsiteX84" fmla="*/ 467944 w 2422250"/>
              <a:gd name="connsiteY84" fmla="*/ 3128683 h 4778189"/>
              <a:gd name="connsiteX85" fmla="*/ 441050 w 2422250"/>
              <a:gd name="connsiteY85" fmla="*/ 3146612 h 4778189"/>
              <a:gd name="connsiteX86" fmla="*/ 405191 w 2422250"/>
              <a:gd name="connsiteY86" fmla="*/ 3182471 h 4778189"/>
              <a:gd name="connsiteX87" fmla="*/ 360368 w 2422250"/>
              <a:gd name="connsiteY87" fmla="*/ 3290047 h 4778189"/>
              <a:gd name="connsiteX88" fmla="*/ 333474 w 2422250"/>
              <a:gd name="connsiteY88" fmla="*/ 3307977 h 4778189"/>
              <a:gd name="connsiteX89" fmla="*/ 324509 w 2422250"/>
              <a:gd name="connsiteY89" fmla="*/ 3361765 h 4778189"/>
              <a:gd name="connsiteX90" fmla="*/ 333474 w 2422250"/>
              <a:gd name="connsiteY90" fmla="*/ 3424518 h 4778189"/>
              <a:gd name="connsiteX91" fmla="*/ 306579 w 2422250"/>
              <a:gd name="connsiteY91" fmla="*/ 3469342 h 4778189"/>
              <a:gd name="connsiteX92" fmla="*/ 288650 w 2422250"/>
              <a:gd name="connsiteY92" fmla="*/ 3541059 h 4778189"/>
              <a:gd name="connsiteX93" fmla="*/ 270721 w 2422250"/>
              <a:gd name="connsiteY93" fmla="*/ 3567953 h 4778189"/>
              <a:gd name="connsiteX94" fmla="*/ 261756 w 2422250"/>
              <a:gd name="connsiteY94" fmla="*/ 3603812 h 4778189"/>
              <a:gd name="connsiteX95" fmla="*/ 225897 w 2422250"/>
              <a:gd name="connsiteY95" fmla="*/ 3630706 h 4778189"/>
              <a:gd name="connsiteX96" fmla="*/ 216932 w 2422250"/>
              <a:gd name="connsiteY96" fmla="*/ 3702424 h 4778189"/>
              <a:gd name="connsiteX97" fmla="*/ 199003 w 2422250"/>
              <a:gd name="connsiteY97" fmla="*/ 3738283 h 4778189"/>
              <a:gd name="connsiteX98" fmla="*/ 163144 w 2422250"/>
              <a:gd name="connsiteY98" fmla="*/ 3801036 h 4778189"/>
              <a:gd name="connsiteX99" fmla="*/ 154179 w 2422250"/>
              <a:gd name="connsiteY99" fmla="*/ 3827930 h 4778189"/>
              <a:gd name="connsiteX100" fmla="*/ 136250 w 2422250"/>
              <a:gd name="connsiteY100" fmla="*/ 3863789 h 4778189"/>
              <a:gd name="connsiteX101" fmla="*/ 73497 w 2422250"/>
              <a:gd name="connsiteY101" fmla="*/ 3926542 h 4778189"/>
              <a:gd name="connsiteX102" fmla="*/ 64532 w 2422250"/>
              <a:gd name="connsiteY102" fmla="*/ 3962400 h 4778189"/>
              <a:gd name="connsiteX103" fmla="*/ 82462 w 2422250"/>
              <a:gd name="connsiteY103" fmla="*/ 4078942 h 4778189"/>
              <a:gd name="connsiteX104" fmla="*/ 100391 w 2422250"/>
              <a:gd name="connsiteY104" fmla="*/ 4105836 h 4778189"/>
              <a:gd name="connsiteX105" fmla="*/ 91427 w 2422250"/>
              <a:gd name="connsiteY105" fmla="*/ 4159624 h 4778189"/>
              <a:gd name="connsiteX106" fmla="*/ 19709 w 2422250"/>
              <a:gd name="connsiteY106" fmla="*/ 4276165 h 4778189"/>
              <a:gd name="connsiteX107" fmla="*/ 1779 w 2422250"/>
              <a:gd name="connsiteY107" fmla="*/ 4329953 h 4778189"/>
              <a:gd name="connsiteX108" fmla="*/ 1779 w 2422250"/>
              <a:gd name="connsiteY108" fmla="*/ 4419600 h 4778189"/>
              <a:gd name="connsiteX109" fmla="*/ 37638 w 2422250"/>
              <a:gd name="connsiteY109" fmla="*/ 4509247 h 4778189"/>
              <a:gd name="connsiteX110" fmla="*/ 64532 w 2422250"/>
              <a:gd name="connsiteY110" fmla="*/ 4572000 h 4778189"/>
              <a:gd name="connsiteX111" fmla="*/ 46603 w 2422250"/>
              <a:gd name="connsiteY111" fmla="*/ 4643718 h 4778189"/>
              <a:gd name="connsiteX112" fmla="*/ 37638 w 2422250"/>
              <a:gd name="connsiteY112" fmla="*/ 4670612 h 4778189"/>
              <a:gd name="connsiteX113" fmla="*/ 28674 w 2422250"/>
              <a:gd name="connsiteY113" fmla="*/ 4724400 h 4778189"/>
              <a:gd name="connsiteX114" fmla="*/ 10744 w 2422250"/>
              <a:gd name="connsiteY114" fmla="*/ 4760259 h 4778189"/>
              <a:gd name="connsiteX115" fmla="*/ 1779 w 2422250"/>
              <a:gd name="connsiteY115" fmla="*/ 4778189 h 4778189"/>
              <a:gd name="connsiteX0" fmla="*/ 2422250 w 2422250"/>
              <a:gd name="connsiteY0" fmla="*/ 0 h 4778189"/>
              <a:gd name="connsiteX1" fmla="*/ 2377427 w 2422250"/>
              <a:gd name="connsiteY1" fmla="*/ 8965 h 4778189"/>
              <a:gd name="connsiteX2" fmla="*/ 2135379 w 2422250"/>
              <a:gd name="connsiteY2" fmla="*/ 134471 h 4778189"/>
              <a:gd name="connsiteX3" fmla="*/ 2144344 w 2422250"/>
              <a:gd name="connsiteY3" fmla="*/ 206189 h 4778189"/>
              <a:gd name="connsiteX4" fmla="*/ 2153309 w 2422250"/>
              <a:gd name="connsiteY4" fmla="*/ 251012 h 4778189"/>
              <a:gd name="connsiteX5" fmla="*/ 2189168 w 2422250"/>
              <a:gd name="connsiteY5" fmla="*/ 268942 h 4778189"/>
              <a:gd name="connsiteX6" fmla="*/ 2171238 w 2422250"/>
              <a:gd name="connsiteY6" fmla="*/ 286871 h 4778189"/>
              <a:gd name="connsiteX7" fmla="*/ 2162274 w 2422250"/>
              <a:gd name="connsiteY7" fmla="*/ 313765 h 4778189"/>
              <a:gd name="connsiteX8" fmla="*/ 2216062 w 2422250"/>
              <a:gd name="connsiteY8" fmla="*/ 340659 h 4778189"/>
              <a:gd name="connsiteX9" fmla="*/ 2180203 w 2422250"/>
              <a:gd name="connsiteY9" fmla="*/ 421342 h 4778189"/>
              <a:gd name="connsiteX10" fmla="*/ 2162274 w 2422250"/>
              <a:gd name="connsiteY10" fmla="*/ 475130 h 4778189"/>
              <a:gd name="connsiteX11" fmla="*/ 2153309 w 2422250"/>
              <a:gd name="connsiteY11" fmla="*/ 502024 h 4778189"/>
              <a:gd name="connsiteX12" fmla="*/ 2162274 w 2422250"/>
              <a:gd name="connsiteY12" fmla="*/ 537883 h 4778189"/>
              <a:gd name="connsiteX13" fmla="*/ 2135379 w 2422250"/>
              <a:gd name="connsiteY13" fmla="*/ 555812 h 4778189"/>
              <a:gd name="connsiteX14" fmla="*/ 2117450 w 2422250"/>
              <a:gd name="connsiteY14" fmla="*/ 591671 h 4778189"/>
              <a:gd name="connsiteX15" fmla="*/ 2108485 w 2422250"/>
              <a:gd name="connsiteY15" fmla="*/ 645459 h 4778189"/>
              <a:gd name="connsiteX16" fmla="*/ 2081591 w 2422250"/>
              <a:gd name="connsiteY16" fmla="*/ 663389 h 4778189"/>
              <a:gd name="connsiteX17" fmla="*/ 2009874 w 2422250"/>
              <a:gd name="connsiteY17" fmla="*/ 690283 h 4778189"/>
              <a:gd name="connsiteX18" fmla="*/ 2000909 w 2422250"/>
              <a:gd name="connsiteY18" fmla="*/ 726142 h 4778189"/>
              <a:gd name="connsiteX19" fmla="*/ 2018838 w 2422250"/>
              <a:gd name="connsiteY19" fmla="*/ 762000 h 4778189"/>
              <a:gd name="connsiteX20" fmla="*/ 2045732 w 2422250"/>
              <a:gd name="connsiteY20" fmla="*/ 851647 h 4778189"/>
              <a:gd name="connsiteX21" fmla="*/ 2072627 w 2422250"/>
              <a:gd name="connsiteY21" fmla="*/ 869577 h 4778189"/>
              <a:gd name="connsiteX22" fmla="*/ 2036768 w 2422250"/>
              <a:gd name="connsiteY22" fmla="*/ 878542 h 4778189"/>
              <a:gd name="connsiteX23" fmla="*/ 1982979 w 2422250"/>
              <a:gd name="connsiteY23" fmla="*/ 977153 h 4778189"/>
              <a:gd name="connsiteX24" fmla="*/ 1974015 w 2422250"/>
              <a:gd name="connsiteY24" fmla="*/ 1004047 h 4778189"/>
              <a:gd name="connsiteX25" fmla="*/ 1947121 w 2422250"/>
              <a:gd name="connsiteY25" fmla="*/ 1039906 h 4778189"/>
              <a:gd name="connsiteX26" fmla="*/ 1920227 w 2422250"/>
              <a:gd name="connsiteY26" fmla="*/ 1084730 h 4778189"/>
              <a:gd name="connsiteX27" fmla="*/ 1911262 w 2422250"/>
              <a:gd name="connsiteY27" fmla="*/ 1129553 h 4778189"/>
              <a:gd name="connsiteX28" fmla="*/ 1884368 w 2422250"/>
              <a:gd name="connsiteY28" fmla="*/ 1147483 h 4778189"/>
              <a:gd name="connsiteX29" fmla="*/ 1875403 w 2422250"/>
              <a:gd name="connsiteY29" fmla="*/ 1192306 h 4778189"/>
              <a:gd name="connsiteX30" fmla="*/ 1902297 w 2422250"/>
              <a:gd name="connsiteY30" fmla="*/ 1246095 h 4778189"/>
              <a:gd name="connsiteX31" fmla="*/ 1929191 w 2422250"/>
              <a:gd name="connsiteY31" fmla="*/ 1290918 h 4778189"/>
              <a:gd name="connsiteX32" fmla="*/ 1893332 w 2422250"/>
              <a:gd name="connsiteY32" fmla="*/ 1353671 h 4778189"/>
              <a:gd name="connsiteX33" fmla="*/ 1920227 w 2422250"/>
              <a:gd name="connsiteY33" fmla="*/ 1380565 h 4778189"/>
              <a:gd name="connsiteX34" fmla="*/ 1911262 w 2422250"/>
              <a:gd name="connsiteY34" fmla="*/ 1407459 h 4778189"/>
              <a:gd name="connsiteX35" fmla="*/ 1929191 w 2422250"/>
              <a:gd name="connsiteY35" fmla="*/ 1470212 h 4778189"/>
              <a:gd name="connsiteX36" fmla="*/ 1866438 w 2422250"/>
              <a:gd name="connsiteY36" fmla="*/ 1497106 h 4778189"/>
              <a:gd name="connsiteX37" fmla="*/ 1830579 w 2422250"/>
              <a:gd name="connsiteY37" fmla="*/ 1515036 h 4778189"/>
              <a:gd name="connsiteX38" fmla="*/ 1803685 w 2422250"/>
              <a:gd name="connsiteY38" fmla="*/ 1568824 h 4778189"/>
              <a:gd name="connsiteX39" fmla="*/ 1776791 w 2422250"/>
              <a:gd name="connsiteY39" fmla="*/ 1622612 h 4778189"/>
              <a:gd name="connsiteX40" fmla="*/ 1785756 w 2422250"/>
              <a:gd name="connsiteY40" fmla="*/ 1649506 h 4778189"/>
              <a:gd name="connsiteX41" fmla="*/ 1758862 w 2422250"/>
              <a:gd name="connsiteY41" fmla="*/ 1694330 h 4778189"/>
              <a:gd name="connsiteX42" fmla="*/ 1731968 w 2422250"/>
              <a:gd name="connsiteY42" fmla="*/ 1757083 h 4778189"/>
              <a:gd name="connsiteX43" fmla="*/ 1723003 w 2422250"/>
              <a:gd name="connsiteY43" fmla="*/ 1783977 h 4778189"/>
              <a:gd name="connsiteX44" fmla="*/ 1687144 w 2422250"/>
              <a:gd name="connsiteY44" fmla="*/ 1828800 h 4778189"/>
              <a:gd name="connsiteX45" fmla="*/ 1687144 w 2422250"/>
              <a:gd name="connsiteY45" fmla="*/ 1900518 h 4778189"/>
              <a:gd name="connsiteX46" fmla="*/ 1714038 w 2422250"/>
              <a:gd name="connsiteY46" fmla="*/ 1918447 h 4778189"/>
              <a:gd name="connsiteX47" fmla="*/ 1678179 w 2422250"/>
              <a:gd name="connsiteY47" fmla="*/ 1972236 h 4778189"/>
              <a:gd name="connsiteX48" fmla="*/ 1624391 w 2422250"/>
              <a:gd name="connsiteY48" fmla="*/ 2115671 h 4778189"/>
              <a:gd name="connsiteX49" fmla="*/ 1606462 w 2422250"/>
              <a:gd name="connsiteY49" fmla="*/ 2169459 h 4778189"/>
              <a:gd name="connsiteX50" fmla="*/ 1597497 w 2422250"/>
              <a:gd name="connsiteY50" fmla="*/ 2196353 h 4778189"/>
              <a:gd name="connsiteX51" fmla="*/ 1516815 w 2422250"/>
              <a:gd name="connsiteY51" fmla="*/ 2223247 h 4778189"/>
              <a:gd name="connsiteX52" fmla="*/ 1489921 w 2422250"/>
              <a:gd name="connsiteY52" fmla="*/ 2241177 h 4778189"/>
              <a:gd name="connsiteX53" fmla="*/ 1445097 w 2422250"/>
              <a:gd name="connsiteY53" fmla="*/ 2259106 h 4778189"/>
              <a:gd name="connsiteX54" fmla="*/ 1436132 w 2422250"/>
              <a:gd name="connsiteY54" fmla="*/ 2330824 h 4778189"/>
              <a:gd name="connsiteX55" fmla="*/ 1427168 w 2422250"/>
              <a:gd name="connsiteY55" fmla="*/ 2357718 h 4778189"/>
              <a:gd name="connsiteX56" fmla="*/ 1382344 w 2422250"/>
              <a:gd name="connsiteY56" fmla="*/ 2366683 h 4778189"/>
              <a:gd name="connsiteX57" fmla="*/ 1409238 w 2422250"/>
              <a:gd name="connsiteY57" fmla="*/ 2411506 h 4778189"/>
              <a:gd name="connsiteX58" fmla="*/ 1427168 w 2422250"/>
              <a:gd name="connsiteY58" fmla="*/ 2456330 h 4778189"/>
              <a:gd name="connsiteX59" fmla="*/ 1436132 w 2422250"/>
              <a:gd name="connsiteY59" fmla="*/ 2671483 h 4778189"/>
              <a:gd name="connsiteX60" fmla="*/ 1418203 w 2422250"/>
              <a:gd name="connsiteY60" fmla="*/ 2707341 h 4778189"/>
              <a:gd name="connsiteX61" fmla="*/ 1373380 w 2422250"/>
              <a:gd name="connsiteY61" fmla="*/ 2752165 h 4778189"/>
              <a:gd name="connsiteX62" fmla="*/ 1238909 w 2422250"/>
              <a:gd name="connsiteY62" fmla="*/ 2519083 h 4778189"/>
              <a:gd name="connsiteX63" fmla="*/ 1194085 w 2422250"/>
              <a:gd name="connsiteY63" fmla="*/ 2563906 h 4778189"/>
              <a:gd name="connsiteX64" fmla="*/ 1176156 w 2422250"/>
              <a:gd name="connsiteY64" fmla="*/ 2590800 h 4778189"/>
              <a:gd name="connsiteX65" fmla="*/ 1113403 w 2422250"/>
              <a:gd name="connsiteY65" fmla="*/ 2644589 h 4778189"/>
              <a:gd name="connsiteX66" fmla="*/ 1086509 w 2422250"/>
              <a:gd name="connsiteY66" fmla="*/ 2653553 h 4778189"/>
              <a:gd name="connsiteX67" fmla="*/ 1005827 w 2422250"/>
              <a:gd name="connsiteY67" fmla="*/ 2680447 h 4778189"/>
              <a:gd name="connsiteX68" fmla="*/ 934109 w 2422250"/>
              <a:gd name="connsiteY68" fmla="*/ 2716306 h 4778189"/>
              <a:gd name="connsiteX69" fmla="*/ 916179 w 2422250"/>
              <a:gd name="connsiteY69" fmla="*/ 2734236 h 4778189"/>
              <a:gd name="connsiteX70" fmla="*/ 880321 w 2422250"/>
              <a:gd name="connsiteY70" fmla="*/ 2796989 h 4778189"/>
              <a:gd name="connsiteX71" fmla="*/ 853427 w 2422250"/>
              <a:gd name="connsiteY71" fmla="*/ 2805953 h 4778189"/>
              <a:gd name="connsiteX72" fmla="*/ 826532 w 2422250"/>
              <a:gd name="connsiteY72" fmla="*/ 2823883 h 4778189"/>
              <a:gd name="connsiteX73" fmla="*/ 799638 w 2422250"/>
              <a:gd name="connsiteY73" fmla="*/ 2832847 h 4778189"/>
              <a:gd name="connsiteX74" fmla="*/ 781709 w 2422250"/>
              <a:gd name="connsiteY74" fmla="*/ 2850777 h 4778189"/>
              <a:gd name="connsiteX75" fmla="*/ 754815 w 2422250"/>
              <a:gd name="connsiteY75" fmla="*/ 2868706 h 4778189"/>
              <a:gd name="connsiteX76" fmla="*/ 736885 w 2422250"/>
              <a:gd name="connsiteY76" fmla="*/ 2886636 h 4778189"/>
              <a:gd name="connsiteX77" fmla="*/ 656203 w 2422250"/>
              <a:gd name="connsiteY77" fmla="*/ 2940424 h 4778189"/>
              <a:gd name="connsiteX78" fmla="*/ 629309 w 2422250"/>
              <a:gd name="connsiteY78" fmla="*/ 2958353 h 4778189"/>
              <a:gd name="connsiteX79" fmla="*/ 593450 w 2422250"/>
              <a:gd name="connsiteY79" fmla="*/ 2967318 h 4778189"/>
              <a:gd name="connsiteX80" fmla="*/ 557591 w 2422250"/>
              <a:gd name="connsiteY80" fmla="*/ 3012142 h 4778189"/>
              <a:gd name="connsiteX81" fmla="*/ 530697 w 2422250"/>
              <a:gd name="connsiteY81" fmla="*/ 3030071 h 4778189"/>
              <a:gd name="connsiteX82" fmla="*/ 503803 w 2422250"/>
              <a:gd name="connsiteY82" fmla="*/ 3092824 h 4778189"/>
              <a:gd name="connsiteX83" fmla="*/ 494838 w 2422250"/>
              <a:gd name="connsiteY83" fmla="*/ 3119718 h 4778189"/>
              <a:gd name="connsiteX84" fmla="*/ 467944 w 2422250"/>
              <a:gd name="connsiteY84" fmla="*/ 3128683 h 4778189"/>
              <a:gd name="connsiteX85" fmla="*/ 441050 w 2422250"/>
              <a:gd name="connsiteY85" fmla="*/ 3146612 h 4778189"/>
              <a:gd name="connsiteX86" fmla="*/ 405191 w 2422250"/>
              <a:gd name="connsiteY86" fmla="*/ 3182471 h 4778189"/>
              <a:gd name="connsiteX87" fmla="*/ 360368 w 2422250"/>
              <a:gd name="connsiteY87" fmla="*/ 3290047 h 4778189"/>
              <a:gd name="connsiteX88" fmla="*/ 333474 w 2422250"/>
              <a:gd name="connsiteY88" fmla="*/ 3307977 h 4778189"/>
              <a:gd name="connsiteX89" fmla="*/ 324509 w 2422250"/>
              <a:gd name="connsiteY89" fmla="*/ 3361765 h 4778189"/>
              <a:gd name="connsiteX90" fmla="*/ 333474 w 2422250"/>
              <a:gd name="connsiteY90" fmla="*/ 3424518 h 4778189"/>
              <a:gd name="connsiteX91" fmla="*/ 306579 w 2422250"/>
              <a:gd name="connsiteY91" fmla="*/ 3469342 h 4778189"/>
              <a:gd name="connsiteX92" fmla="*/ 288650 w 2422250"/>
              <a:gd name="connsiteY92" fmla="*/ 3541059 h 4778189"/>
              <a:gd name="connsiteX93" fmla="*/ 270721 w 2422250"/>
              <a:gd name="connsiteY93" fmla="*/ 3567953 h 4778189"/>
              <a:gd name="connsiteX94" fmla="*/ 261756 w 2422250"/>
              <a:gd name="connsiteY94" fmla="*/ 3603812 h 4778189"/>
              <a:gd name="connsiteX95" fmla="*/ 225897 w 2422250"/>
              <a:gd name="connsiteY95" fmla="*/ 3630706 h 4778189"/>
              <a:gd name="connsiteX96" fmla="*/ 216932 w 2422250"/>
              <a:gd name="connsiteY96" fmla="*/ 3702424 h 4778189"/>
              <a:gd name="connsiteX97" fmla="*/ 199003 w 2422250"/>
              <a:gd name="connsiteY97" fmla="*/ 3738283 h 4778189"/>
              <a:gd name="connsiteX98" fmla="*/ 163144 w 2422250"/>
              <a:gd name="connsiteY98" fmla="*/ 3801036 h 4778189"/>
              <a:gd name="connsiteX99" fmla="*/ 154179 w 2422250"/>
              <a:gd name="connsiteY99" fmla="*/ 3827930 h 4778189"/>
              <a:gd name="connsiteX100" fmla="*/ 136250 w 2422250"/>
              <a:gd name="connsiteY100" fmla="*/ 3863789 h 4778189"/>
              <a:gd name="connsiteX101" fmla="*/ 73497 w 2422250"/>
              <a:gd name="connsiteY101" fmla="*/ 3926542 h 4778189"/>
              <a:gd name="connsiteX102" fmla="*/ 64532 w 2422250"/>
              <a:gd name="connsiteY102" fmla="*/ 3962400 h 4778189"/>
              <a:gd name="connsiteX103" fmla="*/ 82462 w 2422250"/>
              <a:gd name="connsiteY103" fmla="*/ 4078942 h 4778189"/>
              <a:gd name="connsiteX104" fmla="*/ 100391 w 2422250"/>
              <a:gd name="connsiteY104" fmla="*/ 4105836 h 4778189"/>
              <a:gd name="connsiteX105" fmla="*/ 91427 w 2422250"/>
              <a:gd name="connsiteY105" fmla="*/ 4159624 h 4778189"/>
              <a:gd name="connsiteX106" fmla="*/ 19709 w 2422250"/>
              <a:gd name="connsiteY106" fmla="*/ 4276165 h 4778189"/>
              <a:gd name="connsiteX107" fmla="*/ 1779 w 2422250"/>
              <a:gd name="connsiteY107" fmla="*/ 4329953 h 4778189"/>
              <a:gd name="connsiteX108" fmla="*/ 1779 w 2422250"/>
              <a:gd name="connsiteY108" fmla="*/ 4419600 h 4778189"/>
              <a:gd name="connsiteX109" fmla="*/ 37638 w 2422250"/>
              <a:gd name="connsiteY109" fmla="*/ 4509247 h 4778189"/>
              <a:gd name="connsiteX110" fmla="*/ 64532 w 2422250"/>
              <a:gd name="connsiteY110" fmla="*/ 4572000 h 4778189"/>
              <a:gd name="connsiteX111" fmla="*/ 46603 w 2422250"/>
              <a:gd name="connsiteY111" fmla="*/ 4643718 h 4778189"/>
              <a:gd name="connsiteX112" fmla="*/ 37638 w 2422250"/>
              <a:gd name="connsiteY112" fmla="*/ 4670612 h 4778189"/>
              <a:gd name="connsiteX113" fmla="*/ 28674 w 2422250"/>
              <a:gd name="connsiteY113" fmla="*/ 4724400 h 4778189"/>
              <a:gd name="connsiteX114" fmla="*/ 10744 w 2422250"/>
              <a:gd name="connsiteY114" fmla="*/ 4760259 h 4778189"/>
              <a:gd name="connsiteX115" fmla="*/ 1779 w 2422250"/>
              <a:gd name="connsiteY115" fmla="*/ 4778189 h 4778189"/>
              <a:gd name="connsiteX0" fmla="*/ 2422250 w 2422250"/>
              <a:gd name="connsiteY0" fmla="*/ 0 h 4778189"/>
              <a:gd name="connsiteX1" fmla="*/ 2377427 w 2422250"/>
              <a:gd name="connsiteY1" fmla="*/ 8965 h 4778189"/>
              <a:gd name="connsiteX2" fmla="*/ 2135379 w 2422250"/>
              <a:gd name="connsiteY2" fmla="*/ 134471 h 4778189"/>
              <a:gd name="connsiteX3" fmla="*/ 2144344 w 2422250"/>
              <a:gd name="connsiteY3" fmla="*/ 206189 h 4778189"/>
              <a:gd name="connsiteX4" fmla="*/ 2153309 w 2422250"/>
              <a:gd name="connsiteY4" fmla="*/ 251012 h 4778189"/>
              <a:gd name="connsiteX5" fmla="*/ 2189168 w 2422250"/>
              <a:gd name="connsiteY5" fmla="*/ 268942 h 4778189"/>
              <a:gd name="connsiteX6" fmla="*/ 2171238 w 2422250"/>
              <a:gd name="connsiteY6" fmla="*/ 286871 h 4778189"/>
              <a:gd name="connsiteX7" fmla="*/ 2162274 w 2422250"/>
              <a:gd name="connsiteY7" fmla="*/ 313765 h 4778189"/>
              <a:gd name="connsiteX8" fmla="*/ 2216062 w 2422250"/>
              <a:gd name="connsiteY8" fmla="*/ 340659 h 4778189"/>
              <a:gd name="connsiteX9" fmla="*/ 2180203 w 2422250"/>
              <a:gd name="connsiteY9" fmla="*/ 421342 h 4778189"/>
              <a:gd name="connsiteX10" fmla="*/ 2162274 w 2422250"/>
              <a:gd name="connsiteY10" fmla="*/ 475130 h 4778189"/>
              <a:gd name="connsiteX11" fmla="*/ 2153309 w 2422250"/>
              <a:gd name="connsiteY11" fmla="*/ 502024 h 4778189"/>
              <a:gd name="connsiteX12" fmla="*/ 2162274 w 2422250"/>
              <a:gd name="connsiteY12" fmla="*/ 537883 h 4778189"/>
              <a:gd name="connsiteX13" fmla="*/ 2135379 w 2422250"/>
              <a:gd name="connsiteY13" fmla="*/ 555812 h 4778189"/>
              <a:gd name="connsiteX14" fmla="*/ 2117450 w 2422250"/>
              <a:gd name="connsiteY14" fmla="*/ 591671 h 4778189"/>
              <a:gd name="connsiteX15" fmla="*/ 2108485 w 2422250"/>
              <a:gd name="connsiteY15" fmla="*/ 645459 h 4778189"/>
              <a:gd name="connsiteX16" fmla="*/ 2081591 w 2422250"/>
              <a:gd name="connsiteY16" fmla="*/ 663389 h 4778189"/>
              <a:gd name="connsiteX17" fmla="*/ 2009874 w 2422250"/>
              <a:gd name="connsiteY17" fmla="*/ 690283 h 4778189"/>
              <a:gd name="connsiteX18" fmla="*/ 2000909 w 2422250"/>
              <a:gd name="connsiteY18" fmla="*/ 726142 h 4778189"/>
              <a:gd name="connsiteX19" fmla="*/ 2018838 w 2422250"/>
              <a:gd name="connsiteY19" fmla="*/ 762000 h 4778189"/>
              <a:gd name="connsiteX20" fmla="*/ 2045732 w 2422250"/>
              <a:gd name="connsiteY20" fmla="*/ 851647 h 4778189"/>
              <a:gd name="connsiteX21" fmla="*/ 2072627 w 2422250"/>
              <a:gd name="connsiteY21" fmla="*/ 869577 h 4778189"/>
              <a:gd name="connsiteX22" fmla="*/ 2036768 w 2422250"/>
              <a:gd name="connsiteY22" fmla="*/ 878542 h 4778189"/>
              <a:gd name="connsiteX23" fmla="*/ 1982979 w 2422250"/>
              <a:gd name="connsiteY23" fmla="*/ 977153 h 4778189"/>
              <a:gd name="connsiteX24" fmla="*/ 1974015 w 2422250"/>
              <a:gd name="connsiteY24" fmla="*/ 1004047 h 4778189"/>
              <a:gd name="connsiteX25" fmla="*/ 1947121 w 2422250"/>
              <a:gd name="connsiteY25" fmla="*/ 1039906 h 4778189"/>
              <a:gd name="connsiteX26" fmla="*/ 1920227 w 2422250"/>
              <a:gd name="connsiteY26" fmla="*/ 1084730 h 4778189"/>
              <a:gd name="connsiteX27" fmla="*/ 1911262 w 2422250"/>
              <a:gd name="connsiteY27" fmla="*/ 1129553 h 4778189"/>
              <a:gd name="connsiteX28" fmla="*/ 1884368 w 2422250"/>
              <a:gd name="connsiteY28" fmla="*/ 1147483 h 4778189"/>
              <a:gd name="connsiteX29" fmla="*/ 1875403 w 2422250"/>
              <a:gd name="connsiteY29" fmla="*/ 1192306 h 4778189"/>
              <a:gd name="connsiteX30" fmla="*/ 1902297 w 2422250"/>
              <a:gd name="connsiteY30" fmla="*/ 1246095 h 4778189"/>
              <a:gd name="connsiteX31" fmla="*/ 1929191 w 2422250"/>
              <a:gd name="connsiteY31" fmla="*/ 1290918 h 4778189"/>
              <a:gd name="connsiteX32" fmla="*/ 1893332 w 2422250"/>
              <a:gd name="connsiteY32" fmla="*/ 1353671 h 4778189"/>
              <a:gd name="connsiteX33" fmla="*/ 1920227 w 2422250"/>
              <a:gd name="connsiteY33" fmla="*/ 1380565 h 4778189"/>
              <a:gd name="connsiteX34" fmla="*/ 1911262 w 2422250"/>
              <a:gd name="connsiteY34" fmla="*/ 1407459 h 4778189"/>
              <a:gd name="connsiteX35" fmla="*/ 1929191 w 2422250"/>
              <a:gd name="connsiteY35" fmla="*/ 1470212 h 4778189"/>
              <a:gd name="connsiteX36" fmla="*/ 1866438 w 2422250"/>
              <a:gd name="connsiteY36" fmla="*/ 1497106 h 4778189"/>
              <a:gd name="connsiteX37" fmla="*/ 1830579 w 2422250"/>
              <a:gd name="connsiteY37" fmla="*/ 1515036 h 4778189"/>
              <a:gd name="connsiteX38" fmla="*/ 1803685 w 2422250"/>
              <a:gd name="connsiteY38" fmla="*/ 1568824 h 4778189"/>
              <a:gd name="connsiteX39" fmla="*/ 1776791 w 2422250"/>
              <a:gd name="connsiteY39" fmla="*/ 1622612 h 4778189"/>
              <a:gd name="connsiteX40" fmla="*/ 1785756 w 2422250"/>
              <a:gd name="connsiteY40" fmla="*/ 1649506 h 4778189"/>
              <a:gd name="connsiteX41" fmla="*/ 1758862 w 2422250"/>
              <a:gd name="connsiteY41" fmla="*/ 1694330 h 4778189"/>
              <a:gd name="connsiteX42" fmla="*/ 1731968 w 2422250"/>
              <a:gd name="connsiteY42" fmla="*/ 1757083 h 4778189"/>
              <a:gd name="connsiteX43" fmla="*/ 1723003 w 2422250"/>
              <a:gd name="connsiteY43" fmla="*/ 1783977 h 4778189"/>
              <a:gd name="connsiteX44" fmla="*/ 1687144 w 2422250"/>
              <a:gd name="connsiteY44" fmla="*/ 1828800 h 4778189"/>
              <a:gd name="connsiteX45" fmla="*/ 1687144 w 2422250"/>
              <a:gd name="connsiteY45" fmla="*/ 1900518 h 4778189"/>
              <a:gd name="connsiteX46" fmla="*/ 1714038 w 2422250"/>
              <a:gd name="connsiteY46" fmla="*/ 1918447 h 4778189"/>
              <a:gd name="connsiteX47" fmla="*/ 1678179 w 2422250"/>
              <a:gd name="connsiteY47" fmla="*/ 1972236 h 4778189"/>
              <a:gd name="connsiteX48" fmla="*/ 1624391 w 2422250"/>
              <a:gd name="connsiteY48" fmla="*/ 2115671 h 4778189"/>
              <a:gd name="connsiteX49" fmla="*/ 1606462 w 2422250"/>
              <a:gd name="connsiteY49" fmla="*/ 2169459 h 4778189"/>
              <a:gd name="connsiteX50" fmla="*/ 1597497 w 2422250"/>
              <a:gd name="connsiteY50" fmla="*/ 2196353 h 4778189"/>
              <a:gd name="connsiteX51" fmla="*/ 1516815 w 2422250"/>
              <a:gd name="connsiteY51" fmla="*/ 2223247 h 4778189"/>
              <a:gd name="connsiteX52" fmla="*/ 1489921 w 2422250"/>
              <a:gd name="connsiteY52" fmla="*/ 2241177 h 4778189"/>
              <a:gd name="connsiteX53" fmla="*/ 1445097 w 2422250"/>
              <a:gd name="connsiteY53" fmla="*/ 2259106 h 4778189"/>
              <a:gd name="connsiteX54" fmla="*/ 1436132 w 2422250"/>
              <a:gd name="connsiteY54" fmla="*/ 2330824 h 4778189"/>
              <a:gd name="connsiteX55" fmla="*/ 1427168 w 2422250"/>
              <a:gd name="connsiteY55" fmla="*/ 2357718 h 4778189"/>
              <a:gd name="connsiteX56" fmla="*/ 1382344 w 2422250"/>
              <a:gd name="connsiteY56" fmla="*/ 2366683 h 4778189"/>
              <a:gd name="connsiteX57" fmla="*/ 1409238 w 2422250"/>
              <a:gd name="connsiteY57" fmla="*/ 2411506 h 4778189"/>
              <a:gd name="connsiteX58" fmla="*/ 1427168 w 2422250"/>
              <a:gd name="connsiteY58" fmla="*/ 2456330 h 4778189"/>
              <a:gd name="connsiteX59" fmla="*/ 1436132 w 2422250"/>
              <a:gd name="connsiteY59" fmla="*/ 2671483 h 4778189"/>
              <a:gd name="connsiteX60" fmla="*/ 1418203 w 2422250"/>
              <a:gd name="connsiteY60" fmla="*/ 2707341 h 4778189"/>
              <a:gd name="connsiteX61" fmla="*/ 1373380 w 2422250"/>
              <a:gd name="connsiteY61" fmla="*/ 2752165 h 4778189"/>
              <a:gd name="connsiteX62" fmla="*/ 1355450 w 2422250"/>
              <a:gd name="connsiteY62" fmla="*/ 2779060 h 4778189"/>
              <a:gd name="connsiteX63" fmla="*/ 1194085 w 2422250"/>
              <a:gd name="connsiteY63" fmla="*/ 2563906 h 4778189"/>
              <a:gd name="connsiteX64" fmla="*/ 1176156 w 2422250"/>
              <a:gd name="connsiteY64" fmla="*/ 2590800 h 4778189"/>
              <a:gd name="connsiteX65" fmla="*/ 1113403 w 2422250"/>
              <a:gd name="connsiteY65" fmla="*/ 2644589 h 4778189"/>
              <a:gd name="connsiteX66" fmla="*/ 1086509 w 2422250"/>
              <a:gd name="connsiteY66" fmla="*/ 2653553 h 4778189"/>
              <a:gd name="connsiteX67" fmla="*/ 1005827 w 2422250"/>
              <a:gd name="connsiteY67" fmla="*/ 2680447 h 4778189"/>
              <a:gd name="connsiteX68" fmla="*/ 934109 w 2422250"/>
              <a:gd name="connsiteY68" fmla="*/ 2716306 h 4778189"/>
              <a:gd name="connsiteX69" fmla="*/ 916179 w 2422250"/>
              <a:gd name="connsiteY69" fmla="*/ 2734236 h 4778189"/>
              <a:gd name="connsiteX70" fmla="*/ 880321 w 2422250"/>
              <a:gd name="connsiteY70" fmla="*/ 2796989 h 4778189"/>
              <a:gd name="connsiteX71" fmla="*/ 853427 w 2422250"/>
              <a:gd name="connsiteY71" fmla="*/ 2805953 h 4778189"/>
              <a:gd name="connsiteX72" fmla="*/ 826532 w 2422250"/>
              <a:gd name="connsiteY72" fmla="*/ 2823883 h 4778189"/>
              <a:gd name="connsiteX73" fmla="*/ 799638 w 2422250"/>
              <a:gd name="connsiteY73" fmla="*/ 2832847 h 4778189"/>
              <a:gd name="connsiteX74" fmla="*/ 781709 w 2422250"/>
              <a:gd name="connsiteY74" fmla="*/ 2850777 h 4778189"/>
              <a:gd name="connsiteX75" fmla="*/ 754815 w 2422250"/>
              <a:gd name="connsiteY75" fmla="*/ 2868706 h 4778189"/>
              <a:gd name="connsiteX76" fmla="*/ 736885 w 2422250"/>
              <a:gd name="connsiteY76" fmla="*/ 2886636 h 4778189"/>
              <a:gd name="connsiteX77" fmla="*/ 656203 w 2422250"/>
              <a:gd name="connsiteY77" fmla="*/ 2940424 h 4778189"/>
              <a:gd name="connsiteX78" fmla="*/ 629309 w 2422250"/>
              <a:gd name="connsiteY78" fmla="*/ 2958353 h 4778189"/>
              <a:gd name="connsiteX79" fmla="*/ 593450 w 2422250"/>
              <a:gd name="connsiteY79" fmla="*/ 2967318 h 4778189"/>
              <a:gd name="connsiteX80" fmla="*/ 557591 w 2422250"/>
              <a:gd name="connsiteY80" fmla="*/ 3012142 h 4778189"/>
              <a:gd name="connsiteX81" fmla="*/ 530697 w 2422250"/>
              <a:gd name="connsiteY81" fmla="*/ 3030071 h 4778189"/>
              <a:gd name="connsiteX82" fmla="*/ 503803 w 2422250"/>
              <a:gd name="connsiteY82" fmla="*/ 3092824 h 4778189"/>
              <a:gd name="connsiteX83" fmla="*/ 494838 w 2422250"/>
              <a:gd name="connsiteY83" fmla="*/ 3119718 h 4778189"/>
              <a:gd name="connsiteX84" fmla="*/ 467944 w 2422250"/>
              <a:gd name="connsiteY84" fmla="*/ 3128683 h 4778189"/>
              <a:gd name="connsiteX85" fmla="*/ 441050 w 2422250"/>
              <a:gd name="connsiteY85" fmla="*/ 3146612 h 4778189"/>
              <a:gd name="connsiteX86" fmla="*/ 405191 w 2422250"/>
              <a:gd name="connsiteY86" fmla="*/ 3182471 h 4778189"/>
              <a:gd name="connsiteX87" fmla="*/ 360368 w 2422250"/>
              <a:gd name="connsiteY87" fmla="*/ 3290047 h 4778189"/>
              <a:gd name="connsiteX88" fmla="*/ 333474 w 2422250"/>
              <a:gd name="connsiteY88" fmla="*/ 3307977 h 4778189"/>
              <a:gd name="connsiteX89" fmla="*/ 324509 w 2422250"/>
              <a:gd name="connsiteY89" fmla="*/ 3361765 h 4778189"/>
              <a:gd name="connsiteX90" fmla="*/ 333474 w 2422250"/>
              <a:gd name="connsiteY90" fmla="*/ 3424518 h 4778189"/>
              <a:gd name="connsiteX91" fmla="*/ 306579 w 2422250"/>
              <a:gd name="connsiteY91" fmla="*/ 3469342 h 4778189"/>
              <a:gd name="connsiteX92" fmla="*/ 288650 w 2422250"/>
              <a:gd name="connsiteY92" fmla="*/ 3541059 h 4778189"/>
              <a:gd name="connsiteX93" fmla="*/ 270721 w 2422250"/>
              <a:gd name="connsiteY93" fmla="*/ 3567953 h 4778189"/>
              <a:gd name="connsiteX94" fmla="*/ 261756 w 2422250"/>
              <a:gd name="connsiteY94" fmla="*/ 3603812 h 4778189"/>
              <a:gd name="connsiteX95" fmla="*/ 225897 w 2422250"/>
              <a:gd name="connsiteY95" fmla="*/ 3630706 h 4778189"/>
              <a:gd name="connsiteX96" fmla="*/ 216932 w 2422250"/>
              <a:gd name="connsiteY96" fmla="*/ 3702424 h 4778189"/>
              <a:gd name="connsiteX97" fmla="*/ 199003 w 2422250"/>
              <a:gd name="connsiteY97" fmla="*/ 3738283 h 4778189"/>
              <a:gd name="connsiteX98" fmla="*/ 163144 w 2422250"/>
              <a:gd name="connsiteY98" fmla="*/ 3801036 h 4778189"/>
              <a:gd name="connsiteX99" fmla="*/ 154179 w 2422250"/>
              <a:gd name="connsiteY99" fmla="*/ 3827930 h 4778189"/>
              <a:gd name="connsiteX100" fmla="*/ 136250 w 2422250"/>
              <a:gd name="connsiteY100" fmla="*/ 3863789 h 4778189"/>
              <a:gd name="connsiteX101" fmla="*/ 73497 w 2422250"/>
              <a:gd name="connsiteY101" fmla="*/ 3926542 h 4778189"/>
              <a:gd name="connsiteX102" fmla="*/ 64532 w 2422250"/>
              <a:gd name="connsiteY102" fmla="*/ 3962400 h 4778189"/>
              <a:gd name="connsiteX103" fmla="*/ 82462 w 2422250"/>
              <a:gd name="connsiteY103" fmla="*/ 4078942 h 4778189"/>
              <a:gd name="connsiteX104" fmla="*/ 100391 w 2422250"/>
              <a:gd name="connsiteY104" fmla="*/ 4105836 h 4778189"/>
              <a:gd name="connsiteX105" fmla="*/ 91427 w 2422250"/>
              <a:gd name="connsiteY105" fmla="*/ 4159624 h 4778189"/>
              <a:gd name="connsiteX106" fmla="*/ 19709 w 2422250"/>
              <a:gd name="connsiteY106" fmla="*/ 4276165 h 4778189"/>
              <a:gd name="connsiteX107" fmla="*/ 1779 w 2422250"/>
              <a:gd name="connsiteY107" fmla="*/ 4329953 h 4778189"/>
              <a:gd name="connsiteX108" fmla="*/ 1779 w 2422250"/>
              <a:gd name="connsiteY108" fmla="*/ 4419600 h 4778189"/>
              <a:gd name="connsiteX109" fmla="*/ 37638 w 2422250"/>
              <a:gd name="connsiteY109" fmla="*/ 4509247 h 4778189"/>
              <a:gd name="connsiteX110" fmla="*/ 64532 w 2422250"/>
              <a:gd name="connsiteY110" fmla="*/ 4572000 h 4778189"/>
              <a:gd name="connsiteX111" fmla="*/ 46603 w 2422250"/>
              <a:gd name="connsiteY111" fmla="*/ 4643718 h 4778189"/>
              <a:gd name="connsiteX112" fmla="*/ 37638 w 2422250"/>
              <a:gd name="connsiteY112" fmla="*/ 4670612 h 4778189"/>
              <a:gd name="connsiteX113" fmla="*/ 28674 w 2422250"/>
              <a:gd name="connsiteY113" fmla="*/ 4724400 h 4778189"/>
              <a:gd name="connsiteX114" fmla="*/ 10744 w 2422250"/>
              <a:gd name="connsiteY114" fmla="*/ 4760259 h 4778189"/>
              <a:gd name="connsiteX115" fmla="*/ 1779 w 2422250"/>
              <a:gd name="connsiteY115" fmla="*/ 4778189 h 4778189"/>
              <a:gd name="connsiteX0" fmla="*/ 2422250 w 2422250"/>
              <a:gd name="connsiteY0" fmla="*/ 0 h 4778189"/>
              <a:gd name="connsiteX1" fmla="*/ 2377427 w 2422250"/>
              <a:gd name="connsiteY1" fmla="*/ 8965 h 4778189"/>
              <a:gd name="connsiteX2" fmla="*/ 2135379 w 2422250"/>
              <a:gd name="connsiteY2" fmla="*/ 134471 h 4778189"/>
              <a:gd name="connsiteX3" fmla="*/ 2144344 w 2422250"/>
              <a:gd name="connsiteY3" fmla="*/ 206189 h 4778189"/>
              <a:gd name="connsiteX4" fmla="*/ 2153309 w 2422250"/>
              <a:gd name="connsiteY4" fmla="*/ 251012 h 4778189"/>
              <a:gd name="connsiteX5" fmla="*/ 2189168 w 2422250"/>
              <a:gd name="connsiteY5" fmla="*/ 268942 h 4778189"/>
              <a:gd name="connsiteX6" fmla="*/ 2171238 w 2422250"/>
              <a:gd name="connsiteY6" fmla="*/ 286871 h 4778189"/>
              <a:gd name="connsiteX7" fmla="*/ 2162274 w 2422250"/>
              <a:gd name="connsiteY7" fmla="*/ 313765 h 4778189"/>
              <a:gd name="connsiteX8" fmla="*/ 2216062 w 2422250"/>
              <a:gd name="connsiteY8" fmla="*/ 340659 h 4778189"/>
              <a:gd name="connsiteX9" fmla="*/ 2180203 w 2422250"/>
              <a:gd name="connsiteY9" fmla="*/ 421342 h 4778189"/>
              <a:gd name="connsiteX10" fmla="*/ 2162274 w 2422250"/>
              <a:gd name="connsiteY10" fmla="*/ 475130 h 4778189"/>
              <a:gd name="connsiteX11" fmla="*/ 2153309 w 2422250"/>
              <a:gd name="connsiteY11" fmla="*/ 502024 h 4778189"/>
              <a:gd name="connsiteX12" fmla="*/ 2162274 w 2422250"/>
              <a:gd name="connsiteY12" fmla="*/ 537883 h 4778189"/>
              <a:gd name="connsiteX13" fmla="*/ 2135379 w 2422250"/>
              <a:gd name="connsiteY13" fmla="*/ 555812 h 4778189"/>
              <a:gd name="connsiteX14" fmla="*/ 2117450 w 2422250"/>
              <a:gd name="connsiteY14" fmla="*/ 591671 h 4778189"/>
              <a:gd name="connsiteX15" fmla="*/ 2108485 w 2422250"/>
              <a:gd name="connsiteY15" fmla="*/ 645459 h 4778189"/>
              <a:gd name="connsiteX16" fmla="*/ 2081591 w 2422250"/>
              <a:gd name="connsiteY16" fmla="*/ 663389 h 4778189"/>
              <a:gd name="connsiteX17" fmla="*/ 2009874 w 2422250"/>
              <a:gd name="connsiteY17" fmla="*/ 690283 h 4778189"/>
              <a:gd name="connsiteX18" fmla="*/ 2000909 w 2422250"/>
              <a:gd name="connsiteY18" fmla="*/ 726142 h 4778189"/>
              <a:gd name="connsiteX19" fmla="*/ 2018838 w 2422250"/>
              <a:gd name="connsiteY19" fmla="*/ 762000 h 4778189"/>
              <a:gd name="connsiteX20" fmla="*/ 2045732 w 2422250"/>
              <a:gd name="connsiteY20" fmla="*/ 851647 h 4778189"/>
              <a:gd name="connsiteX21" fmla="*/ 2072627 w 2422250"/>
              <a:gd name="connsiteY21" fmla="*/ 869577 h 4778189"/>
              <a:gd name="connsiteX22" fmla="*/ 2036768 w 2422250"/>
              <a:gd name="connsiteY22" fmla="*/ 878542 h 4778189"/>
              <a:gd name="connsiteX23" fmla="*/ 1982979 w 2422250"/>
              <a:gd name="connsiteY23" fmla="*/ 977153 h 4778189"/>
              <a:gd name="connsiteX24" fmla="*/ 1974015 w 2422250"/>
              <a:gd name="connsiteY24" fmla="*/ 1004047 h 4778189"/>
              <a:gd name="connsiteX25" fmla="*/ 1947121 w 2422250"/>
              <a:gd name="connsiteY25" fmla="*/ 1039906 h 4778189"/>
              <a:gd name="connsiteX26" fmla="*/ 1920227 w 2422250"/>
              <a:gd name="connsiteY26" fmla="*/ 1084730 h 4778189"/>
              <a:gd name="connsiteX27" fmla="*/ 1911262 w 2422250"/>
              <a:gd name="connsiteY27" fmla="*/ 1129553 h 4778189"/>
              <a:gd name="connsiteX28" fmla="*/ 1884368 w 2422250"/>
              <a:gd name="connsiteY28" fmla="*/ 1147483 h 4778189"/>
              <a:gd name="connsiteX29" fmla="*/ 1875403 w 2422250"/>
              <a:gd name="connsiteY29" fmla="*/ 1192306 h 4778189"/>
              <a:gd name="connsiteX30" fmla="*/ 1902297 w 2422250"/>
              <a:gd name="connsiteY30" fmla="*/ 1246095 h 4778189"/>
              <a:gd name="connsiteX31" fmla="*/ 1929191 w 2422250"/>
              <a:gd name="connsiteY31" fmla="*/ 1290918 h 4778189"/>
              <a:gd name="connsiteX32" fmla="*/ 1893332 w 2422250"/>
              <a:gd name="connsiteY32" fmla="*/ 1353671 h 4778189"/>
              <a:gd name="connsiteX33" fmla="*/ 1920227 w 2422250"/>
              <a:gd name="connsiteY33" fmla="*/ 1380565 h 4778189"/>
              <a:gd name="connsiteX34" fmla="*/ 1911262 w 2422250"/>
              <a:gd name="connsiteY34" fmla="*/ 1407459 h 4778189"/>
              <a:gd name="connsiteX35" fmla="*/ 1929191 w 2422250"/>
              <a:gd name="connsiteY35" fmla="*/ 1470212 h 4778189"/>
              <a:gd name="connsiteX36" fmla="*/ 1866438 w 2422250"/>
              <a:gd name="connsiteY36" fmla="*/ 1497106 h 4778189"/>
              <a:gd name="connsiteX37" fmla="*/ 1830579 w 2422250"/>
              <a:gd name="connsiteY37" fmla="*/ 1515036 h 4778189"/>
              <a:gd name="connsiteX38" fmla="*/ 1803685 w 2422250"/>
              <a:gd name="connsiteY38" fmla="*/ 1568824 h 4778189"/>
              <a:gd name="connsiteX39" fmla="*/ 1776791 w 2422250"/>
              <a:gd name="connsiteY39" fmla="*/ 1622612 h 4778189"/>
              <a:gd name="connsiteX40" fmla="*/ 1785756 w 2422250"/>
              <a:gd name="connsiteY40" fmla="*/ 1649506 h 4778189"/>
              <a:gd name="connsiteX41" fmla="*/ 1758862 w 2422250"/>
              <a:gd name="connsiteY41" fmla="*/ 1694330 h 4778189"/>
              <a:gd name="connsiteX42" fmla="*/ 1731968 w 2422250"/>
              <a:gd name="connsiteY42" fmla="*/ 1757083 h 4778189"/>
              <a:gd name="connsiteX43" fmla="*/ 1723003 w 2422250"/>
              <a:gd name="connsiteY43" fmla="*/ 1783977 h 4778189"/>
              <a:gd name="connsiteX44" fmla="*/ 1687144 w 2422250"/>
              <a:gd name="connsiteY44" fmla="*/ 1828800 h 4778189"/>
              <a:gd name="connsiteX45" fmla="*/ 1687144 w 2422250"/>
              <a:gd name="connsiteY45" fmla="*/ 1900518 h 4778189"/>
              <a:gd name="connsiteX46" fmla="*/ 1714038 w 2422250"/>
              <a:gd name="connsiteY46" fmla="*/ 1918447 h 4778189"/>
              <a:gd name="connsiteX47" fmla="*/ 1678179 w 2422250"/>
              <a:gd name="connsiteY47" fmla="*/ 1972236 h 4778189"/>
              <a:gd name="connsiteX48" fmla="*/ 1624391 w 2422250"/>
              <a:gd name="connsiteY48" fmla="*/ 2115671 h 4778189"/>
              <a:gd name="connsiteX49" fmla="*/ 1606462 w 2422250"/>
              <a:gd name="connsiteY49" fmla="*/ 2169459 h 4778189"/>
              <a:gd name="connsiteX50" fmla="*/ 1597497 w 2422250"/>
              <a:gd name="connsiteY50" fmla="*/ 2196353 h 4778189"/>
              <a:gd name="connsiteX51" fmla="*/ 1516815 w 2422250"/>
              <a:gd name="connsiteY51" fmla="*/ 2223247 h 4778189"/>
              <a:gd name="connsiteX52" fmla="*/ 1489921 w 2422250"/>
              <a:gd name="connsiteY52" fmla="*/ 2241177 h 4778189"/>
              <a:gd name="connsiteX53" fmla="*/ 1445097 w 2422250"/>
              <a:gd name="connsiteY53" fmla="*/ 2259106 h 4778189"/>
              <a:gd name="connsiteX54" fmla="*/ 1436132 w 2422250"/>
              <a:gd name="connsiteY54" fmla="*/ 2330824 h 4778189"/>
              <a:gd name="connsiteX55" fmla="*/ 1427168 w 2422250"/>
              <a:gd name="connsiteY55" fmla="*/ 2357718 h 4778189"/>
              <a:gd name="connsiteX56" fmla="*/ 1382344 w 2422250"/>
              <a:gd name="connsiteY56" fmla="*/ 2366683 h 4778189"/>
              <a:gd name="connsiteX57" fmla="*/ 1409238 w 2422250"/>
              <a:gd name="connsiteY57" fmla="*/ 2411506 h 4778189"/>
              <a:gd name="connsiteX58" fmla="*/ 1427168 w 2422250"/>
              <a:gd name="connsiteY58" fmla="*/ 2456330 h 4778189"/>
              <a:gd name="connsiteX59" fmla="*/ 1436132 w 2422250"/>
              <a:gd name="connsiteY59" fmla="*/ 2671483 h 4778189"/>
              <a:gd name="connsiteX60" fmla="*/ 1418203 w 2422250"/>
              <a:gd name="connsiteY60" fmla="*/ 2707341 h 4778189"/>
              <a:gd name="connsiteX61" fmla="*/ 1373380 w 2422250"/>
              <a:gd name="connsiteY61" fmla="*/ 2752165 h 4778189"/>
              <a:gd name="connsiteX62" fmla="*/ 1355450 w 2422250"/>
              <a:gd name="connsiteY62" fmla="*/ 2779060 h 4778189"/>
              <a:gd name="connsiteX63" fmla="*/ 1319591 w 2422250"/>
              <a:gd name="connsiteY63" fmla="*/ 2850777 h 4778189"/>
              <a:gd name="connsiteX64" fmla="*/ 1176156 w 2422250"/>
              <a:gd name="connsiteY64" fmla="*/ 2590800 h 4778189"/>
              <a:gd name="connsiteX65" fmla="*/ 1113403 w 2422250"/>
              <a:gd name="connsiteY65" fmla="*/ 2644589 h 4778189"/>
              <a:gd name="connsiteX66" fmla="*/ 1086509 w 2422250"/>
              <a:gd name="connsiteY66" fmla="*/ 2653553 h 4778189"/>
              <a:gd name="connsiteX67" fmla="*/ 1005827 w 2422250"/>
              <a:gd name="connsiteY67" fmla="*/ 2680447 h 4778189"/>
              <a:gd name="connsiteX68" fmla="*/ 934109 w 2422250"/>
              <a:gd name="connsiteY68" fmla="*/ 2716306 h 4778189"/>
              <a:gd name="connsiteX69" fmla="*/ 916179 w 2422250"/>
              <a:gd name="connsiteY69" fmla="*/ 2734236 h 4778189"/>
              <a:gd name="connsiteX70" fmla="*/ 880321 w 2422250"/>
              <a:gd name="connsiteY70" fmla="*/ 2796989 h 4778189"/>
              <a:gd name="connsiteX71" fmla="*/ 853427 w 2422250"/>
              <a:gd name="connsiteY71" fmla="*/ 2805953 h 4778189"/>
              <a:gd name="connsiteX72" fmla="*/ 826532 w 2422250"/>
              <a:gd name="connsiteY72" fmla="*/ 2823883 h 4778189"/>
              <a:gd name="connsiteX73" fmla="*/ 799638 w 2422250"/>
              <a:gd name="connsiteY73" fmla="*/ 2832847 h 4778189"/>
              <a:gd name="connsiteX74" fmla="*/ 781709 w 2422250"/>
              <a:gd name="connsiteY74" fmla="*/ 2850777 h 4778189"/>
              <a:gd name="connsiteX75" fmla="*/ 754815 w 2422250"/>
              <a:gd name="connsiteY75" fmla="*/ 2868706 h 4778189"/>
              <a:gd name="connsiteX76" fmla="*/ 736885 w 2422250"/>
              <a:gd name="connsiteY76" fmla="*/ 2886636 h 4778189"/>
              <a:gd name="connsiteX77" fmla="*/ 656203 w 2422250"/>
              <a:gd name="connsiteY77" fmla="*/ 2940424 h 4778189"/>
              <a:gd name="connsiteX78" fmla="*/ 629309 w 2422250"/>
              <a:gd name="connsiteY78" fmla="*/ 2958353 h 4778189"/>
              <a:gd name="connsiteX79" fmla="*/ 593450 w 2422250"/>
              <a:gd name="connsiteY79" fmla="*/ 2967318 h 4778189"/>
              <a:gd name="connsiteX80" fmla="*/ 557591 w 2422250"/>
              <a:gd name="connsiteY80" fmla="*/ 3012142 h 4778189"/>
              <a:gd name="connsiteX81" fmla="*/ 530697 w 2422250"/>
              <a:gd name="connsiteY81" fmla="*/ 3030071 h 4778189"/>
              <a:gd name="connsiteX82" fmla="*/ 503803 w 2422250"/>
              <a:gd name="connsiteY82" fmla="*/ 3092824 h 4778189"/>
              <a:gd name="connsiteX83" fmla="*/ 494838 w 2422250"/>
              <a:gd name="connsiteY83" fmla="*/ 3119718 h 4778189"/>
              <a:gd name="connsiteX84" fmla="*/ 467944 w 2422250"/>
              <a:gd name="connsiteY84" fmla="*/ 3128683 h 4778189"/>
              <a:gd name="connsiteX85" fmla="*/ 441050 w 2422250"/>
              <a:gd name="connsiteY85" fmla="*/ 3146612 h 4778189"/>
              <a:gd name="connsiteX86" fmla="*/ 405191 w 2422250"/>
              <a:gd name="connsiteY86" fmla="*/ 3182471 h 4778189"/>
              <a:gd name="connsiteX87" fmla="*/ 360368 w 2422250"/>
              <a:gd name="connsiteY87" fmla="*/ 3290047 h 4778189"/>
              <a:gd name="connsiteX88" fmla="*/ 333474 w 2422250"/>
              <a:gd name="connsiteY88" fmla="*/ 3307977 h 4778189"/>
              <a:gd name="connsiteX89" fmla="*/ 324509 w 2422250"/>
              <a:gd name="connsiteY89" fmla="*/ 3361765 h 4778189"/>
              <a:gd name="connsiteX90" fmla="*/ 333474 w 2422250"/>
              <a:gd name="connsiteY90" fmla="*/ 3424518 h 4778189"/>
              <a:gd name="connsiteX91" fmla="*/ 306579 w 2422250"/>
              <a:gd name="connsiteY91" fmla="*/ 3469342 h 4778189"/>
              <a:gd name="connsiteX92" fmla="*/ 288650 w 2422250"/>
              <a:gd name="connsiteY92" fmla="*/ 3541059 h 4778189"/>
              <a:gd name="connsiteX93" fmla="*/ 270721 w 2422250"/>
              <a:gd name="connsiteY93" fmla="*/ 3567953 h 4778189"/>
              <a:gd name="connsiteX94" fmla="*/ 261756 w 2422250"/>
              <a:gd name="connsiteY94" fmla="*/ 3603812 h 4778189"/>
              <a:gd name="connsiteX95" fmla="*/ 225897 w 2422250"/>
              <a:gd name="connsiteY95" fmla="*/ 3630706 h 4778189"/>
              <a:gd name="connsiteX96" fmla="*/ 216932 w 2422250"/>
              <a:gd name="connsiteY96" fmla="*/ 3702424 h 4778189"/>
              <a:gd name="connsiteX97" fmla="*/ 199003 w 2422250"/>
              <a:gd name="connsiteY97" fmla="*/ 3738283 h 4778189"/>
              <a:gd name="connsiteX98" fmla="*/ 163144 w 2422250"/>
              <a:gd name="connsiteY98" fmla="*/ 3801036 h 4778189"/>
              <a:gd name="connsiteX99" fmla="*/ 154179 w 2422250"/>
              <a:gd name="connsiteY99" fmla="*/ 3827930 h 4778189"/>
              <a:gd name="connsiteX100" fmla="*/ 136250 w 2422250"/>
              <a:gd name="connsiteY100" fmla="*/ 3863789 h 4778189"/>
              <a:gd name="connsiteX101" fmla="*/ 73497 w 2422250"/>
              <a:gd name="connsiteY101" fmla="*/ 3926542 h 4778189"/>
              <a:gd name="connsiteX102" fmla="*/ 64532 w 2422250"/>
              <a:gd name="connsiteY102" fmla="*/ 3962400 h 4778189"/>
              <a:gd name="connsiteX103" fmla="*/ 82462 w 2422250"/>
              <a:gd name="connsiteY103" fmla="*/ 4078942 h 4778189"/>
              <a:gd name="connsiteX104" fmla="*/ 100391 w 2422250"/>
              <a:gd name="connsiteY104" fmla="*/ 4105836 h 4778189"/>
              <a:gd name="connsiteX105" fmla="*/ 91427 w 2422250"/>
              <a:gd name="connsiteY105" fmla="*/ 4159624 h 4778189"/>
              <a:gd name="connsiteX106" fmla="*/ 19709 w 2422250"/>
              <a:gd name="connsiteY106" fmla="*/ 4276165 h 4778189"/>
              <a:gd name="connsiteX107" fmla="*/ 1779 w 2422250"/>
              <a:gd name="connsiteY107" fmla="*/ 4329953 h 4778189"/>
              <a:gd name="connsiteX108" fmla="*/ 1779 w 2422250"/>
              <a:gd name="connsiteY108" fmla="*/ 4419600 h 4778189"/>
              <a:gd name="connsiteX109" fmla="*/ 37638 w 2422250"/>
              <a:gd name="connsiteY109" fmla="*/ 4509247 h 4778189"/>
              <a:gd name="connsiteX110" fmla="*/ 64532 w 2422250"/>
              <a:gd name="connsiteY110" fmla="*/ 4572000 h 4778189"/>
              <a:gd name="connsiteX111" fmla="*/ 46603 w 2422250"/>
              <a:gd name="connsiteY111" fmla="*/ 4643718 h 4778189"/>
              <a:gd name="connsiteX112" fmla="*/ 37638 w 2422250"/>
              <a:gd name="connsiteY112" fmla="*/ 4670612 h 4778189"/>
              <a:gd name="connsiteX113" fmla="*/ 28674 w 2422250"/>
              <a:gd name="connsiteY113" fmla="*/ 4724400 h 4778189"/>
              <a:gd name="connsiteX114" fmla="*/ 10744 w 2422250"/>
              <a:gd name="connsiteY114" fmla="*/ 4760259 h 4778189"/>
              <a:gd name="connsiteX115" fmla="*/ 1779 w 2422250"/>
              <a:gd name="connsiteY115" fmla="*/ 4778189 h 4778189"/>
              <a:gd name="connsiteX0" fmla="*/ 2422250 w 2422250"/>
              <a:gd name="connsiteY0" fmla="*/ 0 h 4778189"/>
              <a:gd name="connsiteX1" fmla="*/ 2377427 w 2422250"/>
              <a:gd name="connsiteY1" fmla="*/ 8965 h 4778189"/>
              <a:gd name="connsiteX2" fmla="*/ 2135379 w 2422250"/>
              <a:gd name="connsiteY2" fmla="*/ 134471 h 4778189"/>
              <a:gd name="connsiteX3" fmla="*/ 2144344 w 2422250"/>
              <a:gd name="connsiteY3" fmla="*/ 206189 h 4778189"/>
              <a:gd name="connsiteX4" fmla="*/ 2153309 w 2422250"/>
              <a:gd name="connsiteY4" fmla="*/ 251012 h 4778189"/>
              <a:gd name="connsiteX5" fmla="*/ 2189168 w 2422250"/>
              <a:gd name="connsiteY5" fmla="*/ 268942 h 4778189"/>
              <a:gd name="connsiteX6" fmla="*/ 2171238 w 2422250"/>
              <a:gd name="connsiteY6" fmla="*/ 286871 h 4778189"/>
              <a:gd name="connsiteX7" fmla="*/ 2162274 w 2422250"/>
              <a:gd name="connsiteY7" fmla="*/ 313765 h 4778189"/>
              <a:gd name="connsiteX8" fmla="*/ 2216062 w 2422250"/>
              <a:gd name="connsiteY8" fmla="*/ 340659 h 4778189"/>
              <a:gd name="connsiteX9" fmla="*/ 2180203 w 2422250"/>
              <a:gd name="connsiteY9" fmla="*/ 421342 h 4778189"/>
              <a:gd name="connsiteX10" fmla="*/ 2162274 w 2422250"/>
              <a:gd name="connsiteY10" fmla="*/ 475130 h 4778189"/>
              <a:gd name="connsiteX11" fmla="*/ 2153309 w 2422250"/>
              <a:gd name="connsiteY11" fmla="*/ 502024 h 4778189"/>
              <a:gd name="connsiteX12" fmla="*/ 2162274 w 2422250"/>
              <a:gd name="connsiteY12" fmla="*/ 537883 h 4778189"/>
              <a:gd name="connsiteX13" fmla="*/ 2135379 w 2422250"/>
              <a:gd name="connsiteY13" fmla="*/ 555812 h 4778189"/>
              <a:gd name="connsiteX14" fmla="*/ 2117450 w 2422250"/>
              <a:gd name="connsiteY14" fmla="*/ 591671 h 4778189"/>
              <a:gd name="connsiteX15" fmla="*/ 2108485 w 2422250"/>
              <a:gd name="connsiteY15" fmla="*/ 645459 h 4778189"/>
              <a:gd name="connsiteX16" fmla="*/ 2081591 w 2422250"/>
              <a:gd name="connsiteY16" fmla="*/ 663389 h 4778189"/>
              <a:gd name="connsiteX17" fmla="*/ 2009874 w 2422250"/>
              <a:gd name="connsiteY17" fmla="*/ 690283 h 4778189"/>
              <a:gd name="connsiteX18" fmla="*/ 2000909 w 2422250"/>
              <a:gd name="connsiteY18" fmla="*/ 726142 h 4778189"/>
              <a:gd name="connsiteX19" fmla="*/ 2018838 w 2422250"/>
              <a:gd name="connsiteY19" fmla="*/ 762000 h 4778189"/>
              <a:gd name="connsiteX20" fmla="*/ 2045732 w 2422250"/>
              <a:gd name="connsiteY20" fmla="*/ 851647 h 4778189"/>
              <a:gd name="connsiteX21" fmla="*/ 2072627 w 2422250"/>
              <a:gd name="connsiteY21" fmla="*/ 869577 h 4778189"/>
              <a:gd name="connsiteX22" fmla="*/ 2036768 w 2422250"/>
              <a:gd name="connsiteY22" fmla="*/ 878542 h 4778189"/>
              <a:gd name="connsiteX23" fmla="*/ 1982979 w 2422250"/>
              <a:gd name="connsiteY23" fmla="*/ 977153 h 4778189"/>
              <a:gd name="connsiteX24" fmla="*/ 1974015 w 2422250"/>
              <a:gd name="connsiteY24" fmla="*/ 1004047 h 4778189"/>
              <a:gd name="connsiteX25" fmla="*/ 1947121 w 2422250"/>
              <a:gd name="connsiteY25" fmla="*/ 1039906 h 4778189"/>
              <a:gd name="connsiteX26" fmla="*/ 1920227 w 2422250"/>
              <a:gd name="connsiteY26" fmla="*/ 1084730 h 4778189"/>
              <a:gd name="connsiteX27" fmla="*/ 1911262 w 2422250"/>
              <a:gd name="connsiteY27" fmla="*/ 1129553 h 4778189"/>
              <a:gd name="connsiteX28" fmla="*/ 1884368 w 2422250"/>
              <a:gd name="connsiteY28" fmla="*/ 1147483 h 4778189"/>
              <a:gd name="connsiteX29" fmla="*/ 1875403 w 2422250"/>
              <a:gd name="connsiteY29" fmla="*/ 1192306 h 4778189"/>
              <a:gd name="connsiteX30" fmla="*/ 1902297 w 2422250"/>
              <a:gd name="connsiteY30" fmla="*/ 1246095 h 4778189"/>
              <a:gd name="connsiteX31" fmla="*/ 1929191 w 2422250"/>
              <a:gd name="connsiteY31" fmla="*/ 1290918 h 4778189"/>
              <a:gd name="connsiteX32" fmla="*/ 1893332 w 2422250"/>
              <a:gd name="connsiteY32" fmla="*/ 1353671 h 4778189"/>
              <a:gd name="connsiteX33" fmla="*/ 1920227 w 2422250"/>
              <a:gd name="connsiteY33" fmla="*/ 1380565 h 4778189"/>
              <a:gd name="connsiteX34" fmla="*/ 1911262 w 2422250"/>
              <a:gd name="connsiteY34" fmla="*/ 1407459 h 4778189"/>
              <a:gd name="connsiteX35" fmla="*/ 1929191 w 2422250"/>
              <a:gd name="connsiteY35" fmla="*/ 1470212 h 4778189"/>
              <a:gd name="connsiteX36" fmla="*/ 1866438 w 2422250"/>
              <a:gd name="connsiteY36" fmla="*/ 1497106 h 4778189"/>
              <a:gd name="connsiteX37" fmla="*/ 1830579 w 2422250"/>
              <a:gd name="connsiteY37" fmla="*/ 1515036 h 4778189"/>
              <a:gd name="connsiteX38" fmla="*/ 1803685 w 2422250"/>
              <a:gd name="connsiteY38" fmla="*/ 1568824 h 4778189"/>
              <a:gd name="connsiteX39" fmla="*/ 1776791 w 2422250"/>
              <a:gd name="connsiteY39" fmla="*/ 1622612 h 4778189"/>
              <a:gd name="connsiteX40" fmla="*/ 1785756 w 2422250"/>
              <a:gd name="connsiteY40" fmla="*/ 1649506 h 4778189"/>
              <a:gd name="connsiteX41" fmla="*/ 1758862 w 2422250"/>
              <a:gd name="connsiteY41" fmla="*/ 1694330 h 4778189"/>
              <a:gd name="connsiteX42" fmla="*/ 1731968 w 2422250"/>
              <a:gd name="connsiteY42" fmla="*/ 1757083 h 4778189"/>
              <a:gd name="connsiteX43" fmla="*/ 1723003 w 2422250"/>
              <a:gd name="connsiteY43" fmla="*/ 1783977 h 4778189"/>
              <a:gd name="connsiteX44" fmla="*/ 1687144 w 2422250"/>
              <a:gd name="connsiteY44" fmla="*/ 1828800 h 4778189"/>
              <a:gd name="connsiteX45" fmla="*/ 1687144 w 2422250"/>
              <a:gd name="connsiteY45" fmla="*/ 1900518 h 4778189"/>
              <a:gd name="connsiteX46" fmla="*/ 1714038 w 2422250"/>
              <a:gd name="connsiteY46" fmla="*/ 1918447 h 4778189"/>
              <a:gd name="connsiteX47" fmla="*/ 1678179 w 2422250"/>
              <a:gd name="connsiteY47" fmla="*/ 1972236 h 4778189"/>
              <a:gd name="connsiteX48" fmla="*/ 1624391 w 2422250"/>
              <a:gd name="connsiteY48" fmla="*/ 2115671 h 4778189"/>
              <a:gd name="connsiteX49" fmla="*/ 1606462 w 2422250"/>
              <a:gd name="connsiteY49" fmla="*/ 2169459 h 4778189"/>
              <a:gd name="connsiteX50" fmla="*/ 1597497 w 2422250"/>
              <a:gd name="connsiteY50" fmla="*/ 2196353 h 4778189"/>
              <a:gd name="connsiteX51" fmla="*/ 1516815 w 2422250"/>
              <a:gd name="connsiteY51" fmla="*/ 2223247 h 4778189"/>
              <a:gd name="connsiteX52" fmla="*/ 1489921 w 2422250"/>
              <a:gd name="connsiteY52" fmla="*/ 2241177 h 4778189"/>
              <a:gd name="connsiteX53" fmla="*/ 1445097 w 2422250"/>
              <a:gd name="connsiteY53" fmla="*/ 2259106 h 4778189"/>
              <a:gd name="connsiteX54" fmla="*/ 1436132 w 2422250"/>
              <a:gd name="connsiteY54" fmla="*/ 2330824 h 4778189"/>
              <a:gd name="connsiteX55" fmla="*/ 1427168 w 2422250"/>
              <a:gd name="connsiteY55" fmla="*/ 2357718 h 4778189"/>
              <a:gd name="connsiteX56" fmla="*/ 1382344 w 2422250"/>
              <a:gd name="connsiteY56" fmla="*/ 2366683 h 4778189"/>
              <a:gd name="connsiteX57" fmla="*/ 1409238 w 2422250"/>
              <a:gd name="connsiteY57" fmla="*/ 2411506 h 4778189"/>
              <a:gd name="connsiteX58" fmla="*/ 1427168 w 2422250"/>
              <a:gd name="connsiteY58" fmla="*/ 2456330 h 4778189"/>
              <a:gd name="connsiteX59" fmla="*/ 1436132 w 2422250"/>
              <a:gd name="connsiteY59" fmla="*/ 2671483 h 4778189"/>
              <a:gd name="connsiteX60" fmla="*/ 1418203 w 2422250"/>
              <a:gd name="connsiteY60" fmla="*/ 2707341 h 4778189"/>
              <a:gd name="connsiteX61" fmla="*/ 1373380 w 2422250"/>
              <a:gd name="connsiteY61" fmla="*/ 2752165 h 4778189"/>
              <a:gd name="connsiteX62" fmla="*/ 1355450 w 2422250"/>
              <a:gd name="connsiteY62" fmla="*/ 2779060 h 4778189"/>
              <a:gd name="connsiteX63" fmla="*/ 1319591 w 2422250"/>
              <a:gd name="connsiteY63" fmla="*/ 2850777 h 4778189"/>
              <a:gd name="connsiteX64" fmla="*/ 1274767 w 2422250"/>
              <a:gd name="connsiteY64" fmla="*/ 2877671 h 4778189"/>
              <a:gd name="connsiteX65" fmla="*/ 1113403 w 2422250"/>
              <a:gd name="connsiteY65" fmla="*/ 2644589 h 4778189"/>
              <a:gd name="connsiteX66" fmla="*/ 1086509 w 2422250"/>
              <a:gd name="connsiteY66" fmla="*/ 2653553 h 4778189"/>
              <a:gd name="connsiteX67" fmla="*/ 1005827 w 2422250"/>
              <a:gd name="connsiteY67" fmla="*/ 2680447 h 4778189"/>
              <a:gd name="connsiteX68" fmla="*/ 934109 w 2422250"/>
              <a:gd name="connsiteY68" fmla="*/ 2716306 h 4778189"/>
              <a:gd name="connsiteX69" fmla="*/ 916179 w 2422250"/>
              <a:gd name="connsiteY69" fmla="*/ 2734236 h 4778189"/>
              <a:gd name="connsiteX70" fmla="*/ 880321 w 2422250"/>
              <a:gd name="connsiteY70" fmla="*/ 2796989 h 4778189"/>
              <a:gd name="connsiteX71" fmla="*/ 853427 w 2422250"/>
              <a:gd name="connsiteY71" fmla="*/ 2805953 h 4778189"/>
              <a:gd name="connsiteX72" fmla="*/ 826532 w 2422250"/>
              <a:gd name="connsiteY72" fmla="*/ 2823883 h 4778189"/>
              <a:gd name="connsiteX73" fmla="*/ 799638 w 2422250"/>
              <a:gd name="connsiteY73" fmla="*/ 2832847 h 4778189"/>
              <a:gd name="connsiteX74" fmla="*/ 781709 w 2422250"/>
              <a:gd name="connsiteY74" fmla="*/ 2850777 h 4778189"/>
              <a:gd name="connsiteX75" fmla="*/ 754815 w 2422250"/>
              <a:gd name="connsiteY75" fmla="*/ 2868706 h 4778189"/>
              <a:gd name="connsiteX76" fmla="*/ 736885 w 2422250"/>
              <a:gd name="connsiteY76" fmla="*/ 2886636 h 4778189"/>
              <a:gd name="connsiteX77" fmla="*/ 656203 w 2422250"/>
              <a:gd name="connsiteY77" fmla="*/ 2940424 h 4778189"/>
              <a:gd name="connsiteX78" fmla="*/ 629309 w 2422250"/>
              <a:gd name="connsiteY78" fmla="*/ 2958353 h 4778189"/>
              <a:gd name="connsiteX79" fmla="*/ 593450 w 2422250"/>
              <a:gd name="connsiteY79" fmla="*/ 2967318 h 4778189"/>
              <a:gd name="connsiteX80" fmla="*/ 557591 w 2422250"/>
              <a:gd name="connsiteY80" fmla="*/ 3012142 h 4778189"/>
              <a:gd name="connsiteX81" fmla="*/ 530697 w 2422250"/>
              <a:gd name="connsiteY81" fmla="*/ 3030071 h 4778189"/>
              <a:gd name="connsiteX82" fmla="*/ 503803 w 2422250"/>
              <a:gd name="connsiteY82" fmla="*/ 3092824 h 4778189"/>
              <a:gd name="connsiteX83" fmla="*/ 494838 w 2422250"/>
              <a:gd name="connsiteY83" fmla="*/ 3119718 h 4778189"/>
              <a:gd name="connsiteX84" fmla="*/ 467944 w 2422250"/>
              <a:gd name="connsiteY84" fmla="*/ 3128683 h 4778189"/>
              <a:gd name="connsiteX85" fmla="*/ 441050 w 2422250"/>
              <a:gd name="connsiteY85" fmla="*/ 3146612 h 4778189"/>
              <a:gd name="connsiteX86" fmla="*/ 405191 w 2422250"/>
              <a:gd name="connsiteY86" fmla="*/ 3182471 h 4778189"/>
              <a:gd name="connsiteX87" fmla="*/ 360368 w 2422250"/>
              <a:gd name="connsiteY87" fmla="*/ 3290047 h 4778189"/>
              <a:gd name="connsiteX88" fmla="*/ 333474 w 2422250"/>
              <a:gd name="connsiteY88" fmla="*/ 3307977 h 4778189"/>
              <a:gd name="connsiteX89" fmla="*/ 324509 w 2422250"/>
              <a:gd name="connsiteY89" fmla="*/ 3361765 h 4778189"/>
              <a:gd name="connsiteX90" fmla="*/ 333474 w 2422250"/>
              <a:gd name="connsiteY90" fmla="*/ 3424518 h 4778189"/>
              <a:gd name="connsiteX91" fmla="*/ 306579 w 2422250"/>
              <a:gd name="connsiteY91" fmla="*/ 3469342 h 4778189"/>
              <a:gd name="connsiteX92" fmla="*/ 288650 w 2422250"/>
              <a:gd name="connsiteY92" fmla="*/ 3541059 h 4778189"/>
              <a:gd name="connsiteX93" fmla="*/ 270721 w 2422250"/>
              <a:gd name="connsiteY93" fmla="*/ 3567953 h 4778189"/>
              <a:gd name="connsiteX94" fmla="*/ 261756 w 2422250"/>
              <a:gd name="connsiteY94" fmla="*/ 3603812 h 4778189"/>
              <a:gd name="connsiteX95" fmla="*/ 225897 w 2422250"/>
              <a:gd name="connsiteY95" fmla="*/ 3630706 h 4778189"/>
              <a:gd name="connsiteX96" fmla="*/ 216932 w 2422250"/>
              <a:gd name="connsiteY96" fmla="*/ 3702424 h 4778189"/>
              <a:gd name="connsiteX97" fmla="*/ 199003 w 2422250"/>
              <a:gd name="connsiteY97" fmla="*/ 3738283 h 4778189"/>
              <a:gd name="connsiteX98" fmla="*/ 163144 w 2422250"/>
              <a:gd name="connsiteY98" fmla="*/ 3801036 h 4778189"/>
              <a:gd name="connsiteX99" fmla="*/ 154179 w 2422250"/>
              <a:gd name="connsiteY99" fmla="*/ 3827930 h 4778189"/>
              <a:gd name="connsiteX100" fmla="*/ 136250 w 2422250"/>
              <a:gd name="connsiteY100" fmla="*/ 3863789 h 4778189"/>
              <a:gd name="connsiteX101" fmla="*/ 73497 w 2422250"/>
              <a:gd name="connsiteY101" fmla="*/ 3926542 h 4778189"/>
              <a:gd name="connsiteX102" fmla="*/ 64532 w 2422250"/>
              <a:gd name="connsiteY102" fmla="*/ 3962400 h 4778189"/>
              <a:gd name="connsiteX103" fmla="*/ 82462 w 2422250"/>
              <a:gd name="connsiteY103" fmla="*/ 4078942 h 4778189"/>
              <a:gd name="connsiteX104" fmla="*/ 100391 w 2422250"/>
              <a:gd name="connsiteY104" fmla="*/ 4105836 h 4778189"/>
              <a:gd name="connsiteX105" fmla="*/ 91427 w 2422250"/>
              <a:gd name="connsiteY105" fmla="*/ 4159624 h 4778189"/>
              <a:gd name="connsiteX106" fmla="*/ 19709 w 2422250"/>
              <a:gd name="connsiteY106" fmla="*/ 4276165 h 4778189"/>
              <a:gd name="connsiteX107" fmla="*/ 1779 w 2422250"/>
              <a:gd name="connsiteY107" fmla="*/ 4329953 h 4778189"/>
              <a:gd name="connsiteX108" fmla="*/ 1779 w 2422250"/>
              <a:gd name="connsiteY108" fmla="*/ 4419600 h 4778189"/>
              <a:gd name="connsiteX109" fmla="*/ 37638 w 2422250"/>
              <a:gd name="connsiteY109" fmla="*/ 4509247 h 4778189"/>
              <a:gd name="connsiteX110" fmla="*/ 64532 w 2422250"/>
              <a:gd name="connsiteY110" fmla="*/ 4572000 h 4778189"/>
              <a:gd name="connsiteX111" fmla="*/ 46603 w 2422250"/>
              <a:gd name="connsiteY111" fmla="*/ 4643718 h 4778189"/>
              <a:gd name="connsiteX112" fmla="*/ 37638 w 2422250"/>
              <a:gd name="connsiteY112" fmla="*/ 4670612 h 4778189"/>
              <a:gd name="connsiteX113" fmla="*/ 28674 w 2422250"/>
              <a:gd name="connsiteY113" fmla="*/ 4724400 h 4778189"/>
              <a:gd name="connsiteX114" fmla="*/ 10744 w 2422250"/>
              <a:gd name="connsiteY114" fmla="*/ 4760259 h 4778189"/>
              <a:gd name="connsiteX115" fmla="*/ 1779 w 2422250"/>
              <a:gd name="connsiteY115" fmla="*/ 4778189 h 4778189"/>
              <a:gd name="connsiteX0" fmla="*/ 2422250 w 2422250"/>
              <a:gd name="connsiteY0" fmla="*/ 0 h 4778189"/>
              <a:gd name="connsiteX1" fmla="*/ 2377427 w 2422250"/>
              <a:gd name="connsiteY1" fmla="*/ 8965 h 4778189"/>
              <a:gd name="connsiteX2" fmla="*/ 2135379 w 2422250"/>
              <a:gd name="connsiteY2" fmla="*/ 134471 h 4778189"/>
              <a:gd name="connsiteX3" fmla="*/ 2144344 w 2422250"/>
              <a:gd name="connsiteY3" fmla="*/ 206189 h 4778189"/>
              <a:gd name="connsiteX4" fmla="*/ 2153309 w 2422250"/>
              <a:gd name="connsiteY4" fmla="*/ 251012 h 4778189"/>
              <a:gd name="connsiteX5" fmla="*/ 2189168 w 2422250"/>
              <a:gd name="connsiteY5" fmla="*/ 268942 h 4778189"/>
              <a:gd name="connsiteX6" fmla="*/ 2171238 w 2422250"/>
              <a:gd name="connsiteY6" fmla="*/ 286871 h 4778189"/>
              <a:gd name="connsiteX7" fmla="*/ 2162274 w 2422250"/>
              <a:gd name="connsiteY7" fmla="*/ 313765 h 4778189"/>
              <a:gd name="connsiteX8" fmla="*/ 2216062 w 2422250"/>
              <a:gd name="connsiteY8" fmla="*/ 340659 h 4778189"/>
              <a:gd name="connsiteX9" fmla="*/ 2180203 w 2422250"/>
              <a:gd name="connsiteY9" fmla="*/ 421342 h 4778189"/>
              <a:gd name="connsiteX10" fmla="*/ 2162274 w 2422250"/>
              <a:gd name="connsiteY10" fmla="*/ 475130 h 4778189"/>
              <a:gd name="connsiteX11" fmla="*/ 2153309 w 2422250"/>
              <a:gd name="connsiteY11" fmla="*/ 502024 h 4778189"/>
              <a:gd name="connsiteX12" fmla="*/ 2162274 w 2422250"/>
              <a:gd name="connsiteY12" fmla="*/ 537883 h 4778189"/>
              <a:gd name="connsiteX13" fmla="*/ 2135379 w 2422250"/>
              <a:gd name="connsiteY13" fmla="*/ 555812 h 4778189"/>
              <a:gd name="connsiteX14" fmla="*/ 2117450 w 2422250"/>
              <a:gd name="connsiteY14" fmla="*/ 591671 h 4778189"/>
              <a:gd name="connsiteX15" fmla="*/ 2108485 w 2422250"/>
              <a:gd name="connsiteY15" fmla="*/ 645459 h 4778189"/>
              <a:gd name="connsiteX16" fmla="*/ 2081591 w 2422250"/>
              <a:gd name="connsiteY16" fmla="*/ 663389 h 4778189"/>
              <a:gd name="connsiteX17" fmla="*/ 2009874 w 2422250"/>
              <a:gd name="connsiteY17" fmla="*/ 690283 h 4778189"/>
              <a:gd name="connsiteX18" fmla="*/ 2000909 w 2422250"/>
              <a:gd name="connsiteY18" fmla="*/ 726142 h 4778189"/>
              <a:gd name="connsiteX19" fmla="*/ 2018838 w 2422250"/>
              <a:gd name="connsiteY19" fmla="*/ 762000 h 4778189"/>
              <a:gd name="connsiteX20" fmla="*/ 2045732 w 2422250"/>
              <a:gd name="connsiteY20" fmla="*/ 851647 h 4778189"/>
              <a:gd name="connsiteX21" fmla="*/ 2072627 w 2422250"/>
              <a:gd name="connsiteY21" fmla="*/ 869577 h 4778189"/>
              <a:gd name="connsiteX22" fmla="*/ 2036768 w 2422250"/>
              <a:gd name="connsiteY22" fmla="*/ 878542 h 4778189"/>
              <a:gd name="connsiteX23" fmla="*/ 1982979 w 2422250"/>
              <a:gd name="connsiteY23" fmla="*/ 977153 h 4778189"/>
              <a:gd name="connsiteX24" fmla="*/ 1974015 w 2422250"/>
              <a:gd name="connsiteY24" fmla="*/ 1004047 h 4778189"/>
              <a:gd name="connsiteX25" fmla="*/ 1947121 w 2422250"/>
              <a:gd name="connsiteY25" fmla="*/ 1039906 h 4778189"/>
              <a:gd name="connsiteX26" fmla="*/ 1920227 w 2422250"/>
              <a:gd name="connsiteY26" fmla="*/ 1084730 h 4778189"/>
              <a:gd name="connsiteX27" fmla="*/ 1911262 w 2422250"/>
              <a:gd name="connsiteY27" fmla="*/ 1129553 h 4778189"/>
              <a:gd name="connsiteX28" fmla="*/ 1884368 w 2422250"/>
              <a:gd name="connsiteY28" fmla="*/ 1147483 h 4778189"/>
              <a:gd name="connsiteX29" fmla="*/ 1875403 w 2422250"/>
              <a:gd name="connsiteY29" fmla="*/ 1192306 h 4778189"/>
              <a:gd name="connsiteX30" fmla="*/ 1902297 w 2422250"/>
              <a:gd name="connsiteY30" fmla="*/ 1246095 h 4778189"/>
              <a:gd name="connsiteX31" fmla="*/ 1929191 w 2422250"/>
              <a:gd name="connsiteY31" fmla="*/ 1290918 h 4778189"/>
              <a:gd name="connsiteX32" fmla="*/ 1893332 w 2422250"/>
              <a:gd name="connsiteY32" fmla="*/ 1353671 h 4778189"/>
              <a:gd name="connsiteX33" fmla="*/ 1920227 w 2422250"/>
              <a:gd name="connsiteY33" fmla="*/ 1380565 h 4778189"/>
              <a:gd name="connsiteX34" fmla="*/ 1911262 w 2422250"/>
              <a:gd name="connsiteY34" fmla="*/ 1407459 h 4778189"/>
              <a:gd name="connsiteX35" fmla="*/ 1929191 w 2422250"/>
              <a:gd name="connsiteY35" fmla="*/ 1470212 h 4778189"/>
              <a:gd name="connsiteX36" fmla="*/ 1866438 w 2422250"/>
              <a:gd name="connsiteY36" fmla="*/ 1497106 h 4778189"/>
              <a:gd name="connsiteX37" fmla="*/ 1830579 w 2422250"/>
              <a:gd name="connsiteY37" fmla="*/ 1515036 h 4778189"/>
              <a:gd name="connsiteX38" fmla="*/ 1803685 w 2422250"/>
              <a:gd name="connsiteY38" fmla="*/ 1568824 h 4778189"/>
              <a:gd name="connsiteX39" fmla="*/ 1776791 w 2422250"/>
              <a:gd name="connsiteY39" fmla="*/ 1622612 h 4778189"/>
              <a:gd name="connsiteX40" fmla="*/ 1785756 w 2422250"/>
              <a:gd name="connsiteY40" fmla="*/ 1649506 h 4778189"/>
              <a:gd name="connsiteX41" fmla="*/ 1758862 w 2422250"/>
              <a:gd name="connsiteY41" fmla="*/ 1694330 h 4778189"/>
              <a:gd name="connsiteX42" fmla="*/ 1731968 w 2422250"/>
              <a:gd name="connsiteY42" fmla="*/ 1757083 h 4778189"/>
              <a:gd name="connsiteX43" fmla="*/ 1723003 w 2422250"/>
              <a:gd name="connsiteY43" fmla="*/ 1783977 h 4778189"/>
              <a:gd name="connsiteX44" fmla="*/ 1687144 w 2422250"/>
              <a:gd name="connsiteY44" fmla="*/ 1828800 h 4778189"/>
              <a:gd name="connsiteX45" fmla="*/ 1687144 w 2422250"/>
              <a:gd name="connsiteY45" fmla="*/ 1900518 h 4778189"/>
              <a:gd name="connsiteX46" fmla="*/ 1714038 w 2422250"/>
              <a:gd name="connsiteY46" fmla="*/ 1918447 h 4778189"/>
              <a:gd name="connsiteX47" fmla="*/ 1678179 w 2422250"/>
              <a:gd name="connsiteY47" fmla="*/ 1972236 h 4778189"/>
              <a:gd name="connsiteX48" fmla="*/ 1624391 w 2422250"/>
              <a:gd name="connsiteY48" fmla="*/ 2115671 h 4778189"/>
              <a:gd name="connsiteX49" fmla="*/ 1606462 w 2422250"/>
              <a:gd name="connsiteY49" fmla="*/ 2169459 h 4778189"/>
              <a:gd name="connsiteX50" fmla="*/ 1597497 w 2422250"/>
              <a:gd name="connsiteY50" fmla="*/ 2196353 h 4778189"/>
              <a:gd name="connsiteX51" fmla="*/ 1516815 w 2422250"/>
              <a:gd name="connsiteY51" fmla="*/ 2223247 h 4778189"/>
              <a:gd name="connsiteX52" fmla="*/ 1489921 w 2422250"/>
              <a:gd name="connsiteY52" fmla="*/ 2241177 h 4778189"/>
              <a:gd name="connsiteX53" fmla="*/ 1445097 w 2422250"/>
              <a:gd name="connsiteY53" fmla="*/ 2259106 h 4778189"/>
              <a:gd name="connsiteX54" fmla="*/ 1436132 w 2422250"/>
              <a:gd name="connsiteY54" fmla="*/ 2330824 h 4778189"/>
              <a:gd name="connsiteX55" fmla="*/ 1427168 w 2422250"/>
              <a:gd name="connsiteY55" fmla="*/ 2357718 h 4778189"/>
              <a:gd name="connsiteX56" fmla="*/ 1382344 w 2422250"/>
              <a:gd name="connsiteY56" fmla="*/ 2366683 h 4778189"/>
              <a:gd name="connsiteX57" fmla="*/ 1409238 w 2422250"/>
              <a:gd name="connsiteY57" fmla="*/ 2411506 h 4778189"/>
              <a:gd name="connsiteX58" fmla="*/ 1427168 w 2422250"/>
              <a:gd name="connsiteY58" fmla="*/ 2456330 h 4778189"/>
              <a:gd name="connsiteX59" fmla="*/ 1436132 w 2422250"/>
              <a:gd name="connsiteY59" fmla="*/ 2671483 h 4778189"/>
              <a:gd name="connsiteX60" fmla="*/ 1418203 w 2422250"/>
              <a:gd name="connsiteY60" fmla="*/ 2707341 h 4778189"/>
              <a:gd name="connsiteX61" fmla="*/ 1373380 w 2422250"/>
              <a:gd name="connsiteY61" fmla="*/ 2752165 h 4778189"/>
              <a:gd name="connsiteX62" fmla="*/ 1355450 w 2422250"/>
              <a:gd name="connsiteY62" fmla="*/ 2779060 h 4778189"/>
              <a:gd name="connsiteX63" fmla="*/ 1319591 w 2422250"/>
              <a:gd name="connsiteY63" fmla="*/ 2850777 h 4778189"/>
              <a:gd name="connsiteX64" fmla="*/ 1274767 w 2422250"/>
              <a:gd name="connsiteY64" fmla="*/ 2877671 h 4778189"/>
              <a:gd name="connsiteX65" fmla="*/ 1113403 w 2422250"/>
              <a:gd name="connsiteY65" fmla="*/ 2644589 h 4778189"/>
              <a:gd name="connsiteX66" fmla="*/ 1122368 w 2422250"/>
              <a:gd name="connsiteY66" fmla="*/ 2940423 h 4778189"/>
              <a:gd name="connsiteX67" fmla="*/ 1005827 w 2422250"/>
              <a:gd name="connsiteY67" fmla="*/ 2680447 h 4778189"/>
              <a:gd name="connsiteX68" fmla="*/ 934109 w 2422250"/>
              <a:gd name="connsiteY68" fmla="*/ 2716306 h 4778189"/>
              <a:gd name="connsiteX69" fmla="*/ 916179 w 2422250"/>
              <a:gd name="connsiteY69" fmla="*/ 2734236 h 4778189"/>
              <a:gd name="connsiteX70" fmla="*/ 880321 w 2422250"/>
              <a:gd name="connsiteY70" fmla="*/ 2796989 h 4778189"/>
              <a:gd name="connsiteX71" fmla="*/ 853427 w 2422250"/>
              <a:gd name="connsiteY71" fmla="*/ 2805953 h 4778189"/>
              <a:gd name="connsiteX72" fmla="*/ 826532 w 2422250"/>
              <a:gd name="connsiteY72" fmla="*/ 2823883 h 4778189"/>
              <a:gd name="connsiteX73" fmla="*/ 799638 w 2422250"/>
              <a:gd name="connsiteY73" fmla="*/ 2832847 h 4778189"/>
              <a:gd name="connsiteX74" fmla="*/ 781709 w 2422250"/>
              <a:gd name="connsiteY74" fmla="*/ 2850777 h 4778189"/>
              <a:gd name="connsiteX75" fmla="*/ 754815 w 2422250"/>
              <a:gd name="connsiteY75" fmla="*/ 2868706 h 4778189"/>
              <a:gd name="connsiteX76" fmla="*/ 736885 w 2422250"/>
              <a:gd name="connsiteY76" fmla="*/ 2886636 h 4778189"/>
              <a:gd name="connsiteX77" fmla="*/ 656203 w 2422250"/>
              <a:gd name="connsiteY77" fmla="*/ 2940424 h 4778189"/>
              <a:gd name="connsiteX78" fmla="*/ 629309 w 2422250"/>
              <a:gd name="connsiteY78" fmla="*/ 2958353 h 4778189"/>
              <a:gd name="connsiteX79" fmla="*/ 593450 w 2422250"/>
              <a:gd name="connsiteY79" fmla="*/ 2967318 h 4778189"/>
              <a:gd name="connsiteX80" fmla="*/ 557591 w 2422250"/>
              <a:gd name="connsiteY80" fmla="*/ 3012142 h 4778189"/>
              <a:gd name="connsiteX81" fmla="*/ 530697 w 2422250"/>
              <a:gd name="connsiteY81" fmla="*/ 3030071 h 4778189"/>
              <a:gd name="connsiteX82" fmla="*/ 503803 w 2422250"/>
              <a:gd name="connsiteY82" fmla="*/ 3092824 h 4778189"/>
              <a:gd name="connsiteX83" fmla="*/ 494838 w 2422250"/>
              <a:gd name="connsiteY83" fmla="*/ 3119718 h 4778189"/>
              <a:gd name="connsiteX84" fmla="*/ 467944 w 2422250"/>
              <a:gd name="connsiteY84" fmla="*/ 3128683 h 4778189"/>
              <a:gd name="connsiteX85" fmla="*/ 441050 w 2422250"/>
              <a:gd name="connsiteY85" fmla="*/ 3146612 h 4778189"/>
              <a:gd name="connsiteX86" fmla="*/ 405191 w 2422250"/>
              <a:gd name="connsiteY86" fmla="*/ 3182471 h 4778189"/>
              <a:gd name="connsiteX87" fmla="*/ 360368 w 2422250"/>
              <a:gd name="connsiteY87" fmla="*/ 3290047 h 4778189"/>
              <a:gd name="connsiteX88" fmla="*/ 333474 w 2422250"/>
              <a:gd name="connsiteY88" fmla="*/ 3307977 h 4778189"/>
              <a:gd name="connsiteX89" fmla="*/ 324509 w 2422250"/>
              <a:gd name="connsiteY89" fmla="*/ 3361765 h 4778189"/>
              <a:gd name="connsiteX90" fmla="*/ 333474 w 2422250"/>
              <a:gd name="connsiteY90" fmla="*/ 3424518 h 4778189"/>
              <a:gd name="connsiteX91" fmla="*/ 306579 w 2422250"/>
              <a:gd name="connsiteY91" fmla="*/ 3469342 h 4778189"/>
              <a:gd name="connsiteX92" fmla="*/ 288650 w 2422250"/>
              <a:gd name="connsiteY92" fmla="*/ 3541059 h 4778189"/>
              <a:gd name="connsiteX93" fmla="*/ 270721 w 2422250"/>
              <a:gd name="connsiteY93" fmla="*/ 3567953 h 4778189"/>
              <a:gd name="connsiteX94" fmla="*/ 261756 w 2422250"/>
              <a:gd name="connsiteY94" fmla="*/ 3603812 h 4778189"/>
              <a:gd name="connsiteX95" fmla="*/ 225897 w 2422250"/>
              <a:gd name="connsiteY95" fmla="*/ 3630706 h 4778189"/>
              <a:gd name="connsiteX96" fmla="*/ 216932 w 2422250"/>
              <a:gd name="connsiteY96" fmla="*/ 3702424 h 4778189"/>
              <a:gd name="connsiteX97" fmla="*/ 199003 w 2422250"/>
              <a:gd name="connsiteY97" fmla="*/ 3738283 h 4778189"/>
              <a:gd name="connsiteX98" fmla="*/ 163144 w 2422250"/>
              <a:gd name="connsiteY98" fmla="*/ 3801036 h 4778189"/>
              <a:gd name="connsiteX99" fmla="*/ 154179 w 2422250"/>
              <a:gd name="connsiteY99" fmla="*/ 3827930 h 4778189"/>
              <a:gd name="connsiteX100" fmla="*/ 136250 w 2422250"/>
              <a:gd name="connsiteY100" fmla="*/ 3863789 h 4778189"/>
              <a:gd name="connsiteX101" fmla="*/ 73497 w 2422250"/>
              <a:gd name="connsiteY101" fmla="*/ 3926542 h 4778189"/>
              <a:gd name="connsiteX102" fmla="*/ 64532 w 2422250"/>
              <a:gd name="connsiteY102" fmla="*/ 3962400 h 4778189"/>
              <a:gd name="connsiteX103" fmla="*/ 82462 w 2422250"/>
              <a:gd name="connsiteY103" fmla="*/ 4078942 h 4778189"/>
              <a:gd name="connsiteX104" fmla="*/ 100391 w 2422250"/>
              <a:gd name="connsiteY104" fmla="*/ 4105836 h 4778189"/>
              <a:gd name="connsiteX105" fmla="*/ 91427 w 2422250"/>
              <a:gd name="connsiteY105" fmla="*/ 4159624 h 4778189"/>
              <a:gd name="connsiteX106" fmla="*/ 19709 w 2422250"/>
              <a:gd name="connsiteY106" fmla="*/ 4276165 h 4778189"/>
              <a:gd name="connsiteX107" fmla="*/ 1779 w 2422250"/>
              <a:gd name="connsiteY107" fmla="*/ 4329953 h 4778189"/>
              <a:gd name="connsiteX108" fmla="*/ 1779 w 2422250"/>
              <a:gd name="connsiteY108" fmla="*/ 4419600 h 4778189"/>
              <a:gd name="connsiteX109" fmla="*/ 37638 w 2422250"/>
              <a:gd name="connsiteY109" fmla="*/ 4509247 h 4778189"/>
              <a:gd name="connsiteX110" fmla="*/ 64532 w 2422250"/>
              <a:gd name="connsiteY110" fmla="*/ 4572000 h 4778189"/>
              <a:gd name="connsiteX111" fmla="*/ 46603 w 2422250"/>
              <a:gd name="connsiteY111" fmla="*/ 4643718 h 4778189"/>
              <a:gd name="connsiteX112" fmla="*/ 37638 w 2422250"/>
              <a:gd name="connsiteY112" fmla="*/ 4670612 h 4778189"/>
              <a:gd name="connsiteX113" fmla="*/ 28674 w 2422250"/>
              <a:gd name="connsiteY113" fmla="*/ 4724400 h 4778189"/>
              <a:gd name="connsiteX114" fmla="*/ 10744 w 2422250"/>
              <a:gd name="connsiteY114" fmla="*/ 4760259 h 4778189"/>
              <a:gd name="connsiteX115" fmla="*/ 1779 w 2422250"/>
              <a:gd name="connsiteY115" fmla="*/ 4778189 h 4778189"/>
              <a:gd name="connsiteX0" fmla="*/ 2422250 w 2422250"/>
              <a:gd name="connsiteY0" fmla="*/ 0 h 4778189"/>
              <a:gd name="connsiteX1" fmla="*/ 2377427 w 2422250"/>
              <a:gd name="connsiteY1" fmla="*/ 8965 h 4778189"/>
              <a:gd name="connsiteX2" fmla="*/ 2135379 w 2422250"/>
              <a:gd name="connsiteY2" fmla="*/ 134471 h 4778189"/>
              <a:gd name="connsiteX3" fmla="*/ 2144344 w 2422250"/>
              <a:gd name="connsiteY3" fmla="*/ 206189 h 4778189"/>
              <a:gd name="connsiteX4" fmla="*/ 2153309 w 2422250"/>
              <a:gd name="connsiteY4" fmla="*/ 251012 h 4778189"/>
              <a:gd name="connsiteX5" fmla="*/ 2189168 w 2422250"/>
              <a:gd name="connsiteY5" fmla="*/ 268942 h 4778189"/>
              <a:gd name="connsiteX6" fmla="*/ 2171238 w 2422250"/>
              <a:gd name="connsiteY6" fmla="*/ 286871 h 4778189"/>
              <a:gd name="connsiteX7" fmla="*/ 2162274 w 2422250"/>
              <a:gd name="connsiteY7" fmla="*/ 313765 h 4778189"/>
              <a:gd name="connsiteX8" fmla="*/ 2216062 w 2422250"/>
              <a:gd name="connsiteY8" fmla="*/ 340659 h 4778189"/>
              <a:gd name="connsiteX9" fmla="*/ 2180203 w 2422250"/>
              <a:gd name="connsiteY9" fmla="*/ 421342 h 4778189"/>
              <a:gd name="connsiteX10" fmla="*/ 2162274 w 2422250"/>
              <a:gd name="connsiteY10" fmla="*/ 475130 h 4778189"/>
              <a:gd name="connsiteX11" fmla="*/ 2153309 w 2422250"/>
              <a:gd name="connsiteY11" fmla="*/ 502024 h 4778189"/>
              <a:gd name="connsiteX12" fmla="*/ 2162274 w 2422250"/>
              <a:gd name="connsiteY12" fmla="*/ 537883 h 4778189"/>
              <a:gd name="connsiteX13" fmla="*/ 2135379 w 2422250"/>
              <a:gd name="connsiteY13" fmla="*/ 555812 h 4778189"/>
              <a:gd name="connsiteX14" fmla="*/ 2117450 w 2422250"/>
              <a:gd name="connsiteY14" fmla="*/ 591671 h 4778189"/>
              <a:gd name="connsiteX15" fmla="*/ 2108485 w 2422250"/>
              <a:gd name="connsiteY15" fmla="*/ 645459 h 4778189"/>
              <a:gd name="connsiteX16" fmla="*/ 2081591 w 2422250"/>
              <a:gd name="connsiteY16" fmla="*/ 663389 h 4778189"/>
              <a:gd name="connsiteX17" fmla="*/ 2009874 w 2422250"/>
              <a:gd name="connsiteY17" fmla="*/ 690283 h 4778189"/>
              <a:gd name="connsiteX18" fmla="*/ 2000909 w 2422250"/>
              <a:gd name="connsiteY18" fmla="*/ 726142 h 4778189"/>
              <a:gd name="connsiteX19" fmla="*/ 2018838 w 2422250"/>
              <a:gd name="connsiteY19" fmla="*/ 762000 h 4778189"/>
              <a:gd name="connsiteX20" fmla="*/ 2045732 w 2422250"/>
              <a:gd name="connsiteY20" fmla="*/ 851647 h 4778189"/>
              <a:gd name="connsiteX21" fmla="*/ 2072627 w 2422250"/>
              <a:gd name="connsiteY21" fmla="*/ 869577 h 4778189"/>
              <a:gd name="connsiteX22" fmla="*/ 2036768 w 2422250"/>
              <a:gd name="connsiteY22" fmla="*/ 878542 h 4778189"/>
              <a:gd name="connsiteX23" fmla="*/ 1982979 w 2422250"/>
              <a:gd name="connsiteY23" fmla="*/ 977153 h 4778189"/>
              <a:gd name="connsiteX24" fmla="*/ 1974015 w 2422250"/>
              <a:gd name="connsiteY24" fmla="*/ 1004047 h 4778189"/>
              <a:gd name="connsiteX25" fmla="*/ 1947121 w 2422250"/>
              <a:gd name="connsiteY25" fmla="*/ 1039906 h 4778189"/>
              <a:gd name="connsiteX26" fmla="*/ 1920227 w 2422250"/>
              <a:gd name="connsiteY26" fmla="*/ 1084730 h 4778189"/>
              <a:gd name="connsiteX27" fmla="*/ 1911262 w 2422250"/>
              <a:gd name="connsiteY27" fmla="*/ 1129553 h 4778189"/>
              <a:gd name="connsiteX28" fmla="*/ 1884368 w 2422250"/>
              <a:gd name="connsiteY28" fmla="*/ 1147483 h 4778189"/>
              <a:gd name="connsiteX29" fmla="*/ 1875403 w 2422250"/>
              <a:gd name="connsiteY29" fmla="*/ 1192306 h 4778189"/>
              <a:gd name="connsiteX30" fmla="*/ 1902297 w 2422250"/>
              <a:gd name="connsiteY30" fmla="*/ 1246095 h 4778189"/>
              <a:gd name="connsiteX31" fmla="*/ 1929191 w 2422250"/>
              <a:gd name="connsiteY31" fmla="*/ 1290918 h 4778189"/>
              <a:gd name="connsiteX32" fmla="*/ 1893332 w 2422250"/>
              <a:gd name="connsiteY32" fmla="*/ 1353671 h 4778189"/>
              <a:gd name="connsiteX33" fmla="*/ 1920227 w 2422250"/>
              <a:gd name="connsiteY33" fmla="*/ 1380565 h 4778189"/>
              <a:gd name="connsiteX34" fmla="*/ 1911262 w 2422250"/>
              <a:gd name="connsiteY34" fmla="*/ 1407459 h 4778189"/>
              <a:gd name="connsiteX35" fmla="*/ 1929191 w 2422250"/>
              <a:gd name="connsiteY35" fmla="*/ 1470212 h 4778189"/>
              <a:gd name="connsiteX36" fmla="*/ 1866438 w 2422250"/>
              <a:gd name="connsiteY36" fmla="*/ 1497106 h 4778189"/>
              <a:gd name="connsiteX37" fmla="*/ 1830579 w 2422250"/>
              <a:gd name="connsiteY37" fmla="*/ 1515036 h 4778189"/>
              <a:gd name="connsiteX38" fmla="*/ 1803685 w 2422250"/>
              <a:gd name="connsiteY38" fmla="*/ 1568824 h 4778189"/>
              <a:gd name="connsiteX39" fmla="*/ 1776791 w 2422250"/>
              <a:gd name="connsiteY39" fmla="*/ 1622612 h 4778189"/>
              <a:gd name="connsiteX40" fmla="*/ 1785756 w 2422250"/>
              <a:gd name="connsiteY40" fmla="*/ 1649506 h 4778189"/>
              <a:gd name="connsiteX41" fmla="*/ 1758862 w 2422250"/>
              <a:gd name="connsiteY41" fmla="*/ 1694330 h 4778189"/>
              <a:gd name="connsiteX42" fmla="*/ 1731968 w 2422250"/>
              <a:gd name="connsiteY42" fmla="*/ 1757083 h 4778189"/>
              <a:gd name="connsiteX43" fmla="*/ 1723003 w 2422250"/>
              <a:gd name="connsiteY43" fmla="*/ 1783977 h 4778189"/>
              <a:gd name="connsiteX44" fmla="*/ 1687144 w 2422250"/>
              <a:gd name="connsiteY44" fmla="*/ 1828800 h 4778189"/>
              <a:gd name="connsiteX45" fmla="*/ 1687144 w 2422250"/>
              <a:gd name="connsiteY45" fmla="*/ 1900518 h 4778189"/>
              <a:gd name="connsiteX46" fmla="*/ 1714038 w 2422250"/>
              <a:gd name="connsiteY46" fmla="*/ 1918447 h 4778189"/>
              <a:gd name="connsiteX47" fmla="*/ 1678179 w 2422250"/>
              <a:gd name="connsiteY47" fmla="*/ 1972236 h 4778189"/>
              <a:gd name="connsiteX48" fmla="*/ 1624391 w 2422250"/>
              <a:gd name="connsiteY48" fmla="*/ 2115671 h 4778189"/>
              <a:gd name="connsiteX49" fmla="*/ 1606462 w 2422250"/>
              <a:gd name="connsiteY49" fmla="*/ 2169459 h 4778189"/>
              <a:gd name="connsiteX50" fmla="*/ 1597497 w 2422250"/>
              <a:gd name="connsiteY50" fmla="*/ 2196353 h 4778189"/>
              <a:gd name="connsiteX51" fmla="*/ 1516815 w 2422250"/>
              <a:gd name="connsiteY51" fmla="*/ 2223247 h 4778189"/>
              <a:gd name="connsiteX52" fmla="*/ 1489921 w 2422250"/>
              <a:gd name="connsiteY52" fmla="*/ 2241177 h 4778189"/>
              <a:gd name="connsiteX53" fmla="*/ 1445097 w 2422250"/>
              <a:gd name="connsiteY53" fmla="*/ 2259106 h 4778189"/>
              <a:gd name="connsiteX54" fmla="*/ 1436132 w 2422250"/>
              <a:gd name="connsiteY54" fmla="*/ 2330824 h 4778189"/>
              <a:gd name="connsiteX55" fmla="*/ 1427168 w 2422250"/>
              <a:gd name="connsiteY55" fmla="*/ 2357718 h 4778189"/>
              <a:gd name="connsiteX56" fmla="*/ 1382344 w 2422250"/>
              <a:gd name="connsiteY56" fmla="*/ 2366683 h 4778189"/>
              <a:gd name="connsiteX57" fmla="*/ 1409238 w 2422250"/>
              <a:gd name="connsiteY57" fmla="*/ 2411506 h 4778189"/>
              <a:gd name="connsiteX58" fmla="*/ 1427168 w 2422250"/>
              <a:gd name="connsiteY58" fmla="*/ 2456330 h 4778189"/>
              <a:gd name="connsiteX59" fmla="*/ 1436132 w 2422250"/>
              <a:gd name="connsiteY59" fmla="*/ 2671483 h 4778189"/>
              <a:gd name="connsiteX60" fmla="*/ 1418203 w 2422250"/>
              <a:gd name="connsiteY60" fmla="*/ 2707341 h 4778189"/>
              <a:gd name="connsiteX61" fmla="*/ 1373380 w 2422250"/>
              <a:gd name="connsiteY61" fmla="*/ 2752165 h 4778189"/>
              <a:gd name="connsiteX62" fmla="*/ 1355450 w 2422250"/>
              <a:gd name="connsiteY62" fmla="*/ 2779060 h 4778189"/>
              <a:gd name="connsiteX63" fmla="*/ 1319591 w 2422250"/>
              <a:gd name="connsiteY63" fmla="*/ 2850777 h 4778189"/>
              <a:gd name="connsiteX64" fmla="*/ 1274767 w 2422250"/>
              <a:gd name="connsiteY64" fmla="*/ 2877671 h 4778189"/>
              <a:gd name="connsiteX65" fmla="*/ 1194085 w 2422250"/>
              <a:gd name="connsiteY65" fmla="*/ 2922495 h 4778189"/>
              <a:gd name="connsiteX66" fmla="*/ 1122368 w 2422250"/>
              <a:gd name="connsiteY66" fmla="*/ 2940423 h 4778189"/>
              <a:gd name="connsiteX67" fmla="*/ 1005827 w 2422250"/>
              <a:gd name="connsiteY67" fmla="*/ 2680447 h 4778189"/>
              <a:gd name="connsiteX68" fmla="*/ 934109 w 2422250"/>
              <a:gd name="connsiteY68" fmla="*/ 2716306 h 4778189"/>
              <a:gd name="connsiteX69" fmla="*/ 916179 w 2422250"/>
              <a:gd name="connsiteY69" fmla="*/ 2734236 h 4778189"/>
              <a:gd name="connsiteX70" fmla="*/ 880321 w 2422250"/>
              <a:gd name="connsiteY70" fmla="*/ 2796989 h 4778189"/>
              <a:gd name="connsiteX71" fmla="*/ 853427 w 2422250"/>
              <a:gd name="connsiteY71" fmla="*/ 2805953 h 4778189"/>
              <a:gd name="connsiteX72" fmla="*/ 826532 w 2422250"/>
              <a:gd name="connsiteY72" fmla="*/ 2823883 h 4778189"/>
              <a:gd name="connsiteX73" fmla="*/ 799638 w 2422250"/>
              <a:gd name="connsiteY73" fmla="*/ 2832847 h 4778189"/>
              <a:gd name="connsiteX74" fmla="*/ 781709 w 2422250"/>
              <a:gd name="connsiteY74" fmla="*/ 2850777 h 4778189"/>
              <a:gd name="connsiteX75" fmla="*/ 754815 w 2422250"/>
              <a:gd name="connsiteY75" fmla="*/ 2868706 h 4778189"/>
              <a:gd name="connsiteX76" fmla="*/ 736885 w 2422250"/>
              <a:gd name="connsiteY76" fmla="*/ 2886636 h 4778189"/>
              <a:gd name="connsiteX77" fmla="*/ 656203 w 2422250"/>
              <a:gd name="connsiteY77" fmla="*/ 2940424 h 4778189"/>
              <a:gd name="connsiteX78" fmla="*/ 629309 w 2422250"/>
              <a:gd name="connsiteY78" fmla="*/ 2958353 h 4778189"/>
              <a:gd name="connsiteX79" fmla="*/ 593450 w 2422250"/>
              <a:gd name="connsiteY79" fmla="*/ 2967318 h 4778189"/>
              <a:gd name="connsiteX80" fmla="*/ 557591 w 2422250"/>
              <a:gd name="connsiteY80" fmla="*/ 3012142 h 4778189"/>
              <a:gd name="connsiteX81" fmla="*/ 530697 w 2422250"/>
              <a:gd name="connsiteY81" fmla="*/ 3030071 h 4778189"/>
              <a:gd name="connsiteX82" fmla="*/ 503803 w 2422250"/>
              <a:gd name="connsiteY82" fmla="*/ 3092824 h 4778189"/>
              <a:gd name="connsiteX83" fmla="*/ 494838 w 2422250"/>
              <a:gd name="connsiteY83" fmla="*/ 3119718 h 4778189"/>
              <a:gd name="connsiteX84" fmla="*/ 467944 w 2422250"/>
              <a:gd name="connsiteY84" fmla="*/ 3128683 h 4778189"/>
              <a:gd name="connsiteX85" fmla="*/ 441050 w 2422250"/>
              <a:gd name="connsiteY85" fmla="*/ 3146612 h 4778189"/>
              <a:gd name="connsiteX86" fmla="*/ 405191 w 2422250"/>
              <a:gd name="connsiteY86" fmla="*/ 3182471 h 4778189"/>
              <a:gd name="connsiteX87" fmla="*/ 360368 w 2422250"/>
              <a:gd name="connsiteY87" fmla="*/ 3290047 h 4778189"/>
              <a:gd name="connsiteX88" fmla="*/ 333474 w 2422250"/>
              <a:gd name="connsiteY88" fmla="*/ 3307977 h 4778189"/>
              <a:gd name="connsiteX89" fmla="*/ 324509 w 2422250"/>
              <a:gd name="connsiteY89" fmla="*/ 3361765 h 4778189"/>
              <a:gd name="connsiteX90" fmla="*/ 333474 w 2422250"/>
              <a:gd name="connsiteY90" fmla="*/ 3424518 h 4778189"/>
              <a:gd name="connsiteX91" fmla="*/ 306579 w 2422250"/>
              <a:gd name="connsiteY91" fmla="*/ 3469342 h 4778189"/>
              <a:gd name="connsiteX92" fmla="*/ 288650 w 2422250"/>
              <a:gd name="connsiteY92" fmla="*/ 3541059 h 4778189"/>
              <a:gd name="connsiteX93" fmla="*/ 270721 w 2422250"/>
              <a:gd name="connsiteY93" fmla="*/ 3567953 h 4778189"/>
              <a:gd name="connsiteX94" fmla="*/ 261756 w 2422250"/>
              <a:gd name="connsiteY94" fmla="*/ 3603812 h 4778189"/>
              <a:gd name="connsiteX95" fmla="*/ 225897 w 2422250"/>
              <a:gd name="connsiteY95" fmla="*/ 3630706 h 4778189"/>
              <a:gd name="connsiteX96" fmla="*/ 216932 w 2422250"/>
              <a:gd name="connsiteY96" fmla="*/ 3702424 h 4778189"/>
              <a:gd name="connsiteX97" fmla="*/ 199003 w 2422250"/>
              <a:gd name="connsiteY97" fmla="*/ 3738283 h 4778189"/>
              <a:gd name="connsiteX98" fmla="*/ 163144 w 2422250"/>
              <a:gd name="connsiteY98" fmla="*/ 3801036 h 4778189"/>
              <a:gd name="connsiteX99" fmla="*/ 154179 w 2422250"/>
              <a:gd name="connsiteY99" fmla="*/ 3827930 h 4778189"/>
              <a:gd name="connsiteX100" fmla="*/ 136250 w 2422250"/>
              <a:gd name="connsiteY100" fmla="*/ 3863789 h 4778189"/>
              <a:gd name="connsiteX101" fmla="*/ 73497 w 2422250"/>
              <a:gd name="connsiteY101" fmla="*/ 3926542 h 4778189"/>
              <a:gd name="connsiteX102" fmla="*/ 64532 w 2422250"/>
              <a:gd name="connsiteY102" fmla="*/ 3962400 h 4778189"/>
              <a:gd name="connsiteX103" fmla="*/ 82462 w 2422250"/>
              <a:gd name="connsiteY103" fmla="*/ 4078942 h 4778189"/>
              <a:gd name="connsiteX104" fmla="*/ 100391 w 2422250"/>
              <a:gd name="connsiteY104" fmla="*/ 4105836 h 4778189"/>
              <a:gd name="connsiteX105" fmla="*/ 91427 w 2422250"/>
              <a:gd name="connsiteY105" fmla="*/ 4159624 h 4778189"/>
              <a:gd name="connsiteX106" fmla="*/ 19709 w 2422250"/>
              <a:gd name="connsiteY106" fmla="*/ 4276165 h 4778189"/>
              <a:gd name="connsiteX107" fmla="*/ 1779 w 2422250"/>
              <a:gd name="connsiteY107" fmla="*/ 4329953 h 4778189"/>
              <a:gd name="connsiteX108" fmla="*/ 1779 w 2422250"/>
              <a:gd name="connsiteY108" fmla="*/ 4419600 h 4778189"/>
              <a:gd name="connsiteX109" fmla="*/ 37638 w 2422250"/>
              <a:gd name="connsiteY109" fmla="*/ 4509247 h 4778189"/>
              <a:gd name="connsiteX110" fmla="*/ 64532 w 2422250"/>
              <a:gd name="connsiteY110" fmla="*/ 4572000 h 4778189"/>
              <a:gd name="connsiteX111" fmla="*/ 46603 w 2422250"/>
              <a:gd name="connsiteY111" fmla="*/ 4643718 h 4778189"/>
              <a:gd name="connsiteX112" fmla="*/ 37638 w 2422250"/>
              <a:gd name="connsiteY112" fmla="*/ 4670612 h 4778189"/>
              <a:gd name="connsiteX113" fmla="*/ 28674 w 2422250"/>
              <a:gd name="connsiteY113" fmla="*/ 4724400 h 4778189"/>
              <a:gd name="connsiteX114" fmla="*/ 10744 w 2422250"/>
              <a:gd name="connsiteY114" fmla="*/ 4760259 h 4778189"/>
              <a:gd name="connsiteX115" fmla="*/ 1779 w 2422250"/>
              <a:gd name="connsiteY115" fmla="*/ 4778189 h 4778189"/>
              <a:gd name="connsiteX0" fmla="*/ 2422250 w 2422250"/>
              <a:gd name="connsiteY0" fmla="*/ 0 h 4778189"/>
              <a:gd name="connsiteX1" fmla="*/ 2377427 w 2422250"/>
              <a:gd name="connsiteY1" fmla="*/ 8965 h 4778189"/>
              <a:gd name="connsiteX2" fmla="*/ 2135379 w 2422250"/>
              <a:gd name="connsiteY2" fmla="*/ 134471 h 4778189"/>
              <a:gd name="connsiteX3" fmla="*/ 2144344 w 2422250"/>
              <a:gd name="connsiteY3" fmla="*/ 206189 h 4778189"/>
              <a:gd name="connsiteX4" fmla="*/ 2153309 w 2422250"/>
              <a:gd name="connsiteY4" fmla="*/ 251012 h 4778189"/>
              <a:gd name="connsiteX5" fmla="*/ 2189168 w 2422250"/>
              <a:gd name="connsiteY5" fmla="*/ 268942 h 4778189"/>
              <a:gd name="connsiteX6" fmla="*/ 2171238 w 2422250"/>
              <a:gd name="connsiteY6" fmla="*/ 286871 h 4778189"/>
              <a:gd name="connsiteX7" fmla="*/ 2162274 w 2422250"/>
              <a:gd name="connsiteY7" fmla="*/ 313765 h 4778189"/>
              <a:gd name="connsiteX8" fmla="*/ 2216062 w 2422250"/>
              <a:gd name="connsiteY8" fmla="*/ 340659 h 4778189"/>
              <a:gd name="connsiteX9" fmla="*/ 2180203 w 2422250"/>
              <a:gd name="connsiteY9" fmla="*/ 421342 h 4778189"/>
              <a:gd name="connsiteX10" fmla="*/ 2162274 w 2422250"/>
              <a:gd name="connsiteY10" fmla="*/ 475130 h 4778189"/>
              <a:gd name="connsiteX11" fmla="*/ 2153309 w 2422250"/>
              <a:gd name="connsiteY11" fmla="*/ 502024 h 4778189"/>
              <a:gd name="connsiteX12" fmla="*/ 2162274 w 2422250"/>
              <a:gd name="connsiteY12" fmla="*/ 537883 h 4778189"/>
              <a:gd name="connsiteX13" fmla="*/ 2135379 w 2422250"/>
              <a:gd name="connsiteY13" fmla="*/ 555812 h 4778189"/>
              <a:gd name="connsiteX14" fmla="*/ 2117450 w 2422250"/>
              <a:gd name="connsiteY14" fmla="*/ 591671 h 4778189"/>
              <a:gd name="connsiteX15" fmla="*/ 2108485 w 2422250"/>
              <a:gd name="connsiteY15" fmla="*/ 645459 h 4778189"/>
              <a:gd name="connsiteX16" fmla="*/ 2081591 w 2422250"/>
              <a:gd name="connsiteY16" fmla="*/ 663389 h 4778189"/>
              <a:gd name="connsiteX17" fmla="*/ 2009874 w 2422250"/>
              <a:gd name="connsiteY17" fmla="*/ 690283 h 4778189"/>
              <a:gd name="connsiteX18" fmla="*/ 2000909 w 2422250"/>
              <a:gd name="connsiteY18" fmla="*/ 726142 h 4778189"/>
              <a:gd name="connsiteX19" fmla="*/ 2018838 w 2422250"/>
              <a:gd name="connsiteY19" fmla="*/ 762000 h 4778189"/>
              <a:gd name="connsiteX20" fmla="*/ 2045732 w 2422250"/>
              <a:gd name="connsiteY20" fmla="*/ 851647 h 4778189"/>
              <a:gd name="connsiteX21" fmla="*/ 2072627 w 2422250"/>
              <a:gd name="connsiteY21" fmla="*/ 869577 h 4778189"/>
              <a:gd name="connsiteX22" fmla="*/ 2036768 w 2422250"/>
              <a:gd name="connsiteY22" fmla="*/ 878542 h 4778189"/>
              <a:gd name="connsiteX23" fmla="*/ 1982979 w 2422250"/>
              <a:gd name="connsiteY23" fmla="*/ 977153 h 4778189"/>
              <a:gd name="connsiteX24" fmla="*/ 1974015 w 2422250"/>
              <a:gd name="connsiteY24" fmla="*/ 1004047 h 4778189"/>
              <a:gd name="connsiteX25" fmla="*/ 1947121 w 2422250"/>
              <a:gd name="connsiteY25" fmla="*/ 1039906 h 4778189"/>
              <a:gd name="connsiteX26" fmla="*/ 1920227 w 2422250"/>
              <a:gd name="connsiteY26" fmla="*/ 1084730 h 4778189"/>
              <a:gd name="connsiteX27" fmla="*/ 1911262 w 2422250"/>
              <a:gd name="connsiteY27" fmla="*/ 1129553 h 4778189"/>
              <a:gd name="connsiteX28" fmla="*/ 1884368 w 2422250"/>
              <a:gd name="connsiteY28" fmla="*/ 1147483 h 4778189"/>
              <a:gd name="connsiteX29" fmla="*/ 1875403 w 2422250"/>
              <a:gd name="connsiteY29" fmla="*/ 1192306 h 4778189"/>
              <a:gd name="connsiteX30" fmla="*/ 1902297 w 2422250"/>
              <a:gd name="connsiteY30" fmla="*/ 1246095 h 4778189"/>
              <a:gd name="connsiteX31" fmla="*/ 1929191 w 2422250"/>
              <a:gd name="connsiteY31" fmla="*/ 1290918 h 4778189"/>
              <a:gd name="connsiteX32" fmla="*/ 1893332 w 2422250"/>
              <a:gd name="connsiteY32" fmla="*/ 1353671 h 4778189"/>
              <a:gd name="connsiteX33" fmla="*/ 1920227 w 2422250"/>
              <a:gd name="connsiteY33" fmla="*/ 1380565 h 4778189"/>
              <a:gd name="connsiteX34" fmla="*/ 1911262 w 2422250"/>
              <a:gd name="connsiteY34" fmla="*/ 1407459 h 4778189"/>
              <a:gd name="connsiteX35" fmla="*/ 1929191 w 2422250"/>
              <a:gd name="connsiteY35" fmla="*/ 1470212 h 4778189"/>
              <a:gd name="connsiteX36" fmla="*/ 1866438 w 2422250"/>
              <a:gd name="connsiteY36" fmla="*/ 1497106 h 4778189"/>
              <a:gd name="connsiteX37" fmla="*/ 1830579 w 2422250"/>
              <a:gd name="connsiteY37" fmla="*/ 1515036 h 4778189"/>
              <a:gd name="connsiteX38" fmla="*/ 1803685 w 2422250"/>
              <a:gd name="connsiteY38" fmla="*/ 1568824 h 4778189"/>
              <a:gd name="connsiteX39" fmla="*/ 1776791 w 2422250"/>
              <a:gd name="connsiteY39" fmla="*/ 1622612 h 4778189"/>
              <a:gd name="connsiteX40" fmla="*/ 1785756 w 2422250"/>
              <a:gd name="connsiteY40" fmla="*/ 1649506 h 4778189"/>
              <a:gd name="connsiteX41" fmla="*/ 1758862 w 2422250"/>
              <a:gd name="connsiteY41" fmla="*/ 1694330 h 4778189"/>
              <a:gd name="connsiteX42" fmla="*/ 1731968 w 2422250"/>
              <a:gd name="connsiteY42" fmla="*/ 1757083 h 4778189"/>
              <a:gd name="connsiteX43" fmla="*/ 1723003 w 2422250"/>
              <a:gd name="connsiteY43" fmla="*/ 1783977 h 4778189"/>
              <a:gd name="connsiteX44" fmla="*/ 1687144 w 2422250"/>
              <a:gd name="connsiteY44" fmla="*/ 1828800 h 4778189"/>
              <a:gd name="connsiteX45" fmla="*/ 1687144 w 2422250"/>
              <a:gd name="connsiteY45" fmla="*/ 1900518 h 4778189"/>
              <a:gd name="connsiteX46" fmla="*/ 1714038 w 2422250"/>
              <a:gd name="connsiteY46" fmla="*/ 1918447 h 4778189"/>
              <a:gd name="connsiteX47" fmla="*/ 1678179 w 2422250"/>
              <a:gd name="connsiteY47" fmla="*/ 1972236 h 4778189"/>
              <a:gd name="connsiteX48" fmla="*/ 1624391 w 2422250"/>
              <a:gd name="connsiteY48" fmla="*/ 2115671 h 4778189"/>
              <a:gd name="connsiteX49" fmla="*/ 1606462 w 2422250"/>
              <a:gd name="connsiteY49" fmla="*/ 2169459 h 4778189"/>
              <a:gd name="connsiteX50" fmla="*/ 1597497 w 2422250"/>
              <a:gd name="connsiteY50" fmla="*/ 2196353 h 4778189"/>
              <a:gd name="connsiteX51" fmla="*/ 1516815 w 2422250"/>
              <a:gd name="connsiteY51" fmla="*/ 2223247 h 4778189"/>
              <a:gd name="connsiteX52" fmla="*/ 1489921 w 2422250"/>
              <a:gd name="connsiteY52" fmla="*/ 2241177 h 4778189"/>
              <a:gd name="connsiteX53" fmla="*/ 1445097 w 2422250"/>
              <a:gd name="connsiteY53" fmla="*/ 2259106 h 4778189"/>
              <a:gd name="connsiteX54" fmla="*/ 1436132 w 2422250"/>
              <a:gd name="connsiteY54" fmla="*/ 2330824 h 4778189"/>
              <a:gd name="connsiteX55" fmla="*/ 1427168 w 2422250"/>
              <a:gd name="connsiteY55" fmla="*/ 2357718 h 4778189"/>
              <a:gd name="connsiteX56" fmla="*/ 1382344 w 2422250"/>
              <a:gd name="connsiteY56" fmla="*/ 2366683 h 4778189"/>
              <a:gd name="connsiteX57" fmla="*/ 1409238 w 2422250"/>
              <a:gd name="connsiteY57" fmla="*/ 2411506 h 4778189"/>
              <a:gd name="connsiteX58" fmla="*/ 1427168 w 2422250"/>
              <a:gd name="connsiteY58" fmla="*/ 2456330 h 4778189"/>
              <a:gd name="connsiteX59" fmla="*/ 1436132 w 2422250"/>
              <a:gd name="connsiteY59" fmla="*/ 2671483 h 4778189"/>
              <a:gd name="connsiteX60" fmla="*/ 1418203 w 2422250"/>
              <a:gd name="connsiteY60" fmla="*/ 2707341 h 4778189"/>
              <a:gd name="connsiteX61" fmla="*/ 1373380 w 2422250"/>
              <a:gd name="connsiteY61" fmla="*/ 2752165 h 4778189"/>
              <a:gd name="connsiteX62" fmla="*/ 1355450 w 2422250"/>
              <a:gd name="connsiteY62" fmla="*/ 2779060 h 4778189"/>
              <a:gd name="connsiteX63" fmla="*/ 1319591 w 2422250"/>
              <a:gd name="connsiteY63" fmla="*/ 2850777 h 4778189"/>
              <a:gd name="connsiteX64" fmla="*/ 1274767 w 2422250"/>
              <a:gd name="connsiteY64" fmla="*/ 2877671 h 4778189"/>
              <a:gd name="connsiteX65" fmla="*/ 1194085 w 2422250"/>
              <a:gd name="connsiteY65" fmla="*/ 2922495 h 4778189"/>
              <a:gd name="connsiteX66" fmla="*/ 1122368 w 2422250"/>
              <a:gd name="connsiteY66" fmla="*/ 2940423 h 4778189"/>
              <a:gd name="connsiteX67" fmla="*/ 1077545 w 2422250"/>
              <a:gd name="connsiteY67" fmla="*/ 2967318 h 4778189"/>
              <a:gd name="connsiteX68" fmla="*/ 934109 w 2422250"/>
              <a:gd name="connsiteY68" fmla="*/ 2716306 h 4778189"/>
              <a:gd name="connsiteX69" fmla="*/ 916179 w 2422250"/>
              <a:gd name="connsiteY69" fmla="*/ 2734236 h 4778189"/>
              <a:gd name="connsiteX70" fmla="*/ 880321 w 2422250"/>
              <a:gd name="connsiteY70" fmla="*/ 2796989 h 4778189"/>
              <a:gd name="connsiteX71" fmla="*/ 853427 w 2422250"/>
              <a:gd name="connsiteY71" fmla="*/ 2805953 h 4778189"/>
              <a:gd name="connsiteX72" fmla="*/ 826532 w 2422250"/>
              <a:gd name="connsiteY72" fmla="*/ 2823883 h 4778189"/>
              <a:gd name="connsiteX73" fmla="*/ 799638 w 2422250"/>
              <a:gd name="connsiteY73" fmla="*/ 2832847 h 4778189"/>
              <a:gd name="connsiteX74" fmla="*/ 781709 w 2422250"/>
              <a:gd name="connsiteY74" fmla="*/ 2850777 h 4778189"/>
              <a:gd name="connsiteX75" fmla="*/ 754815 w 2422250"/>
              <a:gd name="connsiteY75" fmla="*/ 2868706 h 4778189"/>
              <a:gd name="connsiteX76" fmla="*/ 736885 w 2422250"/>
              <a:gd name="connsiteY76" fmla="*/ 2886636 h 4778189"/>
              <a:gd name="connsiteX77" fmla="*/ 656203 w 2422250"/>
              <a:gd name="connsiteY77" fmla="*/ 2940424 h 4778189"/>
              <a:gd name="connsiteX78" fmla="*/ 629309 w 2422250"/>
              <a:gd name="connsiteY78" fmla="*/ 2958353 h 4778189"/>
              <a:gd name="connsiteX79" fmla="*/ 593450 w 2422250"/>
              <a:gd name="connsiteY79" fmla="*/ 2967318 h 4778189"/>
              <a:gd name="connsiteX80" fmla="*/ 557591 w 2422250"/>
              <a:gd name="connsiteY80" fmla="*/ 3012142 h 4778189"/>
              <a:gd name="connsiteX81" fmla="*/ 530697 w 2422250"/>
              <a:gd name="connsiteY81" fmla="*/ 3030071 h 4778189"/>
              <a:gd name="connsiteX82" fmla="*/ 503803 w 2422250"/>
              <a:gd name="connsiteY82" fmla="*/ 3092824 h 4778189"/>
              <a:gd name="connsiteX83" fmla="*/ 494838 w 2422250"/>
              <a:gd name="connsiteY83" fmla="*/ 3119718 h 4778189"/>
              <a:gd name="connsiteX84" fmla="*/ 467944 w 2422250"/>
              <a:gd name="connsiteY84" fmla="*/ 3128683 h 4778189"/>
              <a:gd name="connsiteX85" fmla="*/ 441050 w 2422250"/>
              <a:gd name="connsiteY85" fmla="*/ 3146612 h 4778189"/>
              <a:gd name="connsiteX86" fmla="*/ 405191 w 2422250"/>
              <a:gd name="connsiteY86" fmla="*/ 3182471 h 4778189"/>
              <a:gd name="connsiteX87" fmla="*/ 360368 w 2422250"/>
              <a:gd name="connsiteY87" fmla="*/ 3290047 h 4778189"/>
              <a:gd name="connsiteX88" fmla="*/ 333474 w 2422250"/>
              <a:gd name="connsiteY88" fmla="*/ 3307977 h 4778189"/>
              <a:gd name="connsiteX89" fmla="*/ 324509 w 2422250"/>
              <a:gd name="connsiteY89" fmla="*/ 3361765 h 4778189"/>
              <a:gd name="connsiteX90" fmla="*/ 333474 w 2422250"/>
              <a:gd name="connsiteY90" fmla="*/ 3424518 h 4778189"/>
              <a:gd name="connsiteX91" fmla="*/ 306579 w 2422250"/>
              <a:gd name="connsiteY91" fmla="*/ 3469342 h 4778189"/>
              <a:gd name="connsiteX92" fmla="*/ 288650 w 2422250"/>
              <a:gd name="connsiteY92" fmla="*/ 3541059 h 4778189"/>
              <a:gd name="connsiteX93" fmla="*/ 270721 w 2422250"/>
              <a:gd name="connsiteY93" fmla="*/ 3567953 h 4778189"/>
              <a:gd name="connsiteX94" fmla="*/ 261756 w 2422250"/>
              <a:gd name="connsiteY94" fmla="*/ 3603812 h 4778189"/>
              <a:gd name="connsiteX95" fmla="*/ 225897 w 2422250"/>
              <a:gd name="connsiteY95" fmla="*/ 3630706 h 4778189"/>
              <a:gd name="connsiteX96" fmla="*/ 216932 w 2422250"/>
              <a:gd name="connsiteY96" fmla="*/ 3702424 h 4778189"/>
              <a:gd name="connsiteX97" fmla="*/ 199003 w 2422250"/>
              <a:gd name="connsiteY97" fmla="*/ 3738283 h 4778189"/>
              <a:gd name="connsiteX98" fmla="*/ 163144 w 2422250"/>
              <a:gd name="connsiteY98" fmla="*/ 3801036 h 4778189"/>
              <a:gd name="connsiteX99" fmla="*/ 154179 w 2422250"/>
              <a:gd name="connsiteY99" fmla="*/ 3827930 h 4778189"/>
              <a:gd name="connsiteX100" fmla="*/ 136250 w 2422250"/>
              <a:gd name="connsiteY100" fmla="*/ 3863789 h 4778189"/>
              <a:gd name="connsiteX101" fmla="*/ 73497 w 2422250"/>
              <a:gd name="connsiteY101" fmla="*/ 3926542 h 4778189"/>
              <a:gd name="connsiteX102" fmla="*/ 64532 w 2422250"/>
              <a:gd name="connsiteY102" fmla="*/ 3962400 h 4778189"/>
              <a:gd name="connsiteX103" fmla="*/ 82462 w 2422250"/>
              <a:gd name="connsiteY103" fmla="*/ 4078942 h 4778189"/>
              <a:gd name="connsiteX104" fmla="*/ 100391 w 2422250"/>
              <a:gd name="connsiteY104" fmla="*/ 4105836 h 4778189"/>
              <a:gd name="connsiteX105" fmla="*/ 91427 w 2422250"/>
              <a:gd name="connsiteY105" fmla="*/ 4159624 h 4778189"/>
              <a:gd name="connsiteX106" fmla="*/ 19709 w 2422250"/>
              <a:gd name="connsiteY106" fmla="*/ 4276165 h 4778189"/>
              <a:gd name="connsiteX107" fmla="*/ 1779 w 2422250"/>
              <a:gd name="connsiteY107" fmla="*/ 4329953 h 4778189"/>
              <a:gd name="connsiteX108" fmla="*/ 1779 w 2422250"/>
              <a:gd name="connsiteY108" fmla="*/ 4419600 h 4778189"/>
              <a:gd name="connsiteX109" fmla="*/ 37638 w 2422250"/>
              <a:gd name="connsiteY109" fmla="*/ 4509247 h 4778189"/>
              <a:gd name="connsiteX110" fmla="*/ 64532 w 2422250"/>
              <a:gd name="connsiteY110" fmla="*/ 4572000 h 4778189"/>
              <a:gd name="connsiteX111" fmla="*/ 46603 w 2422250"/>
              <a:gd name="connsiteY111" fmla="*/ 4643718 h 4778189"/>
              <a:gd name="connsiteX112" fmla="*/ 37638 w 2422250"/>
              <a:gd name="connsiteY112" fmla="*/ 4670612 h 4778189"/>
              <a:gd name="connsiteX113" fmla="*/ 28674 w 2422250"/>
              <a:gd name="connsiteY113" fmla="*/ 4724400 h 4778189"/>
              <a:gd name="connsiteX114" fmla="*/ 10744 w 2422250"/>
              <a:gd name="connsiteY114" fmla="*/ 4760259 h 4778189"/>
              <a:gd name="connsiteX115" fmla="*/ 1779 w 2422250"/>
              <a:gd name="connsiteY115" fmla="*/ 4778189 h 4778189"/>
              <a:gd name="connsiteX0" fmla="*/ 2422250 w 2422250"/>
              <a:gd name="connsiteY0" fmla="*/ 0 h 4778189"/>
              <a:gd name="connsiteX1" fmla="*/ 2377427 w 2422250"/>
              <a:gd name="connsiteY1" fmla="*/ 8965 h 4778189"/>
              <a:gd name="connsiteX2" fmla="*/ 2135379 w 2422250"/>
              <a:gd name="connsiteY2" fmla="*/ 134471 h 4778189"/>
              <a:gd name="connsiteX3" fmla="*/ 2144344 w 2422250"/>
              <a:gd name="connsiteY3" fmla="*/ 206189 h 4778189"/>
              <a:gd name="connsiteX4" fmla="*/ 2153309 w 2422250"/>
              <a:gd name="connsiteY4" fmla="*/ 251012 h 4778189"/>
              <a:gd name="connsiteX5" fmla="*/ 2189168 w 2422250"/>
              <a:gd name="connsiteY5" fmla="*/ 268942 h 4778189"/>
              <a:gd name="connsiteX6" fmla="*/ 2171238 w 2422250"/>
              <a:gd name="connsiteY6" fmla="*/ 286871 h 4778189"/>
              <a:gd name="connsiteX7" fmla="*/ 2162274 w 2422250"/>
              <a:gd name="connsiteY7" fmla="*/ 313765 h 4778189"/>
              <a:gd name="connsiteX8" fmla="*/ 2216062 w 2422250"/>
              <a:gd name="connsiteY8" fmla="*/ 340659 h 4778189"/>
              <a:gd name="connsiteX9" fmla="*/ 2180203 w 2422250"/>
              <a:gd name="connsiteY9" fmla="*/ 421342 h 4778189"/>
              <a:gd name="connsiteX10" fmla="*/ 2162274 w 2422250"/>
              <a:gd name="connsiteY10" fmla="*/ 475130 h 4778189"/>
              <a:gd name="connsiteX11" fmla="*/ 2153309 w 2422250"/>
              <a:gd name="connsiteY11" fmla="*/ 502024 h 4778189"/>
              <a:gd name="connsiteX12" fmla="*/ 2162274 w 2422250"/>
              <a:gd name="connsiteY12" fmla="*/ 537883 h 4778189"/>
              <a:gd name="connsiteX13" fmla="*/ 2135379 w 2422250"/>
              <a:gd name="connsiteY13" fmla="*/ 555812 h 4778189"/>
              <a:gd name="connsiteX14" fmla="*/ 2117450 w 2422250"/>
              <a:gd name="connsiteY14" fmla="*/ 591671 h 4778189"/>
              <a:gd name="connsiteX15" fmla="*/ 2108485 w 2422250"/>
              <a:gd name="connsiteY15" fmla="*/ 645459 h 4778189"/>
              <a:gd name="connsiteX16" fmla="*/ 2081591 w 2422250"/>
              <a:gd name="connsiteY16" fmla="*/ 663389 h 4778189"/>
              <a:gd name="connsiteX17" fmla="*/ 2009874 w 2422250"/>
              <a:gd name="connsiteY17" fmla="*/ 690283 h 4778189"/>
              <a:gd name="connsiteX18" fmla="*/ 2000909 w 2422250"/>
              <a:gd name="connsiteY18" fmla="*/ 726142 h 4778189"/>
              <a:gd name="connsiteX19" fmla="*/ 2018838 w 2422250"/>
              <a:gd name="connsiteY19" fmla="*/ 762000 h 4778189"/>
              <a:gd name="connsiteX20" fmla="*/ 2045732 w 2422250"/>
              <a:gd name="connsiteY20" fmla="*/ 851647 h 4778189"/>
              <a:gd name="connsiteX21" fmla="*/ 2072627 w 2422250"/>
              <a:gd name="connsiteY21" fmla="*/ 869577 h 4778189"/>
              <a:gd name="connsiteX22" fmla="*/ 2036768 w 2422250"/>
              <a:gd name="connsiteY22" fmla="*/ 878542 h 4778189"/>
              <a:gd name="connsiteX23" fmla="*/ 1982979 w 2422250"/>
              <a:gd name="connsiteY23" fmla="*/ 977153 h 4778189"/>
              <a:gd name="connsiteX24" fmla="*/ 1974015 w 2422250"/>
              <a:gd name="connsiteY24" fmla="*/ 1004047 h 4778189"/>
              <a:gd name="connsiteX25" fmla="*/ 1947121 w 2422250"/>
              <a:gd name="connsiteY25" fmla="*/ 1039906 h 4778189"/>
              <a:gd name="connsiteX26" fmla="*/ 1920227 w 2422250"/>
              <a:gd name="connsiteY26" fmla="*/ 1084730 h 4778189"/>
              <a:gd name="connsiteX27" fmla="*/ 1911262 w 2422250"/>
              <a:gd name="connsiteY27" fmla="*/ 1129553 h 4778189"/>
              <a:gd name="connsiteX28" fmla="*/ 1884368 w 2422250"/>
              <a:gd name="connsiteY28" fmla="*/ 1147483 h 4778189"/>
              <a:gd name="connsiteX29" fmla="*/ 1875403 w 2422250"/>
              <a:gd name="connsiteY29" fmla="*/ 1192306 h 4778189"/>
              <a:gd name="connsiteX30" fmla="*/ 1902297 w 2422250"/>
              <a:gd name="connsiteY30" fmla="*/ 1246095 h 4778189"/>
              <a:gd name="connsiteX31" fmla="*/ 1929191 w 2422250"/>
              <a:gd name="connsiteY31" fmla="*/ 1290918 h 4778189"/>
              <a:gd name="connsiteX32" fmla="*/ 1893332 w 2422250"/>
              <a:gd name="connsiteY32" fmla="*/ 1353671 h 4778189"/>
              <a:gd name="connsiteX33" fmla="*/ 1920227 w 2422250"/>
              <a:gd name="connsiteY33" fmla="*/ 1380565 h 4778189"/>
              <a:gd name="connsiteX34" fmla="*/ 1911262 w 2422250"/>
              <a:gd name="connsiteY34" fmla="*/ 1407459 h 4778189"/>
              <a:gd name="connsiteX35" fmla="*/ 1929191 w 2422250"/>
              <a:gd name="connsiteY35" fmla="*/ 1470212 h 4778189"/>
              <a:gd name="connsiteX36" fmla="*/ 1866438 w 2422250"/>
              <a:gd name="connsiteY36" fmla="*/ 1497106 h 4778189"/>
              <a:gd name="connsiteX37" fmla="*/ 1830579 w 2422250"/>
              <a:gd name="connsiteY37" fmla="*/ 1515036 h 4778189"/>
              <a:gd name="connsiteX38" fmla="*/ 1803685 w 2422250"/>
              <a:gd name="connsiteY38" fmla="*/ 1568824 h 4778189"/>
              <a:gd name="connsiteX39" fmla="*/ 1776791 w 2422250"/>
              <a:gd name="connsiteY39" fmla="*/ 1622612 h 4778189"/>
              <a:gd name="connsiteX40" fmla="*/ 1785756 w 2422250"/>
              <a:gd name="connsiteY40" fmla="*/ 1649506 h 4778189"/>
              <a:gd name="connsiteX41" fmla="*/ 1758862 w 2422250"/>
              <a:gd name="connsiteY41" fmla="*/ 1694330 h 4778189"/>
              <a:gd name="connsiteX42" fmla="*/ 1731968 w 2422250"/>
              <a:gd name="connsiteY42" fmla="*/ 1757083 h 4778189"/>
              <a:gd name="connsiteX43" fmla="*/ 1723003 w 2422250"/>
              <a:gd name="connsiteY43" fmla="*/ 1783977 h 4778189"/>
              <a:gd name="connsiteX44" fmla="*/ 1687144 w 2422250"/>
              <a:gd name="connsiteY44" fmla="*/ 1828800 h 4778189"/>
              <a:gd name="connsiteX45" fmla="*/ 1687144 w 2422250"/>
              <a:gd name="connsiteY45" fmla="*/ 1900518 h 4778189"/>
              <a:gd name="connsiteX46" fmla="*/ 1714038 w 2422250"/>
              <a:gd name="connsiteY46" fmla="*/ 1918447 h 4778189"/>
              <a:gd name="connsiteX47" fmla="*/ 1678179 w 2422250"/>
              <a:gd name="connsiteY47" fmla="*/ 1972236 h 4778189"/>
              <a:gd name="connsiteX48" fmla="*/ 1624391 w 2422250"/>
              <a:gd name="connsiteY48" fmla="*/ 2115671 h 4778189"/>
              <a:gd name="connsiteX49" fmla="*/ 1606462 w 2422250"/>
              <a:gd name="connsiteY49" fmla="*/ 2169459 h 4778189"/>
              <a:gd name="connsiteX50" fmla="*/ 1597497 w 2422250"/>
              <a:gd name="connsiteY50" fmla="*/ 2196353 h 4778189"/>
              <a:gd name="connsiteX51" fmla="*/ 1516815 w 2422250"/>
              <a:gd name="connsiteY51" fmla="*/ 2223247 h 4778189"/>
              <a:gd name="connsiteX52" fmla="*/ 1489921 w 2422250"/>
              <a:gd name="connsiteY52" fmla="*/ 2241177 h 4778189"/>
              <a:gd name="connsiteX53" fmla="*/ 1445097 w 2422250"/>
              <a:gd name="connsiteY53" fmla="*/ 2259106 h 4778189"/>
              <a:gd name="connsiteX54" fmla="*/ 1436132 w 2422250"/>
              <a:gd name="connsiteY54" fmla="*/ 2330824 h 4778189"/>
              <a:gd name="connsiteX55" fmla="*/ 1427168 w 2422250"/>
              <a:gd name="connsiteY55" fmla="*/ 2357718 h 4778189"/>
              <a:gd name="connsiteX56" fmla="*/ 1382344 w 2422250"/>
              <a:gd name="connsiteY56" fmla="*/ 2366683 h 4778189"/>
              <a:gd name="connsiteX57" fmla="*/ 1409238 w 2422250"/>
              <a:gd name="connsiteY57" fmla="*/ 2411506 h 4778189"/>
              <a:gd name="connsiteX58" fmla="*/ 1427168 w 2422250"/>
              <a:gd name="connsiteY58" fmla="*/ 2456330 h 4778189"/>
              <a:gd name="connsiteX59" fmla="*/ 1436132 w 2422250"/>
              <a:gd name="connsiteY59" fmla="*/ 2671483 h 4778189"/>
              <a:gd name="connsiteX60" fmla="*/ 1418203 w 2422250"/>
              <a:gd name="connsiteY60" fmla="*/ 2707341 h 4778189"/>
              <a:gd name="connsiteX61" fmla="*/ 1373380 w 2422250"/>
              <a:gd name="connsiteY61" fmla="*/ 2752165 h 4778189"/>
              <a:gd name="connsiteX62" fmla="*/ 1355450 w 2422250"/>
              <a:gd name="connsiteY62" fmla="*/ 2779060 h 4778189"/>
              <a:gd name="connsiteX63" fmla="*/ 1319591 w 2422250"/>
              <a:gd name="connsiteY63" fmla="*/ 2850777 h 4778189"/>
              <a:gd name="connsiteX64" fmla="*/ 1274767 w 2422250"/>
              <a:gd name="connsiteY64" fmla="*/ 2877671 h 4778189"/>
              <a:gd name="connsiteX65" fmla="*/ 1194085 w 2422250"/>
              <a:gd name="connsiteY65" fmla="*/ 2922495 h 4778189"/>
              <a:gd name="connsiteX66" fmla="*/ 1122368 w 2422250"/>
              <a:gd name="connsiteY66" fmla="*/ 2940423 h 4778189"/>
              <a:gd name="connsiteX67" fmla="*/ 1077545 w 2422250"/>
              <a:gd name="connsiteY67" fmla="*/ 2967318 h 4778189"/>
              <a:gd name="connsiteX68" fmla="*/ 934109 w 2422250"/>
              <a:gd name="connsiteY68" fmla="*/ 2716306 h 4778189"/>
              <a:gd name="connsiteX69" fmla="*/ 969968 w 2422250"/>
              <a:gd name="connsiteY69" fmla="*/ 3003178 h 4778189"/>
              <a:gd name="connsiteX70" fmla="*/ 880321 w 2422250"/>
              <a:gd name="connsiteY70" fmla="*/ 2796989 h 4778189"/>
              <a:gd name="connsiteX71" fmla="*/ 853427 w 2422250"/>
              <a:gd name="connsiteY71" fmla="*/ 2805953 h 4778189"/>
              <a:gd name="connsiteX72" fmla="*/ 826532 w 2422250"/>
              <a:gd name="connsiteY72" fmla="*/ 2823883 h 4778189"/>
              <a:gd name="connsiteX73" fmla="*/ 799638 w 2422250"/>
              <a:gd name="connsiteY73" fmla="*/ 2832847 h 4778189"/>
              <a:gd name="connsiteX74" fmla="*/ 781709 w 2422250"/>
              <a:gd name="connsiteY74" fmla="*/ 2850777 h 4778189"/>
              <a:gd name="connsiteX75" fmla="*/ 754815 w 2422250"/>
              <a:gd name="connsiteY75" fmla="*/ 2868706 h 4778189"/>
              <a:gd name="connsiteX76" fmla="*/ 736885 w 2422250"/>
              <a:gd name="connsiteY76" fmla="*/ 2886636 h 4778189"/>
              <a:gd name="connsiteX77" fmla="*/ 656203 w 2422250"/>
              <a:gd name="connsiteY77" fmla="*/ 2940424 h 4778189"/>
              <a:gd name="connsiteX78" fmla="*/ 629309 w 2422250"/>
              <a:gd name="connsiteY78" fmla="*/ 2958353 h 4778189"/>
              <a:gd name="connsiteX79" fmla="*/ 593450 w 2422250"/>
              <a:gd name="connsiteY79" fmla="*/ 2967318 h 4778189"/>
              <a:gd name="connsiteX80" fmla="*/ 557591 w 2422250"/>
              <a:gd name="connsiteY80" fmla="*/ 3012142 h 4778189"/>
              <a:gd name="connsiteX81" fmla="*/ 530697 w 2422250"/>
              <a:gd name="connsiteY81" fmla="*/ 3030071 h 4778189"/>
              <a:gd name="connsiteX82" fmla="*/ 503803 w 2422250"/>
              <a:gd name="connsiteY82" fmla="*/ 3092824 h 4778189"/>
              <a:gd name="connsiteX83" fmla="*/ 494838 w 2422250"/>
              <a:gd name="connsiteY83" fmla="*/ 3119718 h 4778189"/>
              <a:gd name="connsiteX84" fmla="*/ 467944 w 2422250"/>
              <a:gd name="connsiteY84" fmla="*/ 3128683 h 4778189"/>
              <a:gd name="connsiteX85" fmla="*/ 441050 w 2422250"/>
              <a:gd name="connsiteY85" fmla="*/ 3146612 h 4778189"/>
              <a:gd name="connsiteX86" fmla="*/ 405191 w 2422250"/>
              <a:gd name="connsiteY86" fmla="*/ 3182471 h 4778189"/>
              <a:gd name="connsiteX87" fmla="*/ 360368 w 2422250"/>
              <a:gd name="connsiteY87" fmla="*/ 3290047 h 4778189"/>
              <a:gd name="connsiteX88" fmla="*/ 333474 w 2422250"/>
              <a:gd name="connsiteY88" fmla="*/ 3307977 h 4778189"/>
              <a:gd name="connsiteX89" fmla="*/ 324509 w 2422250"/>
              <a:gd name="connsiteY89" fmla="*/ 3361765 h 4778189"/>
              <a:gd name="connsiteX90" fmla="*/ 333474 w 2422250"/>
              <a:gd name="connsiteY90" fmla="*/ 3424518 h 4778189"/>
              <a:gd name="connsiteX91" fmla="*/ 306579 w 2422250"/>
              <a:gd name="connsiteY91" fmla="*/ 3469342 h 4778189"/>
              <a:gd name="connsiteX92" fmla="*/ 288650 w 2422250"/>
              <a:gd name="connsiteY92" fmla="*/ 3541059 h 4778189"/>
              <a:gd name="connsiteX93" fmla="*/ 270721 w 2422250"/>
              <a:gd name="connsiteY93" fmla="*/ 3567953 h 4778189"/>
              <a:gd name="connsiteX94" fmla="*/ 261756 w 2422250"/>
              <a:gd name="connsiteY94" fmla="*/ 3603812 h 4778189"/>
              <a:gd name="connsiteX95" fmla="*/ 225897 w 2422250"/>
              <a:gd name="connsiteY95" fmla="*/ 3630706 h 4778189"/>
              <a:gd name="connsiteX96" fmla="*/ 216932 w 2422250"/>
              <a:gd name="connsiteY96" fmla="*/ 3702424 h 4778189"/>
              <a:gd name="connsiteX97" fmla="*/ 199003 w 2422250"/>
              <a:gd name="connsiteY97" fmla="*/ 3738283 h 4778189"/>
              <a:gd name="connsiteX98" fmla="*/ 163144 w 2422250"/>
              <a:gd name="connsiteY98" fmla="*/ 3801036 h 4778189"/>
              <a:gd name="connsiteX99" fmla="*/ 154179 w 2422250"/>
              <a:gd name="connsiteY99" fmla="*/ 3827930 h 4778189"/>
              <a:gd name="connsiteX100" fmla="*/ 136250 w 2422250"/>
              <a:gd name="connsiteY100" fmla="*/ 3863789 h 4778189"/>
              <a:gd name="connsiteX101" fmla="*/ 73497 w 2422250"/>
              <a:gd name="connsiteY101" fmla="*/ 3926542 h 4778189"/>
              <a:gd name="connsiteX102" fmla="*/ 64532 w 2422250"/>
              <a:gd name="connsiteY102" fmla="*/ 3962400 h 4778189"/>
              <a:gd name="connsiteX103" fmla="*/ 82462 w 2422250"/>
              <a:gd name="connsiteY103" fmla="*/ 4078942 h 4778189"/>
              <a:gd name="connsiteX104" fmla="*/ 100391 w 2422250"/>
              <a:gd name="connsiteY104" fmla="*/ 4105836 h 4778189"/>
              <a:gd name="connsiteX105" fmla="*/ 91427 w 2422250"/>
              <a:gd name="connsiteY105" fmla="*/ 4159624 h 4778189"/>
              <a:gd name="connsiteX106" fmla="*/ 19709 w 2422250"/>
              <a:gd name="connsiteY106" fmla="*/ 4276165 h 4778189"/>
              <a:gd name="connsiteX107" fmla="*/ 1779 w 2422250"/>
              <a:gd name="connsiteY107" fmla="*/ 4329953 h 4778189"/>
              <a:gd name="connsiteX108" fmla="*/ 1779 w 2422250"/>
              <a:gd name="connsiteY108" fmla="*/ 4419600 h 4778189"/>
              <a:gd name="connsiteX109" fmla="*/ 37638 w 2422250"/>
              <a:gd name="connsiteY109" fmla="*/ 4509247 h 4778189"/>
              <a:gd name="connsiteX110" fmla="*/ 64532 w 2422250"/>
              <a:gd name="connsiteY110" fmla="*/ 4572000 h 4778189"/>
              <a:gd name="connsiteX111" fmla="*/ 46603 w 2422250"/>
              <a:gd name="connsiteY111" fmla="*/ 4643718 h 4778189"/>
              <a:gd name="connsiteX112" fmla="*/ 37638 w 2422250"/>
              <a:gd name="connsiteY112" fmla="*/ 4670612 h 4778189"/>
              <a:gd name="connsiteX113" fmla="*/ 28674 w 2422250"/>
              <a:gd name="connsiteY113" fmla="*/ 4724400 h 4778189"/>
              <a:gd name="connsiteX114" fmla="*/ 10744 w 2422250"/>
              <a:gd name="connsiteY114" fmla="*/ 4760259 h 4778189"/>
              <a:gd name="connsiteX115" fmla="*/ 1779 w 2422250"/>
              <a:gd name="connsiteY115" fmla="*/ 4778189 h 4778189"/>
              <a:gd name="connsiteX0" fmla="*/ 2422250 w 2422250"/>
              <a:gd name="connsiteY0" fmla="*/ 0 h 4778189"/>
              <a:gd name="connsiteX1" fmla="*/ 2377427 w 2422250"/>
              <a:gd name="connsiteY1" fmla="*/ 8965 h 4778189"/>
              <a:gd name="connsiteX2" fmla="*/ 2135379 w 2422250"/>
              <a:gd name="connsiteY2" fmla="*/ 134471 h 4778189"/>
              <a:gd name="connsiteX3" fmla="*/ 2144344 w 2422250"/>
              <a:gd name="connsiteY3" fmla="*/ 206189 h 4778189"/>
              <a:gd name="connsiteX4" fmla="*/ 2153309 w 2422250"/>
              <a:gd name="connsiteY4" fmla="*/ 251012 h 4778189"/>
              <a:gd name="connsiteX5" fmla="*/ 2189168 w 2422250"/>
              <a:gd name="connsiteY5" fmla="*/ 268942 h 4778189"/>
              <a:gd name="connsiteX6" fmla="*/ 2171238 w 2422250"/>
              <a:gd name="connsiteY6" fmla="*/ 286871 h 4778189"/>
              <a:gd name="connsiteX7" fmla="*/ 2162274 w 2422250"/>
              <a:gd name="connsiteY7" fmla="*/ 313765 h 4778189"/>
              <a:gd name="connsiteX8" fmla="*/ 2216062 w 2422250"/>
              <a:gd name="connsiteY8" fmla="*/ 340659 h 4778189"/>
              <a:gd name="connsiteX9" fmla="*/ 2180203 w 2422250"/>
              <a:gd name="connsiteY9" fmla="*/ 421342 h 4778189"/>
              <a:gd name="connsiteX10" fmla="*/ 2162274 w 2422250"/>
              <a:gd name="connsiteY10" fmla="*/ 475130 h 4778189"/>
              <a:gd name="connsiteX11" fmla="*/ 2153309 w 2422250"/>
              <a:gd name="connsiteY11" fmla="*/ 502024 h 4778189"/>
              <a:gd name="connsiteX12" fmla="*/ 2162274 w 2422250"/>
              <a:gd name="connsiteY12" fmla="*/ 537883 h 4778189"/>
              <a:gd name="connsiteX13" fmla="*/ 2135379 w 2422250"/>
              <a:gd name="connsiteY13" fmla="*/ 555812 h 4778189"/>
              <a:gd name="connsiteX14" fmla="*/ 2117450 w 2422250"/>
              <a:gd name="connsiteY14" fmla="*/ 591671 h 4778189"/>
              <a:gd name="connsiteX15" fmla="*/ 2108485 w 2422250"/>
              <a:gd name="connsiteY15" fmla="*/ 645459 h 4778189"/>
              <a:gd name="connsiteX16" fmla="*/ 2081591 w 2422250"/>
              <a:gd name="connsiteY16" fmla="*/ 663389 h 4778189"/>
              <a:gd name="connsiteX17" fmla="*/ 2009874 w 2422250"/>
              <a:gd name="connsiteY17" fmla="*/ 690283 h 4778189"/>
              <a:gd name="connsiteX18" fmla="*/ 2000909 w 2422250"/>
              <a:gd name="connsiteY18" fmla="*/ 726142 h 4778189"/>
              <a:gd name="connsiteX19" fmla="*/ 2018838 w 2422250"/>
              <a:gd name="connsiteY19" fmla="*/ 762000 h 4778189"/>
              <a:gd name="connsiteX20" fmla="*/ 2045732 w 2422250"/>
              <a:gd name="connsiteY20" fmla="*/ 851647 h 4778189"/>
              <a:gd name="connsiteX21" fmla="*/ 2072627 w 2422250"/>
              <a:gd name="connsiteY21" fmla="*/ 869577 h 4778189"/>
              <a:gd name="connsiteX22" fmla="*/ 2036768 w 2422250"/>
              <a:gd name="connsiteY22" fmla="*/ 878542 h 4778189"/>
              <a:gd name="connsiteX23" fmla="*/ 1982979 w 2422250"/>
              <a:gd name="connsiteY23" fmla="*/ 977153 h 4778189"/>
              <a:gd name="connsiteX24" fmla="*/ 1974015 w 2422250"/>
              <a:gd name="connsiteY24" fmla="*/ 1004047 h 4778189"/>
              <a:gd name="connsiteX25" fmla="*/ 1947121 w 2422250"/>
              <a:gd name="connsiteY25" fmla="*/ 1039906 h 4778189"/>
              <a:gd name="connsiteX26" fmla="*/ 1920227 w 2422250"/>
              <a:gd name="connsiteY26" fmla="*/ 1084730 h 4778189"/>
              <a:gd name="connsiteX27" fmla="*/ 1911262 w 2422250"/>
              <a:gd name="connsiteY27" fmla="*/ 1129553 h 4778189"/>
              <a:gd name="connsiteX28" fmla="*/ 1884368 w 2422250"/>
              <a:gd name="connsiteY28" fmla="*/ 1147483 h 4778189"/>
              <a:gd name="connsiteX29" fmla="*/ 1875403 w 2422250"/>
              <a:gd name="connsiteY29" fmla="*/ 1192306 h 4778189"/>
              <a:gd name="connsiteX30" fmla="*/ 1902297 w 2422250"/>
              <a:gd name="connsiteY30" fmla="*/ 1246095 h 4778189"/>
              <a:gd name="connsiteX31" fmla="*/ 1929191 w 2422250"/>
              <a:gd name="connsiteY31" fmla="*/ 1290918 h 4778189"/>
              <a:gd name="connsiteX32" fmla="*/ 1893332 w 2422250"/>
              <a:gd name="connsiteY32" fmla="*/ 1353671 h 4778189"/>
              <a:gd name="connsiteX33" fmla="*/ 1920227 w 2422250"/>
              <a:gd name="connsiteY33" fmla="*/ 1380565 h 4778189"/>
              <a:gd name="connsiteX34" fmla="*/ 1911262 w 2422250"/>
              <a:gd name="connsiteY34" fmla="*/ 1407459 h 4778189"/>
              <a:gd name="connsiteX35" fmla="*/ 1929191 w 2422250"/>
              <a:gd name="connsiteY35" fmla="*/ 1470212 h 4778189"/>
              <a:gd name="connsiteX36" fmla="*/ 1866438 w 2422250"/>
              <a:gd name="connsiteY36" fmla="*/ 1497106 h 4778189"/>
              <a:gd name="connsiteX37" fmla="*/ 1830579 w 2422250"/>
              <a:gd name="connsiteY37" fmla="*/ 1515036 h 4778189"/>
              <a:gd name="connsiteX38" fmla="*/ 1803685 w 2422250"/>
              <a:gd name="connsiteY38" fmla="*/ 1568824 h 4778189"/>
              <a:gd name="connsiteX39" fmla="*/ 1776791 w 2422250"/>
              <a:gd name="connsiteY39" fmla="*/ 1622612 h 4778189"/>
              <a:gd name="connsiteX40" fmla="*/ 1785756 w 2422250"/>
              <a:gd name="connsiteY40" fmla="*/ 1649506 h 4778189"/>
              <a:gd name="connsiteX41" fmla="*/ 1758862 w 2422250"/>
              <a:gd name="connsiteY41" fmla="*/ 1694330 h 4778189"/>
              <a:gd name="connsiteX42" fmla="*/ 1731968 w 2422250"/>
              <a:gd name="connsiteY42" fmla="*/ 1757083 h 4778189"/>
              <a:gd name="connsiteX43" fmla="*/ 1723003 w 2422250"/>
              <a:gd name="connsiteY43" fmla="*/ 1783977 h 4778189"/>
              <a:gd name="connsiteX44" fmla="*/ 1687144 w 2422250"/>
              <a:gd name="connsiteY44" fmla="*/ 1828800 h 4778189"/>
              <a:gd name="connsiteX45" fmla="*/ 1687144 w 2422250"/>
              <a:gd name="connsiteY45" fmla="*/ 1900518 h 4778189"/>
              <a:gd name="connsiteX46" fmla="*/ 1714038 w 2422250"/>
              <a:gd name="connsiteY46" fmla="*/ 1918447 h 4778189"/>
              <a:gd name="connsiteX47" fmla="*/ 1678179 w 2422250"/>
              <a:gd name="connsiteY47" fmla="*/ 1972236 h 4778189"/>
              <a:gd name="connsiteX48" fmla="*/ 1624391 w 2422250"/>
              <a:gd name="connsiteY48" fmla="*/ 2115671 h 4778189"/>
              <a:gd name="connsiteX49" fmla="*/ 1606462 w 2422250"/>
              <a:gd name="connsiteY49" fmla="*/ 2169459 h 4778189"/>
              <a:gd name="connsiteX50" fmla="*/ 1597497 w 2422250"/>
              <a:gd name="connsiteY50" fmla="*/ 2196353 h 4778189"/>
              <a:gd name="connsiteX51" fmla="*/ 1516815 w 2422250"/>
              <a:gd name="connsiteY51" fmla="*/ 2223247 h 4778189"/>
              <a:gd name="connsiteX52" fmla="*/ 1489921 w 2422250"/>
              <a:gd name="connsiteY52" fmla="*/ 2241177 h 4778189"/>
              <a:gd name="connsiteX53" fmla="*/ 1445097 w 2422250"/>
              <a:gd name="connsiteY53" fmla="*/ 2259106 h 4778189"/>
              <a:gd name="connsiteX54" fmla="*/ 1436132 w 2422250"/>
              <a:gd name="connsiteY54" fmla="*/ 2330824 h 4778189"/>
              <a:gd name="connsiteX55" fmla="*/ 1427168 w 2422250"/>
              <a:gd name="connsiteY55" fmla="*/ 2357718 h 4778189"/>
              <a:gd name="connsiteX56" fmla="*/ 1382344 w 2422250"/>
              <a:gd name="connsiteY56" fmla="*/ 2366683 h 4778189"/>
              <a:gd name="connsiteX57" fmla="*/ 1409238 w 2422250"/>
              <a:gd name="connsiteY57" fmla="*/ 2411506 h 4778189"/>
              <a:gd name="connsiteX58" fmla="*/ 1427168 w 2422250"/>
              <a:gd name="connsiteY58" fmla="*/ 2456330 h 4778189"/>
              <a:gd name="connsiteX59" fmla="*/ 1436132 w 2422250"/>
              <a:gd name="connsiteY59" fmla="*/ 2671483 h 4778189"/>
              <a:gd name="connsiteX60" fmla="*/ 1418203 w 2422250"/>
              <a:gd name="connsiteY60" fmla="*/ 2707341 h 4778189"/>
              <a:gd name="connsiteX61" fmla="*/ 1373380 w 2422250"/>
              <a:gd name="connsiteY61" fmla="*/ 2752165 h 4778189"/>
              <a:gd name="connsiteX62" fmla="*/ 1355450 w 2422250"/>
              <a:gd name="connsiteY62" fmla="*/ 2779060 h 4778189"/>
              <a:gd name="connsiteX63" fmla="*/ 1319591 w 2422250"/>
              <a:gd name="connsiteY63" fmla="*/ 2850777 h 4778189"/>
              <a:gd name="connsiteX64" fmla="*/ 1274767 w 2422250"/>
              <a:gd name="connsiteY64" fmla="*/ 2877671 h 4778189"/>
              <a:gd name="connsiteX65" fmla="*/ 1194085 w 2422250"/>
              <a:gd name="connsiteY65" fmla="*/ 2922495 h 4778189"/>
              <a:gd name="connsiteX66" fmla="*/ 1122368 w 2422250"/>
              <a:gd name="connsiteY66" fmla="*/ 2940423 h 4778189"/>
              <a:gd name="connsiteX67" fmla="*/ 1077545 w 2422250"/>
              <a:gd name="connsiteY67" fmla="*/ 2967318 h 4778189"/>
              <a:gd name="connsiteX68" fmla="*/ 1041685 w 2422250"/>
              <a:gd name="connsiteY68" fmla="*/ 2985247 h 4778189"/>
              <a:gd name="connsiteX69" fmla="*/ 969968 w 2422250"/>
              <a:gd name="connsiteY69" fmla="*/ 3003178 h 4778189"/>
              <a:gd name="connsiteX70" fmla="*/ 880321 w 2422250"/>
              <a:gd name="connsiteY70" fmla="*/ 2796989 h 4778189"/>
              <a:gd name="connsiteX71" fmla="*/ 853427 w 2422250"/>
              <a:gd name="connsiteY71" fmla="*/ 2805953 h 4778189"/>
              <a:gd name="connsiteX72" fmla="*/ 826532 w 2422250"/>
              <a:gd name="connsiteY72" fmla="*/ 2823883 h 4778189"/>
              <a:gd name="connsiteX73" fmla="*/ 799638 w 2422250"/>
              <a:gd name="connsiteY73" fmla="*/ 2832847 h 4778189"/>
              <a:gd name="connsiteX74" fmla="*/ 781709 w 2422250"/>
              <a:gd name="connsiteY74" fmla="*/ 2850777 h 4778189"/>
              <a:gd name="connsiteX75" fmla="*/ 754815 w 2422250"/>
              <a:gd name="connsiteY75" fmla="*/ 2868706 h 4778189"/>
              <a:gd name="connsiteX76" fmla="*/ 736885 w 2422250"/>
              <a:gd name="connsiteY76" fmla="*/ 2886636 h 4778189"/>
              <a:gd name="connsiteX77" fmla="*/ 656203 w 2422250"/>
              <a:gd name="connsiteY77" fmla="*/ 2940424 h 4778189"/>
              <a:gd name="connsiteX78" fmla="*/ 629309 w 2422250"/>
              <a:gd name="connsiteY78" fmla="*/ 2958353 h 4778189"/>
              <a:gd name="connsiteX79" fmla="*/ 593450 w 2422250"/>
              <a:gd name="connsiteY79" fmla="*/ 2967318 h 4778189"/>
              <a:gd name="connsiteX80" fmla="*/ 557591 w 2422250"/>
              <a:gd name="connsiteY80" fmla="*/ 3012142 h 4778189"/>
              <a:gd name="connsiteX81" fmla="*/ 530697 w 2422250"/>
              <a:gd name="connsiteY81" fmla="*/ 3030071 h 4778189"/>
              <a:gd name="connsiteX82" fmla="*/ 503803 w 2422250"/>
              <a:gd name="connsiteY82" fmla="*/ 3092824 h 4778189"/>
              <a:gd name="connsiteX83" fmla="*/ 494838 w 2422250"/>
              <a:gd name="connsiteY83" fmla="*/ 3119718 h 4778189"/>
              <a:gd name="connsiteX84" fmla="*/ 467944 w 2422250"/>
              <a:gd name="connsiteY84" fmla="*/ 3128683 h 4778189"/>
              <a:gd name="connsiteX85" fmla="*/ 441050 w 2422250"/>
              <a:gd name="connsiteY85" fmla="*/ 3146612 h 4778189"/>
              <a:gd name="connsiteX86" fmla="*/ 405191 w 2422250"/>
              <a:gd name="connsiteY86" fmla="*/ 3182471 h 4778189"/>
              <a:gd name="connsiteX87" fmla="*/ 360368 w 2422250"/>
              <a:gd name="connsiteY87" fmla="*/ 3290047 h 4778189"/>
              <a:gd name="connsiteX88" fmla="*/ 333474 w 2422250"/>
              <a:gd name="connsiteY88" fmla="*/ 3307977 h 4778189"/>
              <a:gd name="connsiteX89" fmla="*/ 324509 w 2422250"/>
              <a:gd name="connsiteY89" fmla="*/ 3361765 h 4778189"/>
              <a:gd name="connsiteX90" fmla="*/ 333474 w 2422250"/>
              <a:gd name="connsiteY90" fmla="*/ 3424518 h 4778189"/>
              <a:gd name="connsiteX91" fmla="*/ 306579 w 2422250"/>
              <a:gd name="connsiteY91" fmla="*/ 3469342 h 4778189"/>
              <a:gd name="connsiteX92" fmla="*/ 288650 w 2422250"/>
              <a:gd name="connsiteY92" fmla="*/ 3541059 h 4778189"/>
              <a:gd name="connsiteX93" fmla="*/ 270721 w 2422250"/>
              <a:gd name="connsiteY93" fmla="*/ 3567953 h 4778189"/>
              <a:gd name="connsiteX94" fmla="*/ 261756 w 2422250"/>
              <a:gd name="connsiteY94" fmla="*/ 3603812 h 4778189"/>
              <a:gd name="connsiteX95" fmla="*/ 225897 w 2422250"/>
              <a:gd name="connsiteY95" fmla="*/ 3630706 h 4778189"/>
              <a:gd name="connsiteX96" fmla="*/ 216932 w 2422250"/>
              <a:gd name="connsiteY96" fmla="*/ 3702424 h 4778189"/>
              <a:gd name="connsiteX97" fmla="*/ 199003 w 2422250"/>
              <a:gd name="connsiteY97" fmla="*/ 3738283 h 4778189"/>
              <a:gd name="connsiteX98" fmla="*/ 163144 w 2422250"/>
              <a:gd name="connsiteY98" fmla="*/ 3801036 h 4778189"/>
              <a:gd name="connsiteX99" fmla="*/ 154179 w 2422250"/>
              <a:gd name="connsiteY99" fmla="*/ 3827930 h 4778189"/>
              <a:gd name="connsiteX100" fmla="*/ 136250 w 2422250"/>
              <a:gd name="connsiteY100" fmla="*/ 3863789 h 4778189"/>
              <a:gd name="connsiteX101" fmla="*/ 73497 w 2422250"/>
              <a:gd name="connsiteY101" fmla="*/ 3926542 h 4778189"/>
              <a:gd name="connsiteX102" fmla="*/ 64532 w 2422250"/>
              <a:gd name="connsiteY102" fmla="*/ 3962400 h 4778189"/>
              <a:gd name="connsiteX103" fmla="*/ 82462 w 2422250"/>
              <a:gd name="connsiteY103" fmla="*/ 4078942 h 4778189"/>
              <a:gd name="connsiteX104" fmla="*/ 100391 w 2422250"/>
              <a:gd name="connsiteY104" fmla="*/ 4105836 h 4778189"/>
              <a:gd name="connsiteX105" fmla="*/ 91427 w 2422250"/>
              <a:gd name="connsiteY105" fmla="*/ 4159624 h 4778189"/>
              <a:gd name="connsiteX106" fmla="*/ 19709 w 2422250"/>
              <a:gd name="connsiteY106" fmla="*/ 4276165 h 4778189"/>
              <a:gd name="connsiteX107" fmla="*/ 1779 w 2422250"/>
              <a:gd name="connsiteY107" fmla="*/ 4329953 h 4778189"/>
              <a:gd name="connsiteX108" fmla="*/ 1779 w 2422250"/>
              <a:gd name="connsiteY108" fmla="*/ 4419600 h 4778189"/>
              <a:gd name="connsiteX109" fmla="*/ 37638 w 2422250"/>
              <a:gd name="connsiteY109" fmla="*/ 4509247 h 4778189"/>
              <a:gd name="connsiteX110" fmla="*/ 64532 w 2422250"/>
              <a:gd name="connsiteY110" fmla="*/ 4572000 h 4778189"/>
              <a:gd name="connsiteX111" fmla="*/ 46603 w 2422250"/>
              <a:gd name="connsiteY111" fmla="*/ 4643718 h 4778189"/>
              <a:gd name="connsiteX112" fmla="*/ 37638 w 2422250"/>
              <a:gd name="connsiteY112" fmla="*/ 4670612 h 4778189"/>
              <a:gd name="connsiteX113" fmla="*/ 28674 w 2422250"/>
              <a:gd name="connsiteY113" fmla="*/ 4724400 h 4778189"/>
              <a:gd name="connsiteX114" fmla="*/ 10744 w 2422250"/>
              <a:gd name="connsiteY114" fmla="*/ 4760259 h 4778189"/>
              <a:gd name="connsiteX115" fmla="*/ 1779 w 2422250"/>
              <a:gd name="connsiteY115" fmla="*/ 4778189 h 4778189"/>
              <a:gd name="connsiteX0" fmla="*/ 2422250 w 2422250"/>
              <a:gd name="connsiteY0" fmla="*/ 0 h 4778189"/>
              <a:gd name="connsiteX1" fmla="*/ 2377427 w 2422250"/>
              <a:gd name="connsiteY1" fmla="*/ 8965 h 4778189"/>
              <a:gd name="connsiteX2" fmla="*/ 2135379 w 2422250"/>
              <a:gd name="connsiteY2" fmla="*/ 134471 h 4778189"/>
              <a:gd name="connsiteX3" fmla="*/ 2144344 w 2422250"/>
              <a:gd name="connsiteY3" fmla="*/ 206189 h 4778189"/>
              <a:gd name="connsiteX4" fmla="*/ 2153309 w 2422250"/>
              <a:gd name="connsiteY4" fmla="*/ 251012 h 4778189"/>
              <a:gd name="connsiteX5" fmla="*/ 2189168 w 2422250"/>
              <a:gd name="connsiteY5" fmla="*/ 268942 h 4778189"/>
              <a:gd name="connsiteX6" fmla="*/ 2171238 w 2422250"/>
              <a:gd name="connsiteY6" fmla="*/ 286871 h 4778189"/>
              <a:gd name="connsiteX7" fmla="*/ 2162274 w 2422250"/>
              <a:gd name="connsiteY7" fmla="*/ 313765 h 4778189"/>
              <a:gd name="connsiteX8" fmla="*/ 2216062 w 2422250"/>
              <a:gd name="connsiteY8" fmla="*/ 340659 h 4778189"/>
              <a:gd name="connsiteX9" fmla="*/ 2180203 w 2422250"/>
              <a:gd name="connsiteY9" fmla="*/ 421342 h 4778189"/>
              <a:gd name="connsiteX10" fmla="*/ 2162274 w 2422250"/>
              <a:gd name="connsiteY10" fmla="*/ 475130 h 4778189"/>
              <a:gd name="connsiteX11" fmla="*/ 2153309 w 2422250"/>
              <a:gd name="connsiteY11" fmla="*/ 502024 h 4778189"/>
              <a:gd name="connsiteX12" fmla="*/ 2162274 w 2422250"/>
              <a:gd name="connsiteY12" fmla="*/ 537883 h 4778189"/>
              <a:gd name="connsiteX13" fmla="*/ 2135379 w 2422250"/>
              <a:gd name="connsiteY13" fmla="*/ 555812 h 4778189"/>
              <a:gd name="connsiteX14" fmla="*/ 2117450 w 2422250"/>
              <a:gd name="connsiteY14" fmla="*/ 591671 h 4778189"/>
              <a:gd name="connsiteX15" fmla="*/ 2108485 w 2422250"/>
              <a:gd name="connsiteY15" fmla="*/ 645459 h 4778189"/>
              <a:gd name="connsiteX16" fmla="*/ 2081591 w 2422250"/>
              <a:gd name="connsiteY16" fmla="*/ 663389 h 4778189"/>
              <a:gd name="connsiteX17" fmla="*/ 2009874 w 2422250"/>
              <a:gd name="connsiteY17" fmla="*/ 690283 h 4778189"/>
              <a:gd name="connsiteX18" fmla="*/ 2000909 w 2422250"/>
              <a:gd name="connsiteY18" fmla="*/ 726142 h 4778189"/>
              <a:gd name="connsiteX19" fmla="*/ 2018838 w 2422250"/>
              <a:gd name="connsiteY19" fmla="*/ 762000 h 4778189"/>
              <a:gd name="connsiteX20" fmla="*/ 2045732 w 2422250"/>
              <a:gd name="connsiteY20" fmla="*/ 851647 h 4778189"/>
              <a:gd name="connsiteX21" fmla="*/ 2072627 w 2422250"/>
              <a:gd name="connsiteY21" fmla="*/ 869577 h 4778189"/>
              <a:gd name="connsiteX22" fmla="*/ 2036768 w 2422250"/>
              <a:gd name="connsiteY22" fmla="*/ 878542 h 4778189"/>
              <a:gd name="connsiteX23" fmla="*/ 1982979 w 2422250"/>
              <a:gd name="connsiteY23" fmla="*/ 977153 h 4778189"/>
              <a:gd name="connsiteX24" fmla="*/ 1974015 w 2422250"/>
              <a:gd name="connsiteY24" fmla="*/ 1004047 h 4778189"/>
              <a:gd name="connsiteX25" fmla="*/ 1947121 w 2422250"/>
              <a:gd name="connsiteY25" fmla="*/ 1039906 h 4778189"/>
              <a:gd name="connsiteX26" fmla="*/ 1920227 w 2422250"/>
              <a:gd name="connsiteY26" fmla="*/ 1084730 h 4778189"/>
              <a:gd name="connsiteX27" fmla="*/ 1911262 w 2422250"/>
              <a:gd name="connsiteY27" fmla="*/ 1129553 h 4778189"/>
              <a:gd name="connsiteX28" fmla="*/ 1884368 w 2422250"/>
              <a:gd name="connsiteY28" fmla="*/ 1147483 h 4778189"/>
              <a:gd name="connsiteX29" fmla="*/ 1875403 w 2422250"/>
              <a:gd name="connsiteY29" fmla="*/ 1192306 h 4778189"/>
              <a:gd name="connsiteX30" fmla="*/ 1902297 w 2422250"/>
              <a:gd name="connsiteY30" fmla="*/ 1246095 h 4778189"/>
              <a:gd name="connsiteX31" fmla="*/ 1929191 w 2422250"/>
              <a:gd name="connsiteY31" fmla="*/ 1290918 h 4778189"/>
              <a:gd name="connsiteX32" fmla="*/ 1893332 w 2422250"/>
              <a:gd name="connsiteY32" fmla="*/ 1353671 h 4778189"/>
              <a:gd name="connsiteX33" fmla="*/ 1920227 w 2422250"/>
              <a:gd name="connsiteY33" fmla="*/ 1380565 h 4778189"/>
              <a:gd name="connsiteX34" fmla="*/ 1911262 w 2422250"/>
              <a:gd name="connsiteY34" fmla="*/ 1407459 h 4778189"/>
              <a:gd name="connsiteX35" fmla="*/ 1929191 w 2422250"/>
              <a:gd name="connsiteY35" fmla="*/ 1470212 h 4778189"/>
              <a:gd name="connsiteX36" fmla="*/ 1866438 w 2422250"/>
              <a:gd name="connsiteY36" fmla="*/ 1497106 h 4778189"/>
              <a:gd name="connsiteX37" fmla="*/ 1830579 w 2422250"/>
              <a:gd name="connsiteY37" fmla="*/ 1515036 h 4778189"/>
              <a:gd name="connsiteX38" fmla="*/ 1803685 w 2422250"/>
              <a:gd name="connsiteY38" fmla="*/ 1568824 h 4778189"/>
              <a:gd name="connsiteX39" fmla="*/ 1776791 w 2422250"/>
              <a:gd name="connsiteY39" fmla="*/ 1622612 h 4778189"/>
              <a:gd name="connsiteX40" fmla="*/ 1785756 w 2422250"/>
              <a:gd name="connsiteY40" fmla="*/ 1649506 h 4778189"/>
              <a:gd name="connsiteX41" fmla="*/ 1758862 w 2422250"/>
              <a:gd name="connsiteY41" fmla="*/ 1694330 h 4778189"/>
              <a:gd name="connsiteX42" fmla="*/ 1731968 w 2422250"/>
              <a:gd name="connsiteY42" fmla="*/ 1757083 h 4778189"/>
              <a:gd name="connsiteX43" fmla="*/ 1723003 w 2422250"/>
              <a:gd name="connsiteY43" fmla="*/ 1783977 h 4778189"/>
              <a:gd name="connsiteX44" fmla="*/ 1687144 w 2422250"/>
              <a:gd name="connsiteY44" fmla="*/ 1828800 h 4778189"/>
              <a:gd name="connsiteX45" fmla="*/ 1687144 w 2422250"/>
              <a:gd name="connsiteY45" fmla="*/ 1900518 h 4778189"/>
              <a:gd name="connsiteX46" fmla="*/ 1714038 w 2422250"/>
              <a:gd name="connsiteY46" fmla="*/ 1918447 h 4778189"/>
              <a:gd name="connsiteX47" fmla="*/ 1678179 w 2422250"/>
              <a:gd name="connsiteY47" fmla="*/ 1972236 h 4778189"/>
              <a:gd name="connsiteX48" fmla="*/ 1624391 w 2422250"/>
              <a:gd name="connsiteY48" fmla="*/ 2115671 h 4778189"/>
              <a:gd name="connsiteX49" fmla="*/ 1606462 w 2422250"/>
              <a:gd name="connsiteY49" fmla="*/ 2169459 h 4778189"/>
              <a:gd name="connsiteX50" fmla="*/ 1597497 w 2422250"/>
              <a:gd name="connsiteY50" fmla="*/ 2196353 h 4778189"/>
              <a:gd name="connsiteX51" fmla="*/ 1516815 w 2422250"/>
              <a:gd name="connsiteY51" fmla="*/ 2223247 h 4778189"/>
              <a:gd name="connsiteX52" fmla="*/ 1489921 w 2422250"/>
              <a:gd name="connsiteY52" fmla="*/ 2241177 h 4778189"/>
              <a:gd name="connsiteX53" fmla="*/ 1445097 w 2422250"/>
              <a:gd name="connsiteY53" fmla="*/ 2259106 h 4778189"/>
              <a:gd name="connsiteX54" fmla="*/ 1436132 w 2422250"/>
              <a:gd name="connsiteY54" fmla="*/ 2330824 h 4778189"/>
              <a:gd name="connsiteX55" fmla="*/ 1427168 w 2422250"/>
              <a:gd name="connsiteY55" fmla="*/ 2357718 h 4778189"/>
              <a:gd name="connsiteX56" fmla="*/ 1382344 w 2422250"/>
              <a:gd name="connsiteY56" fmla="*/ 2366683 h 4778189"/>
              <a:gd name="connsiteX57" fmla="*/ 1409238 w 2422250"/>
              <a:gd name="connsiteY57" fmla="*/ 2411506 h 4778189"/>
              <a:gd name="connsiteX58" fmla="*/ 1427168 w 2422250"/>
              <a:gd name="connsiteY58" fmla="*/ 2456330 h 4778189"/>
              <a:gd name="connsiteX59" fmla="*/ 1436132 w 2422250"/>
              <a:gd name="connsiteY59" fmla="*/ 2671483 h 4778189"/>
              <a:gd name="connsiteX60" fmla="*/ 1418203 w 2422250"/>
              <a:gd name="connsiteY60" fmla="*/ 2707341 h 4778189"/>
              <a:gd name="connsiteX61" fmla="*/ 1373380 w 2422250"/>
              <a:gd name="connsiteY61" fmla="*/ 2752165 h 4778189"/>
              <a:gd name="connsiteX62" fmla="*/ 1355450 w 2422250"/>
              <a:gd name="connsiteY62" fmla="*/ 2779060 h 4778189"/>
              <a:gd name="connsiteX63" fmla="*/ 1319591 w 2422250"/>
              <a:gd name="connsiteY63" fmla="*/ 2850777 h 4778189"/>
              <a:gd name="connsiteX64" fmla="*/ 1274767 w 2422250"/>
              <a:gd name="connsiteY64" fmla="*/ 2877671 h 4778189"/>
              <a:gd name="connsiteX65" fmla="*/ 1194085 w 2422250"/>
              <a:gd name="connsiteY65" fmla="*/ 2922495 h 4778189"/>
              <a:gd name="connsiteX66" fmla="*/ 1122368 w 2422250"/>
              <a:gd name="connsiteY66" fmla="*/ 2940423 h 4778189"/>
              <a:gd name="connsiteX67" fmla="*/ 1077545 w 2422250"/>
              <a:gd name="connsiteY67" fmla="*/ 2967318 h 4778189"/>
              <a:gd name="connsiteX68" fmla="*/ 1041685 w 2422250"/>
              <a:gd name="connsiteY68" fmla="*/ 2985247 h 4778189"/>
              <a:gd name="connsiteX69" fmla="*/ 969968 w 2422250"/>
              <a:gd name="connsiteY69" fmla="*/ 3003178 h 4778189"/>
              <a:gd name="connsiteX70" fmla="*/ 880321 w 2422250"/>
              <a:gd name="connsiteY70" fmla="*/ 2796989 h 4778189"/>
              <a:gd name="connsiteX71" fmla="*/ 925144 w 2422250"/>
              <a:gd name="connsiteY71" fmla="*/ 3039035 h 4778189"/>
              <a:gd name="connsiteX72" fmla="*/ 826532 w 2422250"/>
              <a:gd name="connsiteY72" fmla="*/ 2823883 h 4778189"/>
              <a:gd name="connsiteX73" fmla="*/ 799638 w 2422250"/>
              <a:gd name="connsiteY73" fmla="*/ 2832847 h 4778189"/>
              <a:gd name="connsiteX74" fmla="*/ 781709 w 2422250"/>
              <a:gd name="connsiteY74" fmla="*/ 2850777 h 4778189"/>
              <a:gd name="connsiteX75" fmla="*/ 754815 w 2422250"/>
              <a:gd name="connsiteY75" fmla="*/ 2868706 h 4778189"/>
              <a:gd name="connsiteX76" fmla="*/ 736885 w 2422250"/>
              <a:gd name="connsiteY76" fmla="*/ 2886636 h 4778189"/>
              <a:gd name="connsiteX77" fmla="*/ 656203 w 2422250"/>
              <a:gd name="connsiteY77" fmla="*/ 2940424 h 4778189"/>
              <a:gd name="connsiteX78" fmla="*/ 629309 w 2422250"/>
              <a:gd name="connsiteY78" fmla="*/ 2958353 h 4778189"/>
              <a:gd name="connsiteX79" fmla="*/ 593450 w 2422250"/>
              <a:gd name="connsiteY79" fmla="*/ 2967318 h 4778189"/>
              <a:gd name="connsiteX80" fmla="*/ 557591 w 2422250"/>
              <a:gd name="connsiteY80" fmla="*/ 3012142 h 4778189"/>
              <a:gd name="connsiteX81" fmla="*/ 530697 w 2422250"/>
              <a:gd name="connsiteY81" fmla="*/ 3030071 h 4778189"/>
              <a:gd name="connsiteX82" fmla="*/ 503803 w 2422250"/>
              <a:gd name="connsiteY82" fmla="*/ 3092824 h 4778189"/>
              <a:gd name="connsiteX83" fmla="*/ 494838 w 2422250"/>
              <a:gd name="connsiteY83" fmla="*/ 3119718 h 4778189"/>
              <a:gd name="connsiteX84" fmla="*/ 467944 w 2422250"/>
              <a:gd name="connsiteY84" fmla="*/ 3128683 h 4778189"/>
              <a:gd name="connsiteX85" fmla="*/ 441050 w 2422250"/>
              <a:gd name="connsiteY85" fmla="*/ 3146612 h 4778189"/>
              <a:gd name="connsiteX86" fmla="*/ 405191 w 2422250"/>
              <a:gd name="connsiteY86" fmla="*/ 3182471 h 4778189"/>
              <a:gd name="connsiteX87" fmla="*/ 360368 w 2422250"/>
              <a:gd name="connsiteY87" fmla="*/ 3290047 h 4778189"/>
              <a:gd name="connsiteX88" fmla="*/ 333474 w 2422250"/>
              <a:gd name="connsiteY88" fmla="*/ 3307977 h 4778189"/>
              <a:gd name="connsiteX89" fmla="*/ 324509 w 2422250"/>
              <a:gd name="connsiteY89" fmla="*/ 3361765 h 4778189"/>
              <a:gd name="connsiteX90" fmla="*/ 333474 w 2422250"/>
              <a:gd name="connsiteY90" fmla="*/ 3424518 h 4778189"/>
              <a:gd name="connsiteX91" fmla="*/ 306579 w 2422250"/>
              <a:gd name="connsiteY91" fmla="*/ 3469342 h 4778189"/>
              <a:gd name="connsiteX92" fmla="*/ 288650 w 2422250"/>
              <a:gd name="connsiteY92" fmla="*/ 3541059 h 4778189"/>
              <a:gd name="connsiteX93" fmla="*/ 270721 w 2422250"/>
              <a:gd name="connsiteY93" fmla="*/ 3567953 h 4778189"/>
              <a:gd name="connsiteX94" fmla="*/ 261756 w 2422250"/>
              <a:gd name="connsiteY94" fmla="*/ 3603812 h 4778189"/>
              <a:gd name="connsiteX95" fmla="*/ 225897 w 2422250"/>
              <a:gd name="connsiteY95" fmla="*/ 3630706 h 4778189"/>
              <a:gd name="connsiteX96" fmla="*/ 216932 w 2422250"/>
              <a:gd name="connsiteY96" fmla="*/ 3702424 h 4778189"/>
              <a:gd name="connsiteX97" fmla="*/ 199003 w 2422250"/>
              <a:gd name="connsiteY97" fmla="*/ 3738283 h 4778189"/>
              <a:gd name="connsiteX98" fmla="*/ 163144 w 2422250"/>
              <a:gd name="connsiteY98" fmla="*/ 3801036 h 4778189"/>
              <a:gd name="connsiteX99" fmla="*/ 154179 w 2422250"/>
              <a:gd name="connsiteY99" fmla="*/ 3827930 h 4778189"/>
              <a:gd name="connsiteX100" fmla="*/ 136250 w 2422250"/>
              <a:gd name="connsiteY100" fmla="*/ 3863789 h 4778189"/>
              <a:gd name="connsiteX101" fmla="*/ 73497 w 2422250"/>
              <a:gd name="connsiteY101" fmla="*/ 3926542 h 4778189"/>
              <a:gd name="connsiteX102" fmla="*/ 64532 w 2422250"/>
              <a:gd name="connsiteY102" fmla="*/ 3962400 h 4778189"/>
              <a:gd name="connsiteX103" fmla="*/ 82462 w 2422250"/>
              <a:gd name="connsiteY103" fmla="*/ 4078942 h 4778189"/>
              <a:gd name="connsiteX104" fmla="*/ 100391 w 2422250"/>
              <a:gd name="connsiteY104" fmla="*/ 4105836 h 4778189"/>
              <a:gd name="connsiteX105" fmla="*/ 91427 w 2422250"/>
              <a:gd name="connsiteY105" fmla="*/ 4159624 h 4778189"/>
              <a:gd name="connsiteX106" fmla="*/ 19709 w 2422250"/>
              <a:gd name="connsiteY106" fmla="*/ 4276165 h 4778189"/>
              <a:gd name="connsiteX107" fmla="*/ 1779 w 2422250"/>
              <a:gd name="connsiteY107" fmla="*/ 4329953 h 4778189"/>
              <a:gd name="connsiteX108" fmla="*/ 1779 w 2422250"/>
              <a:gd name="connsiteY108" fmla="*/ 4419600 h 4778189"/>
              <a:gd name="connsiteX109" fmla="*/ 37638 w 2422250"/>
              <a:gd name="connsiteY109" fmla="*/ 4509247 h 4778189"/>
              <a:gd name="connsiteX110" fmla="*/ 64532 w 2422250"/>
              <a:gd name="connsiteY110" fmla="*/ 4572000 h 4778189"/>
              <a:gd name="connsiteX111" fmla="*/ 46603 w 2422250"/>
              <a:gd name="connsiteY111" fmla="*/ 4643718 h 4778189"/>
              <a:gd name="connsiteX112" fmla="*/ 37638 w 2422250"/>
              <a:gd name="connsiteY112" fmla="*/ 4670612 h 4778189"/>
              <a:gd name="connsiteX113" fmla="*/ 28674 w 2422250"/>
              <a:gd name="connsiteY113" fmla="*/ 4724400 h 4778189"/>
              <a:gd name="connsiteX114" fmla="*/ 10744 w 2422250"/>
              <a:gd name="connsiteY114" fmla="*/ 4760259 h 4778189"/>
              <a:gd name="connsiteX115" fmla="*/ 1779 w 2422250"/>
              <a:gd name="connsiteY115" fmla="*/ 4778189 h 4778189"/>
              <a:gd name="connsiteX0" fmla="*/ 2422250 w 2422250"/>
              <a:gd name="connsiteY0" fmla="*/ 0 h 4778189"/>
              <a:gd name="connsiteX1" fmla="*/ 2377427 w 2422250"/>
              <a:gd name="connsiteY1" fmla="*/ 8965 h 4778189"/>
              <a:gd name="connsiteX2" fmla="*/ 2135379 w 2422250"/>
              <a:gd name="connsiteY2" fmla="*/ 134471 h 4778189"/>
              <a:gd name="connsiteX3" fmla="*/ 2144344 w 2422250"/>
              <a:gd name="connsiteY3" fmla="*/ 206189 h 4778189"/>
              <a:gd name="connsiteX4" fmla="*/ 2153309 w 2422250"/>
              <a:gd name="connsiteY4" fmla="*/ 251012 h 4778189"/>
              <a:gd name="connsiteX5" fmla="*/ 2189168 w 2422250"/>
              <a:gd name="connsiteY5" fmla="*/ 268942 h 4778189"/>
              <a:gd name="connsiteX6" fmla="*/ 2171238 w 2422250"/>
              <a:gd name="connsiteY6" fmla="*/ 286871 h 4778189"/>
              <a:gd name="connsiteX7" fmla="*/ 2162274 w 2422250"/>
              <a:gd name="connsiteY7" fmla="*/ 313765 h 4778189"/>
              <a:gd name="connsiteX8" fmla="*/ 2216062 w 2422250"/>
              <a:gd name="connsiteY8" fmla="*/ 340659 h 4778189"/>
              <a:gd name="connsiteX9" fmla="*/ 2180203 w 2422250"/>
              <a:gd name="connsiteY9" fmla="*/ 421342 h 4778189"/>
              <a:gd name="connsiteX10" fmla="*/ 2162274 w 2422250"/>
              <a:gd name="connsiteY10" fmla="*/ 475130 h 4778189"/>
              <a:gd name="connsiteX11" fmla="*/ 2153309 w 2422250"/>
              <a:gd name="connsiteY11" fmla="*/ 502024 h 4778189"/>
              <a:gd name="connsiteX12" fmla="*/ 2162274 w 2422250"/>
              <a:gd name="connsiteY12" fmla="*/ 537883 h 4778189"/>
              <a:gd name="connsiteX13" fmla="*/ 2135379 w 2422250"/>
              <a:gd name="connsiteY13" fmla="*/ 555812 h 4778189"/>
              <a:gd name="connsiteX14" fmla="*/ 2117450 w 2422250"/>
              <a:gd name="connsiteY14" fmla="*/ 591671 h 4778189"/>
              <a:gd name="connsiteX15" fmla="*/ 2108485 w 2422250"/>
              <a:gd name="connsiteY15" fmla="*/ 645459 h 4778189"/>
              <a:gd name="connsiteX16" fmla="*/ 2081591 w 2422250"/>
              <a:gd name="connsiteY16" fmla="*/ 663389 h 4778189"/>
              <a:gd name="connsiteX17" fmla="*/ 2009874 w 2422250"/>
              <a:gd name="connsiteY17" fmla="*/ 690283 h 4778189"/>
              <a:gd name="connsiteX18" fmla="*/ 2000909 w 2422250"/>
              <a:gd name="connsiteY18" fmla="*/ 726142 h 4778189"/>
              <a:gd name="connsiteX19" fmla="*/ 2018838 w 2422250"/>
              <a:gd name="connsiteY19" fmla="*/ 762000 h 4778189"/>
              <a:gd name="connsiteX20" fmla="*/ 2045732 w 2422250"/>
              <a:gd name="connsiteY20" fmla="*/ 851647 h 4778189"/>
              <a:gd name="connsiteX21" fmla="*/ 2072627 w 2422250"/>
              <a:gd name="connsiteY21" fmla="*/ 869577 h 4778189"/>
              <a:gd name="connsiteX22" fmla="*/ 2036768 w 2422250"/>
              <a:gd name="connsiteY22" fmla="*/ 878542 h 4778189"/>
              <a:gd name="connsiteX23" fmla="*/ 1982979 w 2422250"/>
              <a:gd name="connsiteY23" fmla="*/ 977153 h 4778189"/>
              <a:gd name="connsiteX24" fmla="*/ 1974015 w 2422250"/>
              <a:gd name="connsiteY24" fmla="*/ 1004047 h 4778189"/>
              <a:gd name="connsiteX25" fmla="*/ 1947121 w 2422250"/>
              <a:gd name="connsiteY25" fmla="*/ 1039906 h 4778189"/>
              <a:gd name="connsiteX26" fmla="*/ 1920227 w 2422250"/>
              <a:gd name="connsiteY26" fmla="*/ 1084730 h 4778189"/>
              <a:gd name="connsiteX27" fmla="*/ 1911262 w 2422250"/>
              <a:gd name="connsiteY27" fmla="*/ 1129553 h 4778189"/>
              <a:gd name="connsiteX28" fmla="*/ 1884368 w 2422250"/>
              <a:gd name="connsiteY28" fmla="*/ 1147483 h 4778189"/>
              <a:gd name="connsiteX29" fmla="*/ 1875403 w 2422250"/>
              <a:gd name="connsiteY29" fmla="*/ 1192306 h 4778189"/>
              <a:gd name="connsiteX30" fmla="*/ 1902297 w 2422250"/>
              <a:gd name="connsiteY30" fmla="*/ 1246095 h 4778189"/>
              <a:gd name="connsiteX31" fmla="*/ 1929191 w 2422250"/>
              <a:gd name="connsiteY31" fmla="*/ 1290918 h 4778189"/>
              <a:gd name="connsiteX32" fmla="*/ 1893332 w 2422250"/>
              <a:gd name="connsiteY32" fmla="*/ 1353671 h 4778189"/>
              <a:gd name="connsiteX33" fmla="*/ 1920227 w 2422250"/>
              <a:gd name="connsiteY33" fmla="*/ 1380565 h 4778189"/>
              <a:gd name="connsiteX34" fmla="*/ 1911262 w 2422250"/>
              <a:gd name="connsiteY34" fmla="*/ 1407459 h 4778189"/>
              <a:gd name="connsiteX35" fmla="*/ 1929191 w 2422250"/>
              <a:gd name="connsiteY35" fmla="*/ 1470212 h 4778189"/>
              <a:gd name="connsiteX36" fmla="*/ 1866438 w 2422250"/>
              <a:gd name="connsiteY36" fmla="*/ 1497106 h 4778189"/>
              <a:gd name="connsiteX37" fmla="*/ 1830579 w 2422250"/>
              <a:gd name="connsiteY37" fmla="*/ 1515036 h 4778189"/>
              <a:gd name="connsiteX38" fmla="*/ 1803685 w 2422250"/>
              <a:gd name="connsiteY38" fmla="*/ 1568824 h 4778189"/>
              <a:gd name="connsiteX39" fmla="*/ 1776791 w 2422250"/>
              <a:gd name="connsiteY39" fmla="*/ 1622612 h 4778189"/>
              <a:gd name="connsiteX40" fmla="*/ 1785756 w 2422250"/>
              <a:gd name="connsiteY40" fmla="*/ 1649506 h 4778189"/>
              <a:gd name="connsiteX41" fmla="*/ 1758862 w 2422250"/>
              <a:gd name="connsiteY41" fmla="*/ 1694330 h 4778189"/>
              <a:gd name="connsiteX42" fmla="*/ 1731968 w 2422250"/>
              <a:gd name="connsiteY42" fmla="*/ 1757083 h 4778189"/>
              <a:gd name="connsiteX43" fmla="*/ 1723003 w 2422250"/>
              <a:gd name="connsiteY43" fmla="*/ 1783977 h 4778189"/>
              <a:gd name="connsiteX44" fmla="*/ 1687144 w 2422250"/>
              <a:gd name="connsiteY44" fmla="*/ 1828800 h 4778189"/>
              <a:gd name="connsiteX45" fmla="*/ 1687144 w 2422250"/>
              <a:gd name="connsiteY45" fmla="*/ 1900518 h 4778189"/>
              <a:gd name="connsiteX46" fmla="*/ 1714038 w 2422250"/>
              <a:gd name="connsiteY46" fmla="*/ 1918447 h 4778189"/>
              <a:gd name="connsiteX47" fmla="*/ 1678179 w 2422250"/>
              <a:gd name="connsiteY47" fmla="*/ 1972236 h 4778189"/>
              <a:gd name="connsiteX48" fmla="*/ 1624391 w 2422250"/>
              <a:gd name="connsiteY48" fmla="*/ 2115671 h 4778189"/>
              <a:gd name="connsiteX49" fmla="*/ 1606462 w 2422250"/>
              <a:gd name="connsiteY49" fmla="*/ 2169459 h 4778189"/>
              <a:gd name="connsiteX50" fmla="*/ 1597497 w 2422250"/>
              <a:gd name="connsiteY50" fmla="*/ 2196353 h 4778189"/>
              <a:gd name="connsiteX51" fmla="*/ 1516815 w 2422250"/>
              <a:gd name="connsiteY51" fmla="*/ 2223247 h 4778189"/>
              <a:gd name="connsiteX52" fmla="*/ 1489921 w 2422250"/>
              <a:gd name="connsiteY52" fmla="*/ 2241177 h 4778189"/>
              <a:gd name="connsiteX53" fmla="*/ 1445097 w 2422250"/>
              <a:gd name="connsiteY53" fmla="*/ 2259106 h 4778189"/>
              <a:gd name="connsiteX54" fmla="*/ 1436132 w 2422250"/>
              <a:gd name="connsiteY54" fmla="*/ 2330824 h 4778189"/>
              <a:gd name="connsiteX55" fmla="*/ 1427168 w 2422250"/>
              <a:gd name="connsiteY55" fmla="*/ 2357718 h 4778189"/>
              <a:gd name="connsiteX56" fmla="*/ 1382344 w 2422250"/>
              <a:gd name="connsiteY56" fmla="*/ 2366683 h 4778189"/>
              <a:gd name="connsiteX57" fmla="*/ 1409238 w 2422250"/>
              <a:gd name="connsiteY57" fmla="*/ 2411506 h 4778189"/>
              <a:gd name="connsiteX58" fmla="*/ 1427168 w 2422250"/>
              <a:gd name="connsiteY58" fmla="*/ 2456330 h 4778189"/>
              <a:gd name="connsiteX59" fmla="*/ 1436132 w 2422250"/>
              <a:gd name="connsiteY59" fmla="*/ 2671483 h 4778189"/>
              <a:gd name="connsiteX60" fmla="*/ 1418203 w 2422250"/>
              <a:gd name="connsiteY60" fmla="*/ 2707341 h 4778189"/>
              <a:gd name="connsiteX61" fmla="*/ 1373380 w 2422250"/>
              <a:gd name="connsiteY61" fmla="*/ 2752165 h 4778189"/>
              <a:gd name="connsiteX62" fmla="*/ 1355450 w 2422250"/>
              <a:gd name="connsiteY62" fmla="*/ 2779060 h 4778189"/>
              <a:gd name="connsiteX63" fmla="*/ 1319591 w 2422250"/>
              <a:gd name="connsiteY63" fmla="*/ 2850777 h 4778189"/>
              <a:gd name="connsiteX64" fmla="*/ 1274767 w 2422250"/>
              <a:gd name="connsiteY64" fmla="*/ 2877671 h 4778189"/>
              <a:gd name="connsiteX65" fmla="*/ 1194085 w 2422250"/>
              <a:gd name="connsiteY65" fmla="*/ 2922495 h 4778189"/>
              <a:gd name="connsiteX66" fmla="*/ 1122368 w 2422250"/>
              <a:gd name="connsiteY66" fmla="*/ 2940423 h 4778189"/>
              <a:gd name="connsiteX67" fmla="*/ 1077545 w 2422250"/>
              <a:gd name="connsiteY67" fmla="*/ 2967318 h 4778189"/>
              <a:gd name="connsiteX68" fmla="*/ 1041685 w 2422250"/>
              <a:gd name="connsiteY68" fmla="*/ 2985247 h 4778189"/>
              <a:gd name="connsiteX69" fmla="*/ 969968 w 2422250"/>
              <a:gd name="connsiteY69" fmla="*/ 3003178 h 4778189"/>
              <a:gd name="connsiteX70" fmla="*/ 925145 w 2422250"/>
              <a:gd name="connsiteY70" fmla="*/ 3003177 h 4778189"/>
              <a:gd name="connsiteX71" fmla="*/ 925144 w 2422250"/>
              <a:gd name="connsiteY71" fmla="*/ 3039035 h 4778189"/>
              <a:gd name="connsiteX72" fmla="*/ 826532 w 2422250"/>
              <a:gd name="connsiteY72" fmla="*/ 2823883 h 4778189"/>
              <a:gd name="connsiteX73" fmla="*/ 799638 w 2422250"/>
              <a:gd name="connsiteY73" fmla="*/ 2832847 h 4778189"/>
              <a:gd name="connsiteX74" fmla="*/ 781709 w 2422250"/>
              <a:gd name="connsiteY74" fmla="*/ 2850777 h 4778189"/>
              <a:gd name="connsiteX75" fmla="*/ 754815 w 2422250"/>
              <a:gd name="connsiteY75" fmla="*/ 2868706 h 4778189"/>
              <a:gd name="connsiteX76" fmla="*/ 736885 w 2422250"/>
              <a:gd name="connsiteY76" fmla="*/ 2886636 h 4778189"/>
              <a:gd name="connsiteX77" fmla="*/ 656203 w 2422250"/>
              <a:gd name="connsiteY77" fmla="*/ 2940424 h 4778189"/>
              <a:gd name="connsiteX78" fmla="*/ 629309 w 2422250"/>
              <a:gd name="connsiteY78" fmla="*/ 2958353 h 4778189"/>
              <a:gd name="connsiteX79" fmla="*/ 593450 w 2422250"/>
              <a:gd name="connsiteY79" fmla="*/ 2967318 h 4778189"/>
              <a:gd name="connsiteX80" fmla="*/ 557591 w 2422250"/>
              <a:gd name="connsiteY80" fmla="*/ 3012142 h 4778189"/>
              <a:gd name="connsiteX81" fmla="*/ 530697 w 2422250"/>
              <a:gd name="connsiteY81" fmla="*/ 3030071 h 4778189"/>
              <a:gd name="connsiteX82" fmla="*/ 503803 w 2422250"/>
              <a:gd name="connsiteY82" fmla="*/ 3092824 h 4778189"/>
              <a:gd name="connsiteX83" fmla="*/ 494838 w 2422250"/>
              <a:gd name="connsiteY83" fmla="*/ 3119718 h 4778189"/>
              <a:gd name="connsiteX84" fmla="*/ 467944 w 2422250"/>
              <a:gd name="connsiteY84" fmla="*/ 3128683 h 4778189"/>
              <a:gd name="connsiteX85" fmla="*/ 441050 w 2422250"/>
              <a:gd name="connsiteY85" fmla="*/ 3146612 h 4778189"/>
              <a:gd name="connsiteX86" fmla="*/ 405191 w 2422250"/>
              <a:gd name="connsiteY86" fmla="*/ 3182471 h 4778189"/>
              <a:gd name="connsiteX87" fmla="*/ 360368 w 2422250"/>
              <a:gd name="connsiteY87" fmla="*/ 3290047 h 4778189"/>
              <a:gd name="connsiteX88" fmla="*/ 333474 w 2422250"/>
              <a:gd name="connsiteY88" fmla="*/ 3307977 h 4778189"/>
              <a:gd name="connsiteX89" fmla="*/ 324509 w 2422250"/>
              <a:gd name="connsiteY89" fmla="*/ 3361765 h 4778189"/>
              <a:gd name="connsiteX90" fmla="*/ 333474 w 2422250"/>
              <a:gd name="connsiteY90" fmla="*/ 3424518 h 4778189"/>
              <a:gd name="connsiteX91" fmla="*/ 306579 w 2422250"/>
              <a:gd name="connsiteY91" fmla="*/ 3469342 h 4778189"/>
              <a:gd name="connsiteX92" fmla="*/ 288650 w 2422250"/>
              <a:gd name="connsiteY92" fmla="*/ 3541059 h 4778189"/>
              <a:gd name="connsiteX93" fmla="*/ 270721 w 2422250"/>
              <a:gd name="connsiteY93" fmla="*/ 3567953 h 4778189"/>
              <a:gd name="connsiteX94" fmla="*/ 261756 w 2422250"/>
              <a:gd name="connsiteY94" fmla="*/ 3603812 h 4778189"/>
              <a:gd name="connsiteX95" fmla="*/ 225897 w 2422250"/>
              <a:gd name="connsiteY95" fmla="*/ 3630706 h 4778189"/>
              <a:gd name="connsiteX96" fmla="*/ 216932 w 2422250"/>
              <a:gd name="connsiteY96" fmla="*/ 3702424 h 4778189"/>
              <a:gd name="connsiteX97" fmla="*/ 199003 w 2422250"/>
              <a:gd name="connsiteY97" fmla="*/ 3738283 h 4778189"/>
              <a:gd name="connsiteX98" fmla="*/ 163144 w 2422250"/>
              <a:gd name="connsiteY98" fmla="*/ 3801036 h 4778189"/>
              <a:gd name="connsiteX99" fmla="*/ 154179 w 2422250"/>
              <a:gd name="connsiteY99" fmla="*/ 3827930 h 4778189"/>
              <a:gd name="connsiteX100" fmla="*/ 136250 w 2422250"/>
              <a:gd name="connsiteY100" fmla="*/ 3863789 h 4778189"/>
              <a:gd name="connsiteX101" fmla="*/ 73497 w 2422250"/>
              <a:gd name="connsiteY101" fmla="*/ 3926542 h 4778189"/>
              <a:gd name="connsiteX102" fmla="*/ 64532 w 2422250"/>
              <a:gd name="connsiteY102" fmla="*/ 3962400 h 4778189"/>
              <a:gd name="connsiteX103" fmla="*/ 82462 w 2422250"/>
              <a:gd name="connsiteY103" fmla="*/ 4078942 h 4778189"/>
              <a:gd name="connsiteX104" fmla="*/ 100391 w 2422250"/>
              <a:gd name="connsiteY104" fmla="*/ 4105836 h 4778189"/>
              <a:gd name="connsiteX105" fmla="*/ 91427 w 2422250"/>
              <a:gd name="connsiteY105" fmla="*/ 4159624 h 4778189"/>
              <a:gd name="connsiteX106" fmla="*/ 19709 w 2422250"/>
              <a:gd name="connsiteY106" fmla="*/ 4276165 h 4778189"/>
              <a:gd name="connsiteX107" fmla="*/ 1779 w 2422250"/>
              <a:gd name="connsiteY107" fmla="*/ 4329953 h 4778189"/>
              <a:gd name="connsiteX108" fmla="*/ 1779 w 2422250"/>
              <a:gd name="connsiteY108" fmla="*/ 4419600 h 4778189"/>
              <a:gd name="connsiteX109" fmla="*/ 37638 w 2422250"/>
              <a:gd name="connsiteY109" fmla="*/ 4509247 h 4778189"/>
              <a:gd name="connsiteX110" fmla="*/ 64532 w 2422250"/>
              <a:gd name="connsiteY110" fmla="*/ 4572000 h 4778189"/>
              <a:gd name="connsiteX111" fmla="*/ 46603 w 2422250"/>
              <a:gd name="connsiteY111" fmla="*/ 4643718 h 4778189"/>
              <a:gd name="connsiteX112" fmla="*/ 37638 w 2422250"/>
              <a:gd name="connsiteY112" fmla="*/ 4670612 h 4778189"/>
              <a:gd name="connsiteX113" fmla="*/ 28674 w 2422250"/>
              <a:gd name="connsiteY113" fmla="*/ 4724400 h 4778189"/>
              <a:gd name="connsiteX114" fmla="*/ 10744 w 2422250"/>
              <a:gd name="connsiteY114" fmla="*/ 4760259 h 4778189"/>
              <a:gd name="connsiteX115" fmla="*/ 1779 w 2422250"/>
              <a:gd name="connsiteY115" fmla="*/ 4778189 h 4778189"/>
              <a:gd name="connsiteX0" fmla="*/ 2422250 w 2422250"/>
              <a:gd name="connsiteY0" fmla="*/ 0 h 4778189"/>
              <a:gd name="connsiteX1" fmla="*/ 2377427 w 2422250"/>
              <a:gd name="connsiteY1" fmla="*/ 8965 h 4778189"/>
              <a:gd name="connsiteX2" fmla="*/ 2135379 w 2422250"/>
              <a:gd name="connsiteY2" fmla="*/ 134471 h 4778189"/>
              <a:gd name="connsiteX3" fmla="*/ 2144344 w 2422250"/>
              <a:gd name="connsiteY3" fmla="*/ 206189 h 4778189"/>
              <a:gd name="connsiteX4" fmla="*/ 2153309 w 2422250"/>
              <a:gd name="connsiteY4" fmla="*/ 251012 h 4778189"/>
              <a:gd name="connsiteX5" fmla="*/ 2189168 w 2422250"/>
              <a:gd name="connsiteY5" fmla="*/ 268942 h 4778189"/>
              <a:gd name="connsiteX6" fmla="*/ 2171238 w 2422250"/>
              <a:gd name="connsiteY6" fmla="*/ 286871 h 4778189"/>
              <a:gd name="connsiteX7" fmla="*/ 2162274 w 2422250"/>
              <a:gd name="connsiteY7" fmla="*/ 313765 h 4778189"/>
              <a:gd name="connsiteX8" fmla="*/ 2216062 w 2422250"/>
              <a:gd name="connsiteY8" fmla="*/ 340659 h 4778189"/>
              <a:gd name="connsiteX9" fmla="*/ 2180203 w 2422250"/>
              <a:gd name="connsiteY9" fmla="*/ 421342 h 4778189"/>
              <a:gd name="connsiteX10" fmla="*/ 2162274 w 2422250"/>
              <a:gd name="connsiteY10" fmla="*/ 475130 h 4778189"/>
              <a:gd name="connsiteX11" fmla="*/ 2153309 w 2422250"/>
              <a:gd name="connsiteY11" fmla="*/ 502024 h 4778189"/>
              <a:gd name="connsiteX12" fmla="*/ 2162274 w 2422250"/>
              <a:gd name="connsiteY12" fmla="*/ 537883 h 4778189"/>
              <a:gd name="connsiteX13" fmla="*/ 2135379 w 2422250"/>
              <a:gd name="connsiteY13" fmla="*/ 555812 h 4778189"/>
              <a:gd name="connsiteX14" fmla="*/ 2117450 w 2422250"/>
              <a:gd name="connsiteY14" fmla="*/ 591671 h 4778189"/>
              <a:gd name="connsiteX15" fmla="*/ 2108485 w 2422250"/>
              <a:gd name="connsiteY15" fmla="*/ 645459 h 4778189"/>
              <a:gd name="connsiteX16" fmla="*/ 2081591 w 2422250"/>
              <a:gd name="connsiteY16" fmla="*/ 663389 h 4778189"/>
              <a:gd name="connsiteX17" fmla="*/ 2009874 w 2422250"/>
              <a:gd name="connsiteY17" fmla="*/ 690283 h 4778189"/>
              <a:gd name="connsiteX18" fmla="*/ 2000909 w 2422250"/>
              <a:gd name="connsiteY18" fmla="*/ 726142 h 4778189"/>
              <a:gd name="connsiteX19" fmla="*/ 2018838 w 2422250"/>
              <a:gd name="connsiteY19" fmla="*/ 762000 h 4778189"/>
              <a:gd name="connsiteX20" fmla="*/ 2045732 w 2422250"/>
              <a:gd name="connsiteY20" fmla="*/ 851647 h 4778189"/>
              <a:gd name="connsiteX21" fmla="*/ 2072627 w 2422250"/>
              <a:gd name="connsiteY21" fmla="*/ 869577 h 4778189"/>
              <a:gd name="connsiteX22" fmla="*/ 2036768 w 2422250"/>
              <a:gd name="connsiteY22" fmla="*/ 878542 h 4778189"/>
              <a:gd name="connsiteX23" fmla="*/ 1982979 w 2422250"/>
              <a:gd name="connsiteY23" fmla="*/ 977153 h 4778189"/>
              <a:gd name="connsiteX24" fmla="*/ 1974015 w 2422250"/>
              <a:gd name="connsiteY24" fmla="*/ 1004047 h 4778189"/>
              <a:gd name="connsiteX25" fmla="*/ 1947121 w 2422250"/>
              <a:gd name="connsiteY25" fmla="*/ 1039906 h 4778189"/>
              <a:gd name="connsiteX26" fmla="*/ 1920227 w 2422250"/>
              <a:gd name="connsiteY26" fmla="*/ 1084730 h 4778189"/>
              <a:gd name="connsiteX27" fmla="*/ 1911262 w 2422250"/>
              <a:gd name="connsiteY27" fmla="*/ 1129553 h 4778189"/>
              <a:gd name="connsiteX28" fmla="*/ 1884368 w 2422250"/>
              <a:gd name="connsiteY28" fmla="*/ 1147483 h 4778189"/>
              <a:gd name="connsiteX29" fmla="*/ 1875403 w 2422250"/>
              <a:gd name="connsiteY29" fmla="*/ 1192306 h 4778189"/>
              <a:gd name="connsiteX30" fmla="*/ 1902297 w 2422250"/>
              <a:gd name="connsiteY30" fmla="*/ 1246095 h 4778189"/>
              <a:gd name="connsiteX31" fmla="*/ 1929191 w 2422250"/>
              <a:gd name="connsiteY31" fmla="*/ 1290918 h 4778189"/>
              <a:gd name="connsiteX32" fmla="*/ 1893332 w 2422250"/>
              <a:gd name="connsiteY32" fmla="*/ 1353671 h 4778189"/>
              <a:gd name="connsiteX33" fmla="*/ 1920227 w 2422250"/>
              <a:gd name="connsiteY33" fmla="*/ 1380565 h 4778189"/>
              <a:gd name="connsiteX34" fmla="*/ 1911262 w 2422250"/>
              <a:gd name="connsiteY34" fmla="*/ 1407459 h 4778189"/>
              <a:gd name="connsiteX35" fmla="*/ 1929191 w 2422250"/>
              <a:gd name="connsiteY35" fmla="*/ 1470212 h 4778189"/>
              <a:gd name="connsiteX36" fmla="*/ 1866438 w 2422250"/>
              <a:gd name="connsiteY36" fmla="*/ 1497106 h 4778189"/>
              <a:gd name="connsiteX37" fmla="*/ 1830579 w 2422250"/>
              <a:gd name="connsiteY37" fmla="*/ 1515036 h 4778189"/>
              <a:gd name="connsiteX38" fmla="*/ 1803685 w 2422250"/>
              <a:gd name="connsiteY38" fmla="*/ 1568824 h 4778189"/>
              <a:gd name="connsiteX39" fmla="*/ 1776791 w 2422250"/>
              <a:gd name="connsiteY39" fmla="*/ 1622612 h 4778189"/>
              <a:gd name="connsiteX40" fmla="*/ 1785756 w 2422250"/>
              <a:gd name="connsiteY40" fmla="*/ 1649506 h 4778189"/>
              <a:gd name="connsiteX41" fmla="*/ 1758862 w 2422250"/>
              <a:gd name="connsiteY41" fmla="*/ 1694330 h 4778189"/>
              <a:gd name="connsiteX42" fmla="*/ 1731968 w 2422250"/>
              <a:gd name="connsiteY42" fmla="*/ 1757083 h 4778189"/>
              <a:gd name="connsiteX43" fmla="*/ 1723003 w 2422250"/>
              <a:gd name="connsiteY43" fmla="*/ 1783977 h 4778189"/>
              <a:gd name="connsiteX44" fmla="*/ 1687144 w 2422250"/>
              <a:gd name="connsiteY44" fmla="*/ 1828800 h 4778189"/>
              <a:gd name="connsiteX45" fmla="*/ 1687144 w 2422250"/>
              <a:gd name="connsiteY45" fmla="*/ 1900518 h 4778189"/>
              <a:gd name="connsiteX46" fmla="*/ 1714038 w 2422250"/>
              <a:gd name="connsiteY46" fmla="*/ 1918447 h 4778189"/>
              <a:gd name="connsiteX47" fmla="*/ 1678179 w 2422250"/>
              <a:gd name="connsiteY47" fmla="*/ 1972236 h 4778189"/>
              <a:gd name="connsiteX48" fmla="*/ 1624391 w 2422250"/>
              <a:gd name="connsiteY48" fmla="*/ 2115671 h 4778189"/>
              <a:gd name="connsiteX49" fmla="*/ 1606462 w 2422250"/>
              <a:gd name="connsiteY49" fmla="*/ 2169459 h 4778189"/>
              <a:gd name="connsiteX50" fmla="*/ 1597497 w 2422250"/>
              <a:gd name="connsiteY50" fmla="*/ 2196353 h 4778189"/>
              <a:gd name="connsiteX51" fmla="*/ 1516815 w 2422250"/>
              <a:gd name="connsiteY51" fmla="*/ 2223247 h 4778189"/>
              <a:gd name="connsiteX52" fmla="*/ 1489921 w 2422250"/>
              <a:gd name="connsiteY52" fmla="*/ 2241177 h 4778189"/>
              <a:gd name="connsiteX53" fmla="*/ 1445097 w 2422250"/>
              <a:gd name="connsiteY53" fmla="*/ 2259106 h 4778189"/>
              <a:gd name="connsiteX54" fmla="*/ 1436132 w 2422250"/>
              <a:gd name="connsiteY54" fmla="*/ 2330824 h 4778189"/>
              <a:gd name="connsiteX55" fmla="*/ 1427168 w 2422250"/>
              <a:gd name="connsiteY55" fmla="*/ 2357718 h 4778189"/>
              <a:gd name="connsiteX56" fmla="*/ 1382344 w 2422250"/>
              <a:gd name="connsiteY56" fmla="*/ 2366683 h 4778189"/>
              <a:gd name="connsiteX57" fmla="*/ 1409238 w 2422250"/>
              <a:gd name="connsiteY57" fmla="*/ 2411506 h 4778189"/>
              <a:gd name="connsiteX58" fmla="*/ 1427168 w 2422250"/>
              <a:gd name="connsiteY58" fmla="*/ 2456330 h 4778189"/>
              <a:gd name="connsiteX59" fmla="*/ 1436132 w 2422250"/>
              <a:gd name="connsiteY59" fmla="*/ 2671483 h 4778189"/>
              <a:gd name="connsiteX60" fmla="*/ 1418203 w 2422250"/>
              <a:gd name="connsiteY60" fmla="*/ 2707341 h 4778189"/>
              <a:gd name="connsiteX61" fmla="*/ 1373380 w 2422250"/>
              <a:gd name="connsiteY61" fmla="*/ 2752165 h 4778189"/>
              <a:gd name="connsiteX62" fmla="*/ 1355450 w 2422250"/>
              <a:gd name="connsiteY62" fmla="*/ 2779060 h 4778189"/>
              <a:gd name="connsiteX63" fmla="*/ 1319591 w 2422250"/>
              <a:gd name="connsiteY63" fmla="*/ 2850777 h 4778189"/>
              <a:gd name="connsiteX64" fmla="*/ 1274767 w 2422250"/>
              <a:gd name="connsiteY64" fmla="*/ 2877671 h 4778189"/>
              <a:gd name="connsiteX65" fmla="*/ 1194085 w 2422250"/>
              <a:gd name="connsiteY65" fmla="*/ 2922495 h 4778189"/>
              <a:gd name="connsiteX66" fmla="*/ 1122368 w 2422250"/>
              <a:gd name="connsiteY66" fmla="*/ 2940423 h 4778189"/>
              <a:gd name="connsiteX67" fmla="*/ 1077545 w 2422250"/>
              <a:gd name="connsiteY67" fmla="*/ 2967318 h 4778189"/>
              <a:gd name="connsiteX68" fmla="*/ 1041685 w 2422250"/>
              <a:gd name="connsiteY68" fmla="*/ 2985247 h 4778189"/>
              <a:gd name="connsiteX69" fmla="*/ 969968 w 2422250"/>
              <a:gd name="connsiteY69" fmla="*/ 3003178 h 4778189"/>
              <a:gd name="connsiteX70" fmla="*/ 925145 w 2422250"/>
              <a:gd name="connsiteY70" fmla="*/ 3003177 h 4778189"/>
              <a:gd name="connsiteX71" fmla="*/ 925144 w 2422250"/>
              <a:gd name="connsiteY71" fmla="*/ 3039035 h 4778189"/>
              <a:gd name="connsiteX72" fmla="*/ 826532 w 2422250"/>
              <a:gd name="connsiteY72" fmla="*/ 2823883 h 4778189"/>
              <a:gd name="connsiteX73" fmla="*/ 799638 w 2422250"/>
              <a:gd name="connsiteY73" fmla="*/ 2832847 h 4778189"/>
              <a:gd name="connsiteX74" fmla="*/ 835497 w 2422250"/>
              <a:gd name="connsiteY74" fmla="*/ 3048000 h 4778189"/>
              <a:gd name="connsiteX75" fmla="*/ 754815 w 2422250"/>
              <a:gd name="connsiteY75" fmla="*/ 2868706 h 4778189"/>
              <a:gd name="connsiteX76" fmla="*/ 736885 w 2422250"/>
              <a:gd name="connsiteY76" fmla="*/ 2886636 h 4778189"/>
              <a:gd name="connsiteX77" fmla="*/ 656203 w 2422250"/>
              <a:gd name="connsiteY77" fmla="*/ 2940424 h 4778189"/>
              <a:gd name="connsiteX78" fmla="*/ 629309 w 2422250"/>
              <a:gd name="connsiteY78" fmla="*/ 2958353 h 4778189"/>
              <a:gd name="connsiteX79" fmla="*/ 593450 w 2422250"/>
              <a:gd name="connsiteY79" fmla="*/ 2967318 h 4778189"/>
              <a:gd name="connsiteX80" fmla="*/ 557591 w 2422250"/>
              <a:gd name="connsiteY80" fmla="*/ 3012142 h 4778189"/>
              <a:gd name="connsiteX81" fmla="*/ 530697 w 2422250"/>
              <a:gd name="connsiteY81" fmla="*/ 3030071 h 4778189"/>
              <a:gd name="connsiteX82" fmla="*/ 503803 w 2422250"/>
              <a:gd name="connsiteY82" fmla="*/ 3092824 h 4778189"/>
              <a:gd name="connsiteX83" fmla="*/ 494838 w 2422250"/>
              <a:gd name="connsiteY83" fmla="*/ 3119718 h 4778189"/>
              <a:gd name="connsiteX84" fmla="*/ 467944 w 2422250"/>
              <a:gd name="connsiteY84" fmla="*/ 3128683 h 4778189"/>
              <a:gd name="connsiteX85" fmla="*/ 441050 w 2422250"/>
              <a:gd name="connsiteY85" fmla="*/ 3146612 h 4778189"/>
              <a:gd name="connsiteX86" fmla="*/ 405191 w 2422250"/>
              <a:gd name="connsiteY86" fmla="*/ 3182471 h 4778189"/>
              <a:gd name="connsiteX87" fmla="*/ 360368 w 2422250"/>
              <a:gd name="connsiteY87" fmla="*/ 3290047 h 4778189"/>
              <a:gd name="connsiteX88" fmla="*/ 333474 w 2422250"/>
              <a:gd name="connsiteY88" fmla="*/ 3307977 h 4778189"/>
              <a:gd name="connsiteX89" fmla="*/ 324509 w 2422250"/>
              <a:gd name="connsiteY89" fmla="*/ 3361765 h 4778189"/>
              <a:gd name="connsiteX90" fmla="*/ 333474 w 2422250"/>
              <a:gd name="connsiteY90" fmla="*/ 3424518 h 4778189"/>
              <a:gd name="connsiteX91" fmla="*/ 306579 w 2422250"/>
              <a:gd name="connsiteY91" fmla="*/ 3469342 h 4778189"/>
              <a:gd name="connsiteX92" fmla="*/ 288650 w 2422250"/>
              <a:gd name="connsiteY92" fmla="*/ 3541059 h 4778189"/>
              <a:gd name="connsiteX93" fmla="*/ 270721 w 2422250"/>
              <a:gd name="connsiteY93" fmla="*/ 3567953 h 4778189"/>
              <a:gd name="connsiteX94" fmla="*/ 261756 w 2422250"/>
              <a:gd name="connsiteY94" fmla="*/ 3603812 h 4778189"/>
              <a:gd name="connsiteX95" fmla="*/ 225897 w 2422250"/>
              <a:gd name="connsiteY95" fmla="*/ 3630706 h 4778189"/>
              <a:gd name="connsiteX96" fmla="*/ 216932 w 2422250"/>
              <a:gd name="connsiteY96" fmla="*/ 3702424 h 4778189"/>
              <a:gd name="connsiteX97" fmla="*/ 199003 w 2422250"/>
              <a:gd name="connsiteY97" fmla="*/ 3738283 h 4778189"/>
              <a:gd name="connsiteX98" fmla="*/ 163144 w 2422250"/>
              <a:gd name="connsiteY98" fmla="*/ 3801036 h 4778189"/>
              <a:gd name="connsiteX99" fmla="*/ 154179 w 2422250"/>
              <a:gd name="connsiteY99" fmla="*/ 3827930 h 4778189"/>
              <a:gd name="connsiteX100" fmla="*/ 136250 w 2422250"/>
              <a:gd name="connsiteY100" fmla="*/ 3863789 h 4778189"/>
              <a:gd name="connsiteX101" fmla="*/ 73497 w 2422250"/>
              <a:gd name="connsiteY101" fmla="*/ 3926542 h 4778189"/>
              <a:gd name="connsiteX102" fmla="*/ 64532 w 2422250"/>
              <a:gd name="connsiteY102" fmla="*/ 3962400 h 4778189"/>
              <a:gd name="connsiteX103" fmla="*/ 82462 w 2422250"/>
              <a:gd name="connsiteY103" fmla="*/ 4078942 h 4778189"/>
              <a:gd name="connsiteX104" fmla="*/ 100391 w 2422250"/>
              <a:gd name="connsiteY104" fmla="*/ 4105836 h 4778189"/>
              <a:gd name="connsiteX105" fmla="*/ 91427 w 2422250"/>
              <a:gd name="connsiteY105" fmla="*/ 4159624 h 4778189"/>
              <a:gd name="connsiteX106" fmla="*/ 19709 w 2422250"/>
              <a:gd name="connsiteY106" fmla="*/ 4276165 h 4778189"/>
              <a:gd name="connsiteX107" fmla="*/ 1779 w 2422250"/>
              <a:gd name="connsiteY107" fmla="*/ 4329953 h 4778189"/>
              <a:gd name="connsiteX108" fmla="*/ 1779 w 2422250"/>
              <a:gd name="connsiteY108" fmla="*/ 4419600 h 4778189"/>
              <a:gd name="connsiteX109" fmla="*/ 37638 w 2422250"/>
              <a:gd name="connsiteY109" fmla="*/ 4509247 h 4778189"/>
              <a:gd name="connsiteX110" fmla="*/ 64532 w 2422250"/>
              <a:gd name="connsiteY110" fmla="*/ 4572000 h 4778189"/>
              <a:gd name="connsiteX111" fmla="*/ 46603 w 2422250"/>
              <a:gd name="connsiteY111" fmla="*/ 4643718 h 4778189"/>
              <a:gd name="connsiteX112" fmla="*/ 37638 w 2422250"/>
              <a:gd name="connsiteY112" fmla="*/ 4670612 h 4778189"/>
              <a:gd name="connsiteX113" fmla="*/ 28674 w 2422250"/>
              <a:gd name="connsiteY113" fmla="*/ 4724400 h 4778189"/>
              <a:gd name="connsiteX114" fmla="*/ 10744 w 2422250"/>
              <a:gd name="connsiteY114" fmla="*/ 4760259 h 4778189"/>
              <a:gd name="connsiteX115" fmla="*/ 1779 w 2422250"/>
              <a:gd name="connsiteY115" fmla="*/ 4778189 h 4778189"/>
              <a:gd name="connsiteX0" fmla="*/ 2422250 w 2422250"/>
              <a:gd name="connsiteY0" fmla="*/ 0 h 4778189"/>
              <a:gd name="connsiteX1" fmla="*/ 2377427 w 2422250"/>
              <a:gd name="connsiteY1" fmla="*/ 8965 h 4778189"/>
              <a:gd name="connsiteX2" fmla="*/ 2135379 w 2422250"/>
              <a:gd name="connsiteY2" fmla="*/ 134471 h 4778189"/>
              <a:gd name="connsiteX3" fmla="*/ 2144344 w 2422250"/>
              <a:gd name="connsiteY3" fmla="*/ 206189 h 4778189"/>
              <a:gd name="connsiteX4" fmla="*/ 2153309 w 2422250"/>
              <a:gd name="connsiteY4" fmla="*/ 251012 h 4778189"/>
              <a:gd name="connsiteX5" fmla="*/ 2189168 w 2422250"/>
              <a:gd name="connsiteY5" fmla="*/ 268942 h 4778189"/>
              <a:gd name="connsiteX6" fmla="*/ 2171238 w 2422250"/>
              <a:gd name="connsiteY6" fmla="*/ 286871 h 4778189"/>
              <a:gd name="connsiteX7" fmla="*/ 2162274 w 2422250"/>
              <a:gd name="connsiteY7" fmla="*/ 313765 h 4778189"/>
              <a:gd name="connsiteX8" fmla="*/ 2216062 w 2422250"/>
              <a:gd name="connsiteY8" fmla="*/ 340659 h 4778189"/>
              <a:gd name="connsiteX9" fmla="*/ 2180203 w 2422250"/>
              <a:gd name="connsiteY9" fmla="*/ 421342 h 4778189"/>
              <a:gd name="connsiteX10" fmla="*/ 2162274 w 2422250"/>
              <a:gd name="connsiteY10" fmla="*/ 475130 h 4778189"/>
              <a:gd name="connsiteX11" fmla="*/ 2153309 w 2422250"/>
              <a:gd name="connsiteY11" fmla="*/ 502024 h 4778189"/>
              <a:gd name="connsiteX12" fmla="*/ 2162274 w 2422250"/>
              <a:gd name="connsiteY12" fmla="*/ 537883 h 4778189"/>
              <a:gd name="connsiteX13" fmla="*/ 2135379 w 2422250"/>
              <a:gd name="connsiteY13" fmla="*/ 555812 h 4778189"/>
              <a:gd name="connsiteX14" fmla="*/ 2117450 w 2422250"/>
              <a:gd name="connsiteY14" fmla="*/ 591671 h 4778189"/>
              <a:gd name="connsiteX15" fmla="*/ 2108485 w 2422250"/>
              <a:gd name="connsiteY15" fmla="*/ 645459 h 4778189"/>
              <a:gd name="connsiteX16" fmla="*/ 2081591 w 2422250"/>
              <a:gd name="connsiteY16" fmla="*/ 663389 h 4778189"/>
              <a:gd name="connsiteX17" fmla="*/ 2009874 w 2422250"/>
              <a:gd name="connsiteY17" fmla="*/ 690283 h 4778189"/>
              <a:gd name="connsiteX18" fmla="*/ 2000909 w 2422250"/>
              <a:gd name="connsiteY18" fmla="*/ 726142 h 4778189"/>
              <a:gd name="connsiteX19" fmla="*/ 2018838 w 2422250"/>
              <a:gd name="connsiteY19" fmla="*/ 762000 h 4778189"/>
              <a:gd name="connsiteX20" fmla="*/ 2045732 w 2422250"/>
              <a:gd name="connsiteY20" fmla="*/ 851647 h 4778189"/>
              <a:gd name="connsiteX21" fmla="*/ 2072627 w 2422250"/>
              <a:gd name="connsiteY21" fmla="*/ 869577 h 4778189"/>
              <a:gd name="connsiteX22" fmla="*/ 2036768 w 2422250"/>
              <a:gd name="connsiteY22" fmla="*/ 878542 h 4778189"/>
              <a:gd name="connsiteX23" fmla="*/ 1982979 w 2422250"/>
              <a:gd name="connsiteY23" fmla="*/ 977153 h 4778189"/>
              <a:gd name="connsiteX24" fmla="*/ 1974015 w 2422250"/>
              <a:gd name="connsiteY24" fmla="*/ 1004047 h 4778189"/>
              <a:gd name="connsiteX25" fmla="*/ 1947121 w 2422250"/>
              <a:gd name="connsiteY25" fmla="*/ 1039906 h 4778189"/>
              <a:gd name="connsiteX26" fmla="*/ 1920227 w 2422250"/>
              <a:gd name="connsiteY26" fmla="*/ 1084730 h 4778189"/>
              <a:gd name="connsiteX27" fmla="*/ 1911262 w 2422250"/>
              <a:gd name="connsiteY27" fmla="*/ 1129553 h 4778189"/>
              <a:gd name="connsiteX28" fmla="*/ 1884368 w 2422250"/>
              <a:gd name="connsiteY28" fmla="*/ 1147483 h 4778189"/>
              <a:gd name="connsiteX29" fmla="*/ 1875403 w 2422250"/>
              <a:gd name="connsiteY29" fmla="*/ 1192306 h 4778189"/>
              <a:gd name="connsiteX30" fmla="*/ 1902297 w 2422250"/>
              <a:gd name="connsiteY30" fmla="*/ 1246095 h 4778189"/>
              <a:gd name="connsiteX31" fmla="*/ 1929191 w 2422250"/>
              <a:gd name="connsiteY31" fmla="*/ 1290918 h 4778189"/>
              <a:gd name="connsiteX32" fmla="*/ 1893332 w 2422250"/>
              <a:gd name="connsiteY32" fmla="*/ 1353671 h 4778189"/>
              <a:gd name="connsiteX33" fmla="*/ 1920227 w 2422250"/>
              <a:gd name="connsiteY33" fmla="*/ 1380565 h 4778189"/>
              <a:gd name="connsiteX34" fmla="*/ 1911262 w 2422250"/>
              <a:gd name="connsiteY34" fmla="*/ 1407459 h 4778189"/>
              <a:gd name="connsiteX35" fmla="*/ 1929191 w 2422250"/>
              <a:gd name="connsiteY35" fmla="*/ 1470212 h 4778189"/>
              <a:gd name="connsiteX36" fmla="*/ 1866438 w 2422250"/>
              <a:gd name="connsiteY36" fmla="*/ 1497106 h 4778189"/>
              <a:gd name="connsiteX37" fmla="*/ 1830579 w 2422250"/>
              <a:gd name="connsiteY37" fmla="*/ 1515036 h 4778189"/>
              <a:gd name="connsiteX38" fmla="*/ 1803685 w 2422250"/>
              <a:gd name="connsiteY38" fmla="*/ 1568824 h 4778189"/>
              <a:gd name="connsiteX39" fmla="*/ 1776791 w 2422250"/>
              <a:gd name="connsiteY39" fmla="*/ 1622612 h 4778189"/>
              <a:gd name="connsiteX40" fmla="*/ 1785756 w 2422250"/>
              <a:gd name="connsiteY40" fmla="*/ 1649506 h 4778189"/>
              <a:gd name="connsiteX41" fmla="*/ 1758862 w 2422250"/>
              <a:gd name="connsiteY41" fmla="*/ 1694330 h 4778189"/>
              <a:gd name="connsiteX42" fmla="*/ 1731968 w 2422250"/>
              <a:gd name="connsiteY42" fmla="*/ 1757083 h 4778189"/>
              <a:gd name="connsiteX43" fmla="*/ 1723003 w 2422250"/>
              <a:gd name="connsiteY43" fmla="*/ 1783977 h 4778189"/>
              <a:gd name="connsiteX44" fmla="*/ 1687144 w 2422250"/>
              <a:gd name="connsiteY44" fmla="*/ 1828800 h 4778189"/>
              <a:gd name="connsiteX45" fmla="*/ 1687144 w 2422250"/>
              <a:gd name="connsiteY45" fmla="*/ 1900518 h 4778189"/>
              <a:gd name="connsiteX46" fmla="*/ 1714038 w 2422250"/>
              <a:gd name="connsiteY46" fmla="*/ 1918447 h 4778189"/>
              <a:gd name="connsiteX47" fmla="*/ 1678179 w 2422250"/>
              <a:gd name="connsiteY47" fmla="*/ 1972236 h 4778189"/>
              <a:gd name="connsiteX48" fmla="*/ 1624391 w 2422250"/>
              <a:gd name="connsiteY48" fmla="*/ 2115671 h 4778189"/>
              <a:gd name="connsiteX49" fmla="*/ 1606462 w 2422250"/>
              <a:gd name="connsiteY49" fmla="*/ 2169459 h 4778189"/>
              <a:gd name="connsiteX50" fmla="*/ 1597497 w 2422250"/>
              <a:gd name="connsiteY50" fmla="*/ 2196353 h 4778189"/>
              <a:gd name="connsiteX51" fmla="*/ 1516815 w 2422250"/>
              <a:gd name="connsiteY51" fmla="*/ 2223247 h 4778189"/>
              <a:gd name="connsiteX52" fmla="*/ 1489921 w 2422250"/>
              <a:gd name="connsiteY52" fmla="*/ 2241177 h 4778189"/>
              <a:gd name="connsiteX53" fmla="*/ 1445097 w 2422250"/>
              <a:gd name="connsiteY53" fmla="*/ 2259106 h 4778189"/>
              <a:gd name="connsiteX54" fmla="*/ 1436132 w 2422250"/>
              <a:gd name="connsiteY54" fmla="*/ 2330824 h 4778189"/>
              <a:gd name="connsiteX55" fmla="*/ 1427168 w 2422250"/>
              <a:gd name="connsiteY55" fmla="*/ 2357718 h 4778189"/>
              <a:gd name="connsiteX56" fmla="*/ 1382344 w 2422250"/>
              <a:gd name="connsiteY56" fmla="*/ 2366683 h 4778189"/>
              <a:gd name="connsiteX57" fmla="*/ 1409238 w 2422250"/>
              <a:gd name="connsiteY57" fmla="*/ 2411506 h 4778189"/>
              <a:gd name="connsiteX58" fmla="*/ 1427168 w 2422250"/>
              <a:gd name="connsiteY58" fmla="*/ 2456330 h 4778189"/>
              <a:gd name="connsiteX59" fmla="*/ 1436132 w 2422250"/>
              <a:gd name="connsiteY59" fmla="*/ 2671483 h 4778189"/>
              <a:gd name="connsiteX60" fmla="*/ 1418203 w 2422250"/>
              <a:gd name="connsiteY60" fmla="*/ 2707341 h 4778189"/>
              <a:gd name="connsiteX61" fmla="*/ 1373380 w 2422250"/>
              <a:gd name="connsiteY61" fmla="*/ 2752165 h 4778189"/>
              <a:gd name="connsiteX62" fmla="*/ 1355450 w 2422250"/>
              <a:gd name="connsiteY62" fmla="*/ 2779060 h 4778189"/>
              <a:gd name="connsiteX63" fmla="*/ 1319591 w 2422250"/>
              <a:gd name="connsiteY63" fmla="*/ 2850777 h 4778189"/>
              <a:gd name="connsiteX64" fmla="*/ 1274767 w 2422250"/>
              <a:gd name="connsiteY64" fmla="*/ 2877671 h 4778189"/>
              <a:gd name="connsiteX65" fmla="*/ 1194085 w 2422250"/>
              <a:gd name="connsiteY65" fmla="*/ 2922495 h 4778189"/>
              <a:gd name="connsiteX66" fmla="*/ 1122368 w 2422250"/>
              <a:gd name="connsiteY66" fmla="*/ 2940423 h 4778189"/>
              <a:gd name="connsiteX67" fmla="*/ 1077545 w 2422250"/>
              <a:gd name="connsiteY67" fmla="*/ 2967318 h 4778189"/>
              <a:gd name="connsiteX68" fmla="*/ 1041685 w 2422250"/>
              <a:gd name="connsiteY68" fmla="*/ 2985247 h 4778189"/>
              <a:gd name="connsiteX69" fmla="*/ 969968 w 2422250"/>
              <a:gd name="connsiteY69" fmla="*/ 3003178 h 4778189"/>
              <a:gd name="connsiteX70" fmla="*/ 925145 w 2422250"/>
              <a:gd name="connsiteY70" fmla="*/ 3003177 h 4778189"/>
              <a:gd name="connsiteX71" fmla="*/ 925144 w 2422250"/>
              <a:gd name="connsiteY71" fmla="*/ 3039035 h 4778189"/>
              <a:gd name="connsiteX72" fmla="*/ 889284 w 2422250"/>
              <a:gd name="connsiteY72" fmla="*/ 3021107 h 4778189"/>
              <a:gd name="connsiteX73" fmla="*/ 799638 w 2422250"/>
              <a:gd name="connsiteY73" fmla="*/ 2832847 h 4778189"/>
              <a:gd name="connsiteX74" fmla="*/ 835497 w 2422250"/>
              <a:gd name="connsiteY74" fmla="*/ 3048000 h 4778189"/>
              <a:gd name="connsiteX75" fmla="*/ 754815 w 2422250"/>
              <a:gd name="connsiteY75" fmla="*/ 2868706 h 4778189"/>
              <a:gd name="connsiteX76" fmla="*/ 736885 w 2422250"/>
              <a:gd name="connsiteY76" fmla="*/ 2886636 h 4778189"/>
              <a:gd name="connsiteX77" fmla="*/ 656203 w 2422250"/>
              <a:gd name="connsiteY77" fmla="*/ 2940424 h 4778189"/>
              <a:gd name="connsiteX78" fmla="*/ 629309 w 2422250"/>
              <a:gd name="connsiteY78" fmla="*/ 2958353 h 4778189"/>
              <a:gd name="connsiteX79" fmla="*/ 593450 w 2422250"/>
              <a:gd name="connsiteY79" fmla="*/ 2967318 h 4778189"/>
              <a:gd name="connsiteX80" fmla="*/ 557591 w 2422250"/>
              <a:gd name="connsiteY80" fmla="*/ 3012142 h 4778189"/>
              <a:gd name="connsiteX81" fmla="*/ 530697 w 2422250"/>
              <a:gd name="connsiteY81" fmla="*/ 3030071 h 4778189"/>
              <a:gd name="connsiteX82" fmla="*/ 503803 w 2422250"/>
              <a:gd name="connsiteY82" fmla="*/ 3092824 h 4778189"/>
              <a:gd name="connsiteX83" fmla="*/ 494838 w 2422250"/>
              <a:gd name="connsiteY83" fmla="*/ 3119718 h 4778189"/>
              <a:gd name="connsiteX84" fmla="*/ 467944 w 2422250"/>
              <a:gd name="connsiteY84" fmla="*/ 3128683 h 4778189"/>
              <a:gd name="connsiteX85" fmla="*/ 441050 w 2422250"/>
              <a:gd name="connsiteY85" fmla="*/ 3146612 h 4778189"/>
              <a:gd name="connsiteX86" fmla="*/ 405191 w 2422250"/>
              <a:gd name="connsiteY86" fmla="*/ 3182471 h 4778189"/>
              <a:gd name="connsiteX87" fmla="*/ 360368 w 2422250"/>
              <a:gd name="connsiteY87" fmla="*/ 3290047 h 4778189"/>
              <a:gd name="connsiteX88" fmla="*/ 333474 w 2422250"/>
              <a:gd name="connsiteY88" fmla="*/ 3307977 h 4778189"/>
              <a:gd name="connsiteX89" fmla="*/ 324509 w 2422250"/>
              <a:gd name="connsiteY89" fmla="*/ 3361765 h 4778189"/>
              <a:gd name="connsiteX90" fmla="*/ 333474 w 2422250"/>
              <a:gd name="connsiteY90" fmla="*/ 3424518 h 4778189"/>
              <a:gd name="connsiteX91" fmla="*/ 306579 w 2422250"/>
              <a:gd name="connsiteY91" fmla="*/ 3469342 h 4778189"/>
              <a:gd name="connsiteX92" fmla="*/ 288650 w 2422250"/>
              <a:gd name="connsiteY92" fmla="*/ 3541059 h 4778189"/>
              <a:gd name="connsiteX93" fmla="*/ 270721 w 2422250"/>
              <a:gd name="connsiteY93" fmla="*/ 3567953 h 4778189"/>
              <a:gd name="connsiteX94" fmla="*/ 261756 w 2422250"/>
              <a:gd name="connsiteY94" fmla="*/ 3603812 h 4778189"/>
              <a:gd name="connsiteX95" fmla="*/ 225897 w 2422250"/>
              <a:gd name="connsiteY95" fmla="*/ 3630706 h 4778189"/>
              <a:gd name="connsiteX96" fmla="*/ 216932 w 2422250"/>
              <a:gd name="connsiteY96" fmla="*/ 3702424 h 4778189"/>
              <a:gd name="connsiteX97" fmla="*/ 199003 w 2422250"/>
              <a:gd name="connsiteY97" fmla="*/ 3738283 h 4778189"/>
              <a:gd name="connsiteX98" fmla="*/ 163144 w 2422250"/>
              <a:gd name="connsiteY98" fmla="*/ 3801036 h 4778189"/>
              <a:gd name="connsiteX99" fmla="*/ 154179 w 2422250"/>
              <a:gd name="connsiteY99" fmla="*/ 3827930 h 4778189"/>
              <a:gd name="connsiteX100" fmla="*/ 136250 w 2422250"/>
              <a:gd name="connsiteY100" fmla="*/ 3863789 h 4778189"/>
              <a:gd name="connsiteX101" fmla="*/ 73497 w 2422250"/>
              <a:gd name="connsiteY101" fmla="*/ 3926542 h 4778189"/>
              <a:gd name="connsiteX102" fmla="*/ 64532 w 2422250"/>
              <a:gd name="connsiteY102" fmla="*/ 3962400 h 4778189"/>
              <a:gd name="connsiteX103" fmla="*/ 82462 w 2422250"/>
              <a:gd name="connsiteY103" fmla="*/ 4078942 h 4778189"/>
              <a:gd name="connsiteX104" fmla="*/ 100391 w 2422250"/>
              <a:gd name="connsiteY104" fmla="*/ 4105836 h 4778189"/>
              <a:gd name="connsiteX105" fmla="*/ 91427 w 2422250"/>
              <a:gd name="connsiteY105" fmla="*/ 4159624 h 4778189"/>
              <a:gd name="connsiteX106" fmla="*/ 19709 w 2422250"/>
              <a:gd name="connsiteY106" fmla="*/ 4276165 h 4778189"/>
              <a:gd name="connsiteX107" fmla="*/ 1779 w 2422250"/>
              <a:gd name="connsiteY107" fmla="*/ 4329953 h 4778189"/>
              <a:gd name="connsiteX108" fmla="*/ 1779 w 2422250"/>
              <a:gd name="connsiteY108" fmla="*/ 4419600 h 4778189"/>
              <a:gd name="connsiteX109" fmla="*/ 37638 w 2422250"/>
              <a:gd name="connsiteY109" fmla="*/ 4509247 h 4778189"/>
              <a:gd name="connsiteX110" fmla="*/ 64532 w 2422250"/>
              <a:gd name="connsiteY110" fmla="*/ 4572000 h 4778189"/>
              <a:gd name="connsiteX111" fmla="*/ 46603 w 2422250"/>
              <a:gd name="connsiteY111" fmla="*/ 4643718 h 4778189"/>
              <a:gd name="connsiteX112" fmla="*/ 37638 w 2422250"/>
              <a:gd name="connsiteY112" fmla="*/ 4670612 h 4778189"/>
              <a:gd name="connsiteX113" fmla="*/ 28674 w 2422250"/>
              <a:gd name="connsiteY113" fmla="*/ 4724400 h 4778189"/>
              <a:gd name="connsiteX114" fmla="*/ 10744 w 2422250"/>
              <a:gd name="connsiteY114" fmla="*/ 4760259 h 4778189"/>
              <a:gd name="connsiteX115" fmla="*/ 1779 w 2422250"/>
              <a:gd name="connsiteY115" fmla="*/ 4778189 h 4778189"/>
              <a:gd name="connsiteX0" fmla="*/ 2422250 w 2422250"/>
              <a:gd name="connsiteY0" fmla="*/ 0 h 4778189"/>
              <a:gd name="connsiteX1" fmla="*/ 2377427 w 2422250"/>
              <a:gd name="connsiteY1" fmla="*/ 8965 h 4778189"/>
              <a:gd name="connsiteX2" fmla="*/ 2135379 w 2422250"/>
              <a:gd name="connsiteY2" fmla="*/ 134471 h 4778189"/>
              <a:gd name="connsiteX3" fmla="*/ 2144344 w 2422250"/>
              <a:gd name="connsiteY3" fmla="*/ 206189 h 4778189"/>
              <a:gd name="connsiteX4" fmla="*/ 2153309 w 2422250"/>
              <a:gd name="connsiteY4" fmla="*/ 251012 h 4778189"/>
              <a:gd name="connsiteX5" fmla="*/ 2189168 w 2422250"/>
              <a:gd name="connsiteY5" fmla="*/ 268942 h 4778189"/>
              <a:gd name="connsiteX6" fmla="*/ 2171238 w 2422250"/>
              <a:gd name="connsiteY6" fmla="*/ 286871 h 4778189"/>
              <a:gd name="connsiteX7" fmla="*/ 2162274 w 2422250"/>
              <a:gd name="connsiteY7" fmla="*/ 313765 h 4778189"/>
              <a:gd name="connsiteX8" fmla="*/ 2216062 w 2422250"/>
              <a:gd name="connsiteY8" fmla="*/ 340659 h 4778189"/>
              <a:gd name="connsiteX9" fmla="*/ 2180203 w 2422250"/>
              <a:gd name="connsiteY9" fmla="*/ 421342 h 4778189"/>
              <a:gd name="connsiteX10" fmla="*/ 2162274 w 2422250"/>
              <a:gd name="connsiteY10" fmla="*/ 475130 h 4778189"/>
              <a:gd name="connsiteX11" fmla="*/ 2153309 w 2422250"/>
              <a:gd name="connsiteY11" fmla="*/ 502024 h 4778189"/>
              <a:gd name="connsiteX12" fmla="*/ 2162274 w 2422250"/>
              <a:gd name="connsiteY12" fmla="*/ 537883 h 4778189"/>
              <a:gd name="connsiteX13" fmla="*/ 2135379 w 2422250"/>
              <a:gd name="connsiteY13" fmla="*/ 555812 h 4778189"/>
              <a:gd name="connsiteX14" fmla="*/ 2117450 w 2422250"/>
              <a:gd name="connsiteY14" fmla="*/ 591671 h 4778189"/>
              <a:gd name="connsiteX15" fmla="*/ 2108485 w 2422250"/>
              <a:gd name="connsiteY15" fmla="*/ 645459 h 4778189"/>
              <a:gd name="connsiteX16" fmla="*/ 2081591 w 2422250"/>
              <a:gd name="connsiteY16" fmla="*/ 663389 h 4778189"/>
              <a:gd name="connsiteX17" fmla="*/ 2009874 w 2422250"/>
              <a:gd name="connsiteY17" fmla="*/ 690283 h 4778189"/>
              <a:gd name="connsiteX18" fmla="*/ 2000909 w 2422250"/>
              <a:gd name="connsiteY18" fmla="*/ 726142 h 4778189"/>
              <a:gd name="connsiteX19" fmla="*/ 2018838 w 2422250"/>
              <a:gd name="connsiteY19" fmla="*/ 762000 h 4778189"/>
              <a:gd name="connsiteX20" fmla="*/ 2045732 w 2422250"/>
              <a:gd name="connsiteY20" fmla="*/ 851647 h 4778189"/>
              <a:gd name="connsiteX21" fmla="*/ 2072627 w 2422250"/>
              <a:gd name="connsiteY21" fmla="*/ 869577 h 4778189"/>
              <a:gd name="connsiteX22" fmla="*/ 2036768 w 2422250"/>
              <a:gd name="connsiteY22" fmla="*/ 878542 h 4778189"/>
              <a:gd name="connsiteX23" fmla="*/ 1982979 w 2422250"/>
              <a:gd name="connsiteY23" fmla="*/ 977153 h 4778189"/>
              <a:gd name="connsiteX24" fmla="*/ 1974015 w 2422250"/>
              <a:gd name="connsiteY24" fmla="*/ 1004047 h 4778189"/>
              <a:gd name="connsiteX25" fmla="*/ 1947121 w 2422250"/>
              <a:gd name="connsiteY25" fmla="*/ 1039906 h 4778189"/>
              <a:gd name="connsiteX26" fmla="*/ 1920227 w 2422250"/>
              <a:gd name="connsiteY26" fmla="*/ 1084730 h 4778189"/>
              <a:gd name="connsiteX27" fmla="*/ 1911262 w 2422250"/>
              <a:gd name="connsiteY27" fmla="*/ 1129553 h 4778189"/>
              <a:gd name="connsiteX28" fmla="*/ 1884368 w 2422250"/>
              <a:gd name="connsiteY28" fmla="*/ 1147483 h 4778189"/>
              <a:gd name="connsiteX29" fmla="*/ 1875403 w 2422250"/>
              <a:gd name="connsiteY29" fmla="*/ 1192306 h 4778189"/>
              <a:gd name="connsiteX30" fmla="*/ 1902297 w 2422250"/>
              <a:gd name="connsiteY30" fmla="*/ 1246095 h 4778189"/>
              <a:gd name="connsiteX31" fmla="*/ 1929191 w 2422250"/>
              <a:gd name="connsiteY31" fmla="*/ 1290918 h 4778189"/>
              <a:gd name="connsiteX32" fmla="*/ 1893332 w 2422250"/>
              <a:gd name="connsiteY32" fmla="*/ 1353671 h 4778189"/>
              <a:gd name="connsiteX33" fmla="*/ 1920227 w 2422250"/>
              <a:gd name="connsiteY33" fmla="*/ 1380565 h 4778189"/>
              <a:gd name="connsiteX34" fmla="*/ 1911262 w 2422250"/>
              <a:gd name="connsiteY34" fmla="*/ 1407459 h 4778189"/>
              <a:gd name="connsiteX35" fmla="*/ 1929191 w 2422250"/>
              <a:gd name="connsiteY35" fmla="*/ 1470212 h 4778189"/>
              <a:gd name="connsiteX36" fmla="*/ 1866438 w 2422250"/>
              <a:gd name="connsiteY36" fmla="*/ 1497106 h 4778189"/>
              <a:gd name="connsiteX37" fmla="*/ 1830579 w 2422250"/>
              <a:gd name="connsiteY37" fmla="*/ 1515036 h 4778189"/>
              <a:gd name="connsiteX38" fmla="*/ 1803685 w 2422250"/>
              <a:gd name="connsiteY38" fmla="*/ 1568824 h 4778189"/>
              <a:gd name="connsiteX39" fmla="*/ 1776791 w 2422250"/>
              <a:gd name="connsiteY39" fmla="*/ 1622612 h 4778189"/>
              <a:gd name="connsiteX40" fmla="*/ 1785756 w 2422250"/>
              <a:gd name="connsiteY40" fmla="*/ 1649506 h 4778189"/>
              <a:gd name="connsiteX41" fmla="*/ 1758862 w 2422250"/>
              <a:gd name="connsiteY41" fmla="*/ 1694330 h 4778189"/>
              <a:gd name="connsiteX42" fmla="*/ 1731968 w 2422250"/>
              <a:gd name="connsiteY42" fmla="*/ 1757083 h 4778189"/>
              <a:gd name="connsiteX43" fmla="*/ 1723003 w 2422250"/>
              <a:gd name="connsiteY43" fmla="*/ 1783977 h 4778189"/>
              <a:gd name="connsiteX44" fmla="*/ 1687144 w 2422250"/>
              <a:gd name="connsiteY44" fmla="*/ 1828800 h 4778189"/>
              <a:gd name="connsiteX45" fmla="*/ 1687144 w 2422250"/>
              <a:gd name="connsiteY45" fmla="*/ 1900518 h 4778189"/>
              <a:gd name="connsiteX46" fmla="*/ 1714038 w 2422250"/>
              <a:gd name="connsiteY46" fmla="*/ 1918447 h 4778189"/>
              <a:gd name="connsiteX47" fmla="*/ 1678179 w 2422250"/>
              <a:gd name="connsiteY47" fmla="*/ 1972236 h 4778189"/>
              <a:gd name="connsiteX48" fmla="*/ 1624391 w 2422250"/>
              <a:gd name="connsiteY48" fmla="*/ 2115671 h 4778189"/>
              <a:gd name="connsiteX49" fmla="*/ 1606462 w 2422250"/>
              <a:gd name="connsiteY49" fmla="*/ 2169459 h 4778189"/>
              <a:gd name="connsiteX50" fmla="*/ 1597497 w 2422250"/>
              <a:gd name="connsiteY50" fmla="*/ 2196353 h 4778189"/>
              <a:gd name="connsiteX51" fmla="*/ 1516815 w 2422250"/>
              <a:gd name="connsiteY51" fmla="*/ 2223247 h 4778189"/>
              <a:gd name="connsiteX52" fmla="*/ 1489921 w 2422250"/>
              <a:gd name="connsiteY52" fmla="*/ 2241177 h 4778189"/>
              <a:gd name="connsiteX53" fmla="*/ 1445097 w 2422250"/>
              <a:gd name="connsiteY53" fmla="*/ 2259106 h 4778189"/>
              <a:gd name="connsiteX54" fmla="*/ 1436132 w 2422250"/>
              <a:gd name="connsiteY54" fmla="*/ 2330824 h 4778189"/>
              <a:gd name="connsiteX55" fmla="*/ 1427168 w 2422250"/>
              <a:gd name="connsiteY55" fmla="*/ 2357718 h 4778189"/>
              <a:gd name="connsiteX56" fmla="*/ 1382344 w 2422250"/>
              <a:gd name="connsiteY56" fmla="*/ 2366683 h 4778189"/>
              <a:gd name="connsiteX57" fmla="*/ 1409238 w 2422250"/>
              <a:gd name="connsiteY57" fmla="*/ 2411506 h 4778189"/>
              <a:gd name="connsiteX58" fmla="*/ 1427168 w 2422250"/>
              <a:gd name="connsiteY58" fmla="*/ 2456330 h 4778189"/>
              <a:gd name="connsiteX59" fmla="*/ 1436132 w 2422250"/>
              <a:gd name="connsiteY59" fmla="*/ 2671483 h 4778189"/>
              <a:gd name="connsiteX60" fmla="*/ 1418203 w 2422250"/>
              <a:gd name="connsiteY60" fmla="*/ 2707341 h 4778189"/>
              <a:gd name="connsiteX61" fmla="*/ 1373380 w 2422250"/>
              <a:gd name="connsiteY61" fmla="*/ 2752165 h 4778189"/>
              <a:gd name="connsiteX62" fmla="*/ 1355450 w 2422250"/>
              <a:gd name="connsiteY62" fmla="*/ 2779060 h 4778189"/>
              <a:gd name="connsiteX63" fmla="*/ 1319591 w 2422250"/>
              <a:gd name="connsiteY63" fmla="*/ 2850777 h 4778189"/>
              <a:gd name="connsiteX64" fmla="*/ 1274767 w 2422250"/>
              <a:gd name="connsiteY64" fmla="*/ 2877671 h 4778189"/>
              <a:gd name="connsiteX65" fmla="*/ 1194085 w 2422250"/>
              <a:gd name="connsiteY65" fmla="*/ 2922495 h 4778189"/>
              <a:gd name="connsiteX66" fmla="*/ 1122368 w 2422250"/>
              <a:gd name="connsiteY66" fmla="*/ 2940423 h 4778189"/>
              <a:gd name="connsiteX67" fmla="*/ 1077545 w 2422250"/>
              <a:gd name="connsiteY67" fmla="*/ 2967318 h 4778189"/>
              <a:gd name="connsiteX68" fmla="*/ 1041685 w 2422250"/>
              <a:gd name="connsiteY68" fmla="*/ 2985247 h 4778189"/>
              <a:gd name="connsiteX69" fmla="*/ 969968 w 2422250"/>
              <a:gd name="connsiteY69" fmla="*/ 3003178 h 4778189"/>
              <a:gd name="connsiteX70" fmla="*/ 925145 w 2422250"/>
              <a:gd name="connsiteY70" fmla="*/ 3003177 h 4778189"/>
              <a:gd name="connsiteX71" fmla="*/ 925144 w 2422250"/>
              <a:gd name="connsiteY71" fmla="*/ 3039035 h 4778189"/>
              <a:gd name="connsiteX72" fmla="*/ 889284 w 2422250"/>
              <a:gd name="connsiteY72" fmla="*/ 3021107 h 4778189"/>
              <a:gd name="connsiteX73" fmla="*/ 844462 w 2422250"/>
              <a:gd name="connsiteY73" fmla="*/ 3030071 h 4778189"/>
              <a:gd name="connsiteX74" fmla="*/ 835497 w 2422250"/>
              <a:gd name="connsiteY74" fmla="*/ 3048000 h 4778189"/>
              <a:gd name="connsiteX75" fmla="*/ 754815 w 2422250"/>
              <a:gd name="connsiteY75" fmla="*/ 2868706 h 4778189"/>
              <a:gd name="connsiteX76" fmla="*/ 736885 w 2422250"/>
              <a:gd name="connsiteY76" fmla="*/ 2886636 h 4778189"/>
              <a:gd name="connsiteX77" fmla="*/ 656203 w 2422250"/>
              <a:gd name="connsiteY77" fmla="*/ 2940424 h 4778189"/>
              <a:gd name="connsiteX78" fmla="*/ 629309 w 2422250"/>
              <a:gd name="connsiteY78" fmla="*/ 2958353 h 4778189"/>
              <a:gd name="connsiteX79" fmla="*/ 593450 w 2422250"/>
              <a:gd name="connsiteY79" fmla="*/ 2967318 h 4778189"/>
              <a:gd name="connsiteX80" fmla="*/ 557591 w 2422250"/>
              <a:gd name="connsiteY80" fmla="*/ 3012142 h 4778189"/>
              <a:gd name="connsiteX81" fmla="*/ 530697 w 2422250"/>
              <a:gd name="connsiteY81" fmla="*/ 3030071 h 4778189"/>
              <a:gd name="connsiteX82" fmla="*/ 503803 w 2422250"/>
              <a:gd name="connsiteY82" fmla="*/ 3092824 h 4778189"/>
              <a:gd name="connsiteX83" fmla="*/ 494838 w 2422250"/>
              <a:gd name="connsiteY83" fmla="*/ 3119718 h 4778189"/>
              <a:gd name="connsiteX84" fmla="*/ 467944 w 2422250"/>
              <a:gd name="connsiteY84" fmla="*/ 3128683 h 4778189"/>
              <a:gd name="connsiteX85" fmla="*/ 441050 w 2422250"/>
              <a:gd name="connsiteY85" fmla="*/ 3146612 h 4778189"/>
              <a:gd name="connsiteX86" fmla="*/ 405191 w 2422250"/>
              <a:gd name="connsiteY86" fmla="*/ 3182471 h 4778189"/>
              <a:gd name="connsiteX87" fmla="*/ 360368 w 2422250"/>
              <a:gd name="connsiteY87" fmla="*/ 3290047 h 4778189"/>
              <a:gd name="connsiteX88" fmla="*/ 333474 w 2422250"/>
              <a:gd name="connsiteY88" fmla="*/ 3307977 h 4778189"/>
              <a:gd name="connsiteX89" fmla="*/ 324509 w 2422250"/>
              <a:gd name="connsiteY89" fmla="*/ 3361765 h 4778189"/>
              <a:gd name="connsiteX90" fmla="*/ 333474 w 2422250"/>
              <a:gd name="connsiteY90" fmla="*/ 3424518 h 4778189"/>
              <a:gd name="connsiteX91" fmla="*/ 306579 w 2422250"/>
              <a:gd name="connsiteY91" fmla="*/ 3469342 h 4778189"/>
              <a:gd name="connsiteX92" fmla="*/ 288650 w 2422250"/>
              <a:gd name="connsiteY92" fmla="*/ 3541059 h 4778189"/>
              <a:gd name="connsiteX93" fmla="*/ 270721 w 2422250"/>
              <a:gd name="connsiteY93" fmla="*/ 3567953 h 4778189"/>
              <a:gd name="connsiteX94" fmla="*/ 261756 w 2422250"/>
              <a:gd name="connsiteY94" fmla="*/ 3603812 h 4778189"/>
              <a:gd name="connsiteX95" fmla="*/ 225897 w 2422250"/>
              <a:gd name="connsiteY95" fmla="*/ 3630706 h 4778189"/>
              <a:gd name="connsiteX96" fmla="*/ 216932 w 2422250"/>
              <a:gd name="connsiteY96" fmla="*/ 3702424 h 4778189"/>
              <a:gd name="connsiteX97" fmla="*/ 199003 w 2422250"/>
              <a:gd name="connsiteY97" fmla="*/ 3738283 h 4778189"/>
              <a:gd name="connsiteX98" fmla="*/ 163144 w 2422250"/>
              <a:gd name="connsiteY98" fmla="*/ 3801036 h 4778189"/>
              <a:gd name="connsiteX99" fmla="*/ 154179 w 2422250"/>
              <a:gd name="connsiteY99" fmla="*/ 3827930 h 4778189"/>
              <a:gd name="connsiteX100" fmla="*/ 136250 w 2422250"/>
              <a:gd name="connsiteY100" fmla="*/ 3863789 h 4778189"/>
              <a:gd name="connsiteX101" fmla="*/ 73497 w 2422250"/>
              <a:gd name="connsiteY101" fmla="*/ 3926542 h 4778189"/>
              <a:gd name="connsiteX102" fmla="*/ 64532 w 2422250"/>
              <a:gd name="connsiteY102" fmla="*/ 3962400 h 4778189"/>
              <a:gd name="connsiteX103" fmla="*/ 82462 w 2422250"/>
              <a:gd name="connsiteY103" fmla="*/ 4078942 h 4778189"/>
              <a:gd name="connsiteX104" fmla="*/ 100391 w 2422250"/>
              <a:gd name="connsiteY104" fmla="*/ 4105836 h 4778189"/>
              <a:gd name="connsiteX105" fmla="*/ 91427 w 2422250"/>
              <a:gd name="connsiteY105" fmla="*/ 4159624 h 4778189"/>
              <a:gd name="connsiteX106" fmla="*/ 19709 w 2422250"/>
              <a:gd name="connsiteY106" fmla="*/ 4276165 h 4778189"/>
              <a:gd name="connsiteX107" fmla="*/ 1779 w 2422250"/>
              <a:gd name="connsiteY107" fmla="*/ 4329953 h 4778189"/>
              <a:gd name="connsiteX108" fmla="*/ 1779 w 2422250"/>
              <a:gd name="connsiteY108" fmla="*/ 4419600 h 4778189"/>
              <a:gd name="connsiteX109" fmla="*/ 37638 w 2422250"/>
              <a:gd name="connsiteY109" fmla="*/ 4509247 h 4778189"/>
              <a:gd name="connsiteX110" fmla="*/ 64532 w 2422250"/>
              <a:gd name="connsiteY110" fmla="*/ 4572000 h 4778189"/>
              <a:gd name="connsiteX111" fmla="*/ 46603 w 2422250"/>
              <a:gd name="connsiteY111" fmla="*/ 4643718 h 4778189"/>
              <a:gd name="connsiteX112" fmla="*/ 37638 w 2422250"/>
              <a:gd name="connsiteY112" fmla="*/ 4670612 h 4778189"/>
              <a:gd name="connsiteX113" fmla="*/ 28674 w 2422250"/>
              <a:gd name="connsiteY113" fmla="*/ 4724400 h 4778189"/>
              <a:gd name="connsiteX114" fmla="*/ 10744 w 2422250"/>
              <a:gd name="connsiteY114" fmla="*/ 4760259 h 4778189"/>
              <a:gd name="connsiteX115" fmla="*/ 1779 w 2422250"/>
              <a:gd name="connsiteY115" fmla="*/ 4778189 h 4778189"/>
              <a:gd name="connsiteX0" fmla="*/ 2422250 w 2422250"/>
              <a:gd name="connsiteY0" fmla="*/ 0 h 4778189"/>
              <a:gd name="connsiteX1" fmla="*/ 2377427 w 2422250"/>
              <a:gd name="connsiteY1" fmla="*/ 8965 h 4778189"/>
              <a:gd name="connsiteX2" fmla="*/ 2135379 w 2422250"/>
              <a:gd name="connsiteY2" fmla="*/ 134471 h 4778189"/>
              <a:gd name="connsiteX3" fmla="*/ 2144344 w 2422250"/>
              <a:gd name="connsiteY3" fmla="*/ 206189 h 4778189"/>
              <a:gd name="connsiteX4" fmla="*/ 2153309 w 2422250"/>
              <a:gd name="connsiteY4" fmla="*/ 251012 h 4778189"/>
              <a:gd name="connsiteX5" fmla="*/ 2189168 w 2422250"/>
              <a:gd name="connsiteY5" fmla="*/ 268942 h 4778189"/>
              <a:gd name="connsiteX6" fmla="*/ 2171238 w 2422250"/>
              <a:gd name="connsiteY6" fmla="*/ 286871 h 4778189"/>
              <a:gd name="connsiteX7" fmla="*/ 2162274 w 2422250"/>
              <a:gd name="connsiteY7" fmla="*/ 313765 h 4778189"/>
              <a:gd name="connsiteX8" fmla="*/ 2216062 w 2422250"/>
              <a:gd name="connsiteY8" fmla="*/ 340659 h 4778189"/>
              <a:gd name="connsiteX9" fmla="*/ 2180203 w 2422250"/>
              <a:gd name="connsiteY9" fmla="*/ 421342 h 4778189"/>
              <a:gd name="connsiteX10" fmla="*/ 2162274 w 2422250"/>
              <a:gd name="connsiteY10" fmla="*/ 475130 h 4778189"/>
              <a:gd name="connsiteX11" fmla="*/ 2153309 w 2422250"/>
              <a:gd name="connsiteY11" fmla="*/ 502024 h 4778189"/>
              <a:gd name="connsiteX12" fmla="*/ 2162274 w 2422250"/>
              <a:gd name="connsiteY12" fmla="*/ 537883 h 4778189"/>
              <a:gd name="connsiteX13" fmla="*/ 2135379 w 2422250"/>
              <a:gd name="connsiteY13" fmla="*/ 555812 h 4778189"/>
              <a:gd name="connsiteX14" fmla="*/ 2117450 w 2422250"/>
              <a:gd name="connsiteY14" fmla="*/ 591671 h 4778189"/>
              <a:gd name="connsiteX15" fmla="*/ 2108485 w 2422250"/>
              <a:gd name="connsiteY15" fmla="*/ 645459 h 4778189"/>
              <a:gd name="connsiteX16" fmla="*/ 2081591 w 2422250"/>
              <a:gd name="connsiteY16" fmla="*/ 663389 h 4778189"/>
              <a:gd name="connsiteX17" fmla="*/ 2009874 w 2422250"/>
              <a:gd name="connsiteY17" fmla="*/ 690283 h 4778189"/>
              <a:gd name="connsiteX18" fmla="*/ 2000909 w 2422250"/>
              <a:gd name="connsiteY18" fmla="*/ 726142 h 4778189"/>
              <a:gd name="connsiteX19" fmla="*/ 2018838 w 2422250"/>
              <a:gd name="connsiteY19" fmla="*/ 762000 h 4778189"/>
              <a:gd name="connsiteX20" fmla="*/ 2045732 w 2422250"/>
              <a:gd name="connsiteY20" fmla="*/ 851647 h 4778189"/>
              <a:gd name="connsiteX21" fmla="*/ 2072627 w 2422250"/>
              <a:gd name="connsiteY21" fmla="*/ 869577 h 4778189"/>
              <a:gd name="connsiteX22" fmla="*/ 2036768 w 2422250"/>
              <a:gd name="connsiteY22" fmla="*/ 878542 h 4778189"/>
              <a:gd name="connsiteX23" fmla="*/ 1982979 w 2422250"/>
              <a:gd name="connsiteY23" fmla="*/ 977153 h 4778189"/>
              <a:gd name="connsiteX24" fmla="*/ 1974015 w 2422250"/>
              <a:gd name="connsiteY24" fmla="*/ 1004047 h 4778189"/>
              <a:gd name="connsiteX25" fmla="*/ 1947121 w 2422250"/>
              <a:gd name="connsiteY25" fmla="*/ 1039906 h 4778189"/>
              <a:gd name="connsiteX26" fmla="*/ 1920227 w 2422250"/>
              <a:gd name="connsiteY26" fmla="*/ 1084730 h 4778189"/>
              <a:gd name="connsiteX27" fmla="*/ 1911262 w 2422250"/>
              <a:gd name="connsiteY27" fmla="*/ 1129553 h 4778189"/>
              <a:gd name="connsiteX28" fmla="*/ 1884368 w 2422250"/>
              <a:gd name="connsiteY28" fmla="*/ 1147483 h 4778189"/>
              <a:gd name="connsiteX29" fmla="*/ 1875403 w 2422250"/>
              <a:gd name="connsiteY29" fmla="*/ 1192306 h 4778189"/>
              <a:gd name="connsiteX30" fmla="*/ 1902297 w 2422250"/>
              <a:gd name="connsiteY30" fmla="*/ 1246095 h 4778189"/>
              <a:gd name="connsiteX31" fmla="*/ 1929191 w 2422250"/>
              <a:gd name="connsiteY31" fmla="*/ 1290918 h 4778189"/>
              <a:gd name="connsiteX32" fmla="*/ 1893332 w 2422250"/>
              <a:gd name="connsiteY32" fmla="*/ 1353671 h 4778189"/>
              <a:gd name="connsiteX33" fmla="*/ 1920227 w 2422250"/>
              <a:gd name="connsiteY33" fmla="*/ 1380565 h 4778189"/>
              <a:gd name="connsiteX34" fmla="*/ 1911262 w 2422250"/>
              <a:gd name="connsiteY34" fmla="*/ 1407459 h 4778189"/>
              <a:gd name="connsiteX35" fmla="*/ 1929191 w 2422250"/>
              <a:gd name="connsiteY35" fmla="*/ 1470212 h 4778189"/>
              <a:gd name="connsiteX36" fmla="*/ 1866438 w 2422250"/>
              <a:gd name="connsiteY36" fmla="*/ 1497106 h 4778189"/>
              <a:gd name="connsiteX37" fmla="*/ 1830579 w 2422250"/>
              <a:gd name="connsiteY37" fmla="*/ 1515036 h 4778189"/>
              <a:gd name="connsiteX38" fmla="*/ 1803685 w 2422250"/>
              <a:gd name="connsiteY38" fmla="*/ 1568824 h 4778189"/>
              <a:gd name="connsiteX39" fmla="*/ 1776791 w 2422250"/>
              <a:gd name="connsiteY39" fmla="*/ 1622612 h 4778189"/>
              <a:gd name="connsiteX40" fmla="*/ 1785756 w 2422250"/>
              <a:gd name="connsiteY40" fmla="*/ 1649506 h 4778189"/>
              <a:gd name="connsiteX41" fmla="*/ 1758862 w 2422250"/>
              <a:gd name="connsiteY41" fmla="*/ 1694330 h 4778189"/>
              <a:gd name="connsiteX42" fmla="*/ 1731968 w 2422250"/>
              <a:gd name="connsiteY42" fmla="*/ 1757083 h 4778189"/>
              <a:gd name="connsiteX43" fmla="*/ 1723003 w 2422250"/>
              <a:gd name="connsiteY43" fmla="*/ 1783977 h 4778189"/>
              <a:gd name="connsiteX44" fmla="*/ 1687144 w 2422250"/>
              <a:gd name="connsiteY44" fmla="*/ 1828800 h 4778189"/>
              <a:gd name="connsiteX45" fmla="*/ 1687144 w 2422250"/>
              <a:gd name="connsiteY45" fmla="*/ 1900518 h 4778189"/>
              <a:gd name="connsiteX46" fmla="*/ 1714038 w 2422250"/>
              <a:gd name="connsiteY46" fmla="*/ 1918447 h 4778189"/>
              <a:gd name="connsiteX47" fmla="*/ 1678179 w 2422250"/>
              <a:gd name="connsiteY47" fmla="*/ 1972236 h 4778189"/>
              <a:gd name="connsiteX48" fmla="*/ 1624391 w 2422250"/>
              <a:gd name="connsiteY48" fmla="*/ 2115671 h 4778189"/>
              <a:gd name="connsiteX49" fmla="*/ 1606462 w 2422250"/>
              <a:gd name="connsiteY49" fmla="*/ 2169459 h 4778189"/>
              <a:gd name="connsiteX50" fmla="*/ 1597497 w 2422250"/>
              <a:gd name="connsiteY50" fmla="*/ 2196353 h 4778189"/>
              <a:gd name="connsiteX51" fmla="*/ 1516815 w 2422250"/>
              <a:gd name="connsiteY51" fmla="*/ 2223247 h 4778189"/>
              <a:gd name="connsiteX52" fmla="*/ 1489921 w 2422250"/>
              <a:gd name="connsiteY52" fmla="*/ 2241177 h 4778189"/>
              <a:gd name="connsiteX53" fmla="*/ 1445097 w 2422250"/>
              <a:gd name="connsiteY53" fmla="*/ 2259106 h 4778189"/>
              <a:gd name="connsiteX54" fmla="*/ 1436132 w 2422250"/>
              <a:gd name="connsiteY54" fmla="*/ 2330824 h 4778189"/>
              <a:gd name="connsiteX55" fmla="*/ 1427168 w 2422250"/>
              <a:gd name="connsiteY55" fmla="*/ 2357718 h 4778189"/>
              <a:gd name="connsiteX56" fmla="*/ 1382344 w 2422250"/>
              <a:gd name="connsiteY56" fmla="*/ 2366683 h 4778189"/>
              <a:gd name="connsiteX57" fmla="*/ 1409238 w 2422250"/>
              <a:gd name="connsiteY57" fmla="*/ 2411506 h 4778189"/>
              <a:gd name="connsiteX58" fmla="*/ 1427168 w 2422250"/>
              <a:gd name="connsiteY58" fmla="*/ 2456330 h 4778189"/>
              <a:gd name="connsiteX59" fmla="*/ 1436132 w 2422250"/>
              <a:gd name="connsiteY59" fmla="*/ 2671483 h 4778189"/>
              <a:gd name="connsiteX60" fmla="*/ 1418203 w 2422250"/>
              <a:gd name="connsiteY60" fmla="*/ 2707341 h 4778189"/>
              <a:gd name="connsiteX61" fmla="*/ 1373380 w 2422250"/>
              <a:gd name="connsiteY61" fmla="*/ 2752165 h 4778189"/>
              <a:gd name="connsiteX62" fmla="*/ 1355450 w 2422250"/>
              <a:gd name="connsiteY62" fmla="*/ 2779060 h 4778189"/>
              <a:gd name="connsiteX63" fmla="*/ 1319591 w 2422250"/>
              <a:gd name="connsiteY63" fmla="*/ 2850777 h 4778189"/>
              <a:gd name="connsiteX64" fmla="*/ 1274767 w 2422250"/>
              <a:gd name="connsiteY64" fmla="*/ 2877671 h 4778189"/>
              <a:gd name="connsiteX65" fmla="*/ 1194085 w 2422250"/>
              <a:gd name="connsiteY65" fmla="*/ 2922495 h 4778189"/>
              <a:gd name="connsiteX66" fmla="*/ 1122368 w 2422250"/>
              <a:gd name="connsiteY66" fmla="*/ 2940423 h 4778189"/>
              <a:gd name="connsiteX67" fmla="*/ 1077545 w 2422250"/>
              <a:gd name="connsiteY67" fmla="*/ 2967318 h 4778189"/>
              <a:gd name="connsiteX68" fmla="*/ 1041685 w 2422250"/>
              <a:gd name="connsiteY68" fmla="*/ 2985247 h 4778189"/>
              <a:gd name="connsiteX69" fmla="*/ 969968 w 2422250"/>
              <a:gd name="connsiteY69" fmla="*/ 3003178 h 4778189"/>
              <a:gd name="connsiteX70" fmla="*/ 925145 w 2422250"/>
              <a:gd name="connsiteY70" fmla="*/ 3003177 h 4778189"/>
              <a:gd name="connsiteX71" fmla="*/ 925144 w 2422250"/>
              <a:gd name="connsiteY71" fmla="*/ 3039035 h 4778189"/>
              <a:gd name="connsiteX72" fmla="*/ 889284 w 2422250"/>
              <a:gd name="connsiteY72" fmla="*/ 3021107 h 4778189"/>
              <a:gd name="connsiteX73" fmla="*/ 844462 w 2422250"/>
              <a:gd name="connsiteY73" fmla="*/ 3030071 h 4778189"/>
              <a:gd name="connsiteX74" fmla="*/ 835497 w 2422250"/>
              <a:gd name="connsiteY74" fmla="*/ 3048000 h 4778189"/>
              <a:gd name="connsiteX75" fmla="*/ 754815 w 2422250"/>
              <a:gd name="connsiteY75" fmla="*/ 2868706 h 4778189"/>
              <a:gd name="connsiteX76" fmla="*/ 772744 w 2422250"/>
              <a:gd name="connsiteY76" fmla="*/ 3012142 h 4778189"/>
              <a:gd name="connsiteX77" fmla="*/ 656203 w 2422250"/>
              <a:gd name="connsiteY77" fmla="*/ 2940424 h 4778189"/>
              <a:gd name="connsiteX78" fmla="*/ 629309 w 2422250"/>
              <a:gd name="connsiteY78" fmla="*/ 2958353 h 4778189"/>
              <a:gd name="connsiteX79" fmla="*/ 593450 w 2422250"/>
              <a:gd name="connsiteY79" fmla="*/ 2967318 h 4778189"/>
              <a:gd name="connsiteX80" fmla="*/ 557591 w 2422250"/>
              <a:gd name="connsiteY80" fmla="*/ 3012142 h 4778189"/>
              <a:gd name="connsiteX81" fmla="*/ 530697 w 2422250"/>
              <a:gd name="connsiteY81" fmla="*/ 3030071 h 4778189"/>
              <a:gd name="connsiteX82" fmla="*/ 503803 w 2422250"/>
              <a:gd name="connsiteY82" fmla="*/ 3092824 h 4778189"/>
              <a:gd name="connsiteX83" fmla="*/ 494838 w 2422250"/>
              <a:gd name="connsiteY83" fmla="*/ 3119718 h 4778189"/>
              <a:gd name="connsiteX84" fmla="*/ 467944 w 2422250"/>
              <a:gd name="connsiteY84" fmla="*/ 3128683 h 4778189"/>
              <a:gd name="connsiteX85" fmla="*/ 441050 w 2422250"/>
              <a:gd name="connsiteY85" fmla="*/ 3146612 h 4778189"/>
              <a:gd name="connsiteX86" fmla="*/ 405191 w 2422250"/>
              <a:gd name="connsiteY86" fmla="*/ 3182471 h 4778189"/>
              <a:gd name="connsiteX87" fmla="*/ 360368 w 2422250"/>
              <a:gd name="connsiteY87" fmla="*/ 3290047 h 4778189"/>
              <a:gd name="connsiteX88" fmla="*/ 333474 w 2422250"/>
              <a:gd name="connsiteY88" fmla="*/ 3307977 h 4778189"/>
              <a:gd name="connsiteX89" fmla="*/ 324509 w 2422250"/>
              <a:gd name="connsiteY89" fmla="*/ 3361765 h 4778189"/>
              <a:gd name="connsiteX90" fmla="*/ 333474 w 2422250"/>
              <a:gd name="connsiteY90" fmla="*/ 3424518 h 4778189"/>
              <a:gd name="connsiteX91" fmla="*/ 306579 w 2422250"/>
              <a:gd name="connsiteY91" fmla="*/ 3469342 h 4778189"/>
              <a:gd name="connsiteX92" fmla="*/ 288650 w 2422250"/>
              <a:gd name="connsiteY92" fmla="*/ 3541059 h 4778189"/>
              <a:gd name="connsiteX93" fmla="*/ 270721 w 2422250"/>
              <a:gd name="connsiteY93" fmla="*/ 3567953 h 4778189"/>
              <a:gd name="connsiteX94" fmla="*/ 261756 w 2422250"/>
              <a:gd name="connsiteY94" fmla="*/ 3603812 h 4778189"/>
              <a:gd name="connsiteX95" fmla="*/ 225897 w 2422250"/>
              <a:gd name="connsiteY95" fmla="*/ 3630706 h 4778189"/>
              <a:gd name="connsiteX96" fmla="*/ 216932 w 2422250"/>
              <a:gd name="connsiteY96" fmla="*/ 3702424 h 4778189"/>
              <a:gd name="connsiteX97" fmla="*/ 199003 w 2422250"/>
              <a:gd name="connsiteY97" fmla="*/ 3738283 h 4778189"/>
              <a:gd name="connsiteX98" fmla="*/ 163144 w 2422250"/>
              <a:gd name="connsiteY98" fmla="*/ 3801036 h 4778189"/>
              <a:gd name="connsiteX99" fmla="*/ 154179 w 2422250"/>
              <a:gd name="connsiteY99" fmla="*/ 3827930 h 4778189"/>
              <a:gd name="connsiteX100" fmla="*/ 136250 w 2422250"/>
              <a:gd name="connsiteY100" fmla="*/ 3863789 h 4778189"/>
              <a:gd name="connsiteX101" fmla="*/ 73497 w 2422250"/>
              <a:gd name="connsiteY101" fmla="*/ 3926542 h 4778189"/>
              <a:gd name="connsiteX102" fmla="*/ 64532 w 2422250"/>
              <a:gd name="connsiteY102" fmla="*/ 3962400 h 4778189"/>
              <a:gd name="connsiteX103" fmla="*/ 82462 w 2422250"/>
              <a:gd name="connsiteY103" fmla="*/ 4078942 h 4778189"/>
              <a:gd name="connsiteX104" fmla="*/ 100391 w 2422250"/>
              <a:gd name="connsiteY104" fmla="*/ 4105836 h 4778189"/>
              <a:gd name="connsiteX105" fmla="*/ 91427 w 2422250"/>
              <a:gd name="connsiteY105" fmla="*/ 4159624 h 4778189"/>
              <a:gd name="connsiteX106" fmla="*/ 19709 w 2422250"/>
              <a:gd name="connsiteY106" fmla="*/ 4276165 h 4778189"/>
              <a:gd name="connsiteX107" fmla="*/ 1779 w 2422250"/>
              <a:gd name="connsiteY107" fmla="*/ 4329953 h 4778189"/>
              <a:gd name="connsiteX108" fmla="*/ 1779 w 2422250"/>
              <a:gd name="connsiteY108" fmla="*/ 4419600 h 4778189"/>
              <a:gd name="connsiteX109" fmla="*/ 37638 w 2422250"/>
              <a:gd name="connsiteY109" fmla="*/ 4509247 h 4778189"/>
              <a:gd name="connsiteX110" fmla="*/ 64532 w 2422250"/>
              <a:gd name="connsiteY110" fmla="*/ 4572000 h 4778189"/>
              <a:gd name="connsiteX111" fmla="*/ 46603 w 2422250"/>
              <a:gd name="connsiteY111" fmla="*/ 4643718 h 4778189"/>
              <a:gd name="connsiteX112" fmla="*/ 37638 w 2422250"/>
              <a:gd name="connsiteY112" fmla="*/ 4670612 h 4778189"/>
              <a:gd name="connsiteX113" fmla="*/ 28674 w 2422250"/>
              <a:gd name="connsiteY113" fmla="*/ 4724400 h 4778189"/>
              <a:gd name="connsiteX114" fmla="*/ 10744 w 2422250"/>
              <a:gd name="connsiteY114" fmla="*/ 4760259 h 4778189"/>
              <a:gd name="connsiteX115" fmla="*/ 1779 w 2422250"/>
              <a:gd name="connsiteY115" fmla="*/ 4778189 h 4778189"/>
              <a:gd name="connsiteX0" fmla="*/ 2422250 w 2422250"/>
              <a:gd name="connsiteY0" fmla="*/ 0 h 4778189"/>
              <a:gd name="connsiteX1" fmla="*/ 2377427 w 2422250"/>
              <a:gd name="connsiteY1" fmla="*/ 8965 h 4778189"/>
              <a:gd name="connsiteX2" fmla="*/ 2135379 w 2422250"/>
              <a:gd name="connsiteY2" fmla="*/ 134471 h 4778189"/>
              <a:gd name="connsiteX3" fmla="*/ 2144344 w 2422250"/>
              <a:gd name="connsiteY3" fmla="*/ 206189 h 4778189"/>
              <a:gd name="connsiteX4" fmla="*/ 2153309 w 2422250"/>
              <a:gd name="connsiteY4" fmla="*/ 251012 h 4778189"/>
              <a:gd name="connsiteX5" fmla="*/ 2189168 w 2422250"/>
              <a:gd name="connsiteY5" fmla="*/ 268942 h 4778189"/>
              <a:gd name="connsiteX6" fmla="*/ 2171238 w 2422250"/>
              <a:gd name="connsiteY6" fmla="*/ 286871 h 4778189"/>
              <a:gd name="connsiteX7" fmla="*/ 2162274 w 2422250"/>
              <a:gd name="connsiteY7" fmla="*/ 313765 h 4778189"/>
              <a:gd name="connsiteX8" fmla="*/ 2216062 w 2422250"/>
              <a:gd name="connsiteY8" fmla="*/ 340659 h 4778189"/>
              <a:gd name="connsiteX9" fmla="*/ 2180203 w 2422250"/>
              <a:gd name="connsiteY9" fmla="*/ 421342 h 4778189"/>
              <a:gd name="connsiteX10" fmla="*/ 2162274 w 2422250"/>
              <a:gd name="connsiteY10" fmla="*/ 475130 h 4778189"/>
              <a:gd name="connsiteX11" fmla="*/ 2153309 w 2422250"/>
              <a:gd name="connsiteY11" fmla="*/ 502024 h 4778189"/>
              <a:gd name="connsiteX12" fmla="*/ 2162274 w 2422250"/>
              <a:gd name="connsiteY12" fmla="*/ 537883 h 4778189"/>
              <a:gd name="connsiteX13" fmla="*/ 2135379 w 2422250"/>
              <a:gd name="connsiteY13" fmla="*/ 555812 h 4778189"/>
              <a:gd name="connsiteX14" fmla="*/ 2117450 w 2422250"/>
              <a:gd name="connsiteY14" fmla="*/ 591671 h 4778189"/>
              <a:gd name="connsiteX15" fmla="*/ 2108485 w 2422250"/>
              <a:gd name="connsiteY15" fmla="*/ 645459 h 4778189"/>
              <a:gd name="connsiteX16" fmla="*/ 2081591 w 2422250"/>
              <a:gd name="connsiteY16" fmla="*/ 663389 h 4778189"/>
              <a:gd name="connsiteX17" fmla="*/ 2009874 w 2422250"/>
              <a:gd name="connsiteY17" fmla="*/ 690283 h 4778189"/>
              <a:gd name="connsiteX18" fmla="*/ 2000909 w 2422250"/>
              <a:gd name="connsiteY18" fmla="*/ 726142 h 4778189"/>
              <a:gd name="connsiteX19" fmla="*/ 2018838 w 2422250"/>
              <a:gd name="connsiteY19" fmla="*/ 762000 h 4778189"/>
              <a:gd name="connsiteX20" fmla="*/ 2045732 w 2422250"/>
              <a:gd name="connsiteY20" fmla="*/ 851647 h 4778189"/>
              <a:gd name="connsiteX21" fmla="*/ 2072627 w 2422250"/>
              <a:gd name="connsiteY21" fmla="*/ 869577 h 4778189"/>
              <a:gd name="connsiteX22" fmla="*/ 2036768 w 2422250"/>
              <a:gd name="connsiteY22" fmla="*/ 878542 h 4778189"/>
              <a:gd name="connsiteX23" fmla="*/ 1982979 w 2422250"/>
              <a:gd name="connsiteY23" fmla="*/ 977153 h 4778189"/>
              <a:gd name="connsiteX24" fmla="*/ 1974015 w 2422250"/>
              <a:gd name="connsiteY24" fmla="*/ 1004047 h 4778189"/>
              <a:gd name="connsiteX25" fmla="*/ 1947121 w 2422250"/>
              <a:gd name="connsiteY25" fmla="*/ 1039906 h 4778189"/>
              <a:gd name="connsiteX26" fmla="*/ 1920227 w 2422250"/>
              <a:gd name="connsiteY26" fmla="*/ 1084730 h 4778189"/>
              <a:gd name="connsiteX27" fmla="*/ 1911262 w 2422250"/>
              <a:gd name="connsiteY27" fmla="*/ 1129553 h 4778189"/>
              <a:gd name="connsiteX28" fmla="*/ 1884368 w 2422250"/>
              <a:gd name="connsiteY28" fmla="*/ 1147483 h 4778189"/>
              <a:gd name="connsiteX29" fmla="*/ 1875403 w 2422250"/>
              <a:gd name="connsiteY29" fmla="*/ 1192306 h 4778189"/>
              <a:gd name="connsiteX30" fmla="*/ 1902297 w 2422250"/>
              <a:gd name="connsiteY30" fmla="*/ 1246095 h 4778189"/>
              <a:gd name="connsiteX31" fmla="*/ 1929191 w 2422250"/>
              <a:gd name="connsiteY31" fmla="*/ 1290918 h 4778189"/>
              <a:gd name="connsiteX32" fmla="*/ 1893332 w 2422250"/>
              <a:gd name="connsiteY32" fmla="*/ 1353671 h 4778189"/>
              <a:gd name="connsiteX33" fmla="*/ 1920227 w 2422250"/>
              <a:gd name="connsiteY33" fmla="*/ 1380565 h 4778189"/>
              <a:gd name="connsiteX34" fmla="*/ 1911262 w 2422250"/>
              <a:gd name="connsiteY34" fmla="*/ 1407459 h 4778189"/>
              <a:gd name="connsiteX35" fmla="*/ 1929191 w 2422250"/>
              <a:gd name="connsiteY35" fmla="*/ 1470212 h 4778189"/>
              <a:gd name="connsiteX36" fmla="*/ 1866438 w 2422250"/>
              <a:gd name="connsiteY36" fmla="*/ 1497106 h 4778189"/>
              <a:gd name="connsiteX37" fmla="*/ 1830579 w 2422250"/>
              <a:gd name="connsiteY37" fmla="*/ 1515036 h 4778189"/>
              <a:gd name="connsiteX38" fmla="*/ 1803685 w 2422250"/>
              <a:gd name="connsiteY38" fmla="*/ 1568824 h 4778189"/>
              <a:gd name="connsiteX39" fmla="*/ 1776791 w 2422250"/>
              <a:gd name="connsiteY39" fmla="*/ 1622612 h 4778189"/>
              <a:gd name="connsiteX40" fmla="*/ 1785756 w 2422250"/>
              <a:gd name="connsiteY40" fmla="*/ 1649506 h 4778189"/>
              <a:gd name="connsiteX41" fmla="*/ 1758862 w 2422250"/>
              <a:gd name="connsiteY41" fmla="*/ 1694330 h 4778189"/>
              <a:gd name="connsiteX42" fmla="*/ 1731968 w 2422250"/>
              <a:gd name="connsiteY42" fmla="*/ 1757083 h 4778189"/>
              <a:gd name="connsiteX43" fmla="*/ 1723003 w 2422250"/>
              <a:gd name="connsiteY43" fmla="*/ 1783977 h 4778189"/>
              <a:gd name="connsiteX44" fmla="*/ 1687144 w 2422250"/>
              <a:gd name="connsiteY44" fmla="*/ 1828800 h 4778189"/>
              <a:gd name="connsiteX45" fmla="*/ 1687144 w 2422250"/>
              <a:gd name="connsiteY45" fmla="*/ 1900518 h 4778189"/>
              <a:gd name="connsiteX46" fmla="*/ 1714038 w 2422250"/>
              <a:gd name="connsiteY46" fmla="*/ 1918447 h 4778189"/>
              <a:gd name="connsiteX47" fmla="*/ 1678179 w 2422250"/>
              <a:gd name="connsiteY47" fmla="*/ 1972236 h 4778189"/>
              <a:gd name="connsiteX48" fmla="*/ 1624391 w 2422250"/>
              <a:gd name="connsiteY48" fmla="*/ 2115671 h 4778189"/>
              <a:gd name="connsiteX49" fmla="*/ 1606462 w 2422250"/>
              <a:gd name="connsiteY49" fmla="*/ 2169459 h 4778189"/>
              <a:gd name="connsiteX50" fmla="*/ 1597497 w 2422250"/>
              <a:gd name="connsiteY50" fmla="*/ 2196353 h 4778189"/>
              <a:gd name="connsiteX51" fmla="*/ 1516815 w 2422250"/>
              <a:gd name="connsiteY51" fmla="*/ 2223247 h 4778189"/>
              <a:gd name="connsiteX52" fmla="*/ 1489921 w 2422250"/>
              <a:gd name="connsiteY52" fmla="*/ 2241177 h 4778189"/>
              <a:gd name="connsiteX53" fmla="*/ 1445097 w 2422250"/>
              <a:gd name="connsiteY53" fmla="*/ 2259106 h 4778189"/>
              <a:gd name="connsiteX54" fmla="*/ 1436132 w 2422250"/>
              <a:gd name="connsiteY54" fmla="*/ 2330824 h 4778189"/>
              <a:gd name="connsiteX55" fmla="*/ 1427168 w 2422250"/>
              <a:gd name="connsiteY55" fmla="*/ 2357718 h 4778189"/>
              <a:gd name="connsiteX56" fmla="*/ 1382344 w 2422250"/>
              <a:gd name="connsiteY56" fmla="*/ 2366683 h 4778189"/>
              <a:gd name="connsiteX57" fmla="*/ 1409238 w 2422250"/>
              <a:gd name="connsiteY57" fmla="*/ 2411506 h 4778189"/>
              <a:gd name="connsiteX58" fmla="*/ 1427168 w 2422250"/>
              <a:gd name="connsiteY58" fmla="*/ 2456330 h 4778189"/>
              <a:gd name="connsiteX59" fmla="*/ 1436132 w 2422250"/>
              <a:gd name="connsiteY59" fmla="*/ 2671483 h 4778189"/>
              <a:gd name="connsiteX60" fmla="*/ 1418203 w 2422250"/>
              <a:gd name="connsiteY60" fmla="*/ 2707341 h 4778189"/>
              <a:gd name="connsiteX61" fmla="*/ 1373380 w 2422250"/>
              <a:gd name="connsiteY61" fmla="*/ 2752165 h 4778189"/>
              <a:gd name="connsiteX62" fmla="*/ 1355450 w 2422250"/>
              <a:gd name="connsiteY62" fmla="*/ 2779060 h 4778189"/>
              <a:gd name="connsiteX63" fmla="*/ 1319591 w 2422250"/>
              <a:gd name="connsiteY63" fmla="*/ 2850777 h 4778189"/>
              <a:gd name="connsiteX64" fmla="*/ 1274767 w 2422250"/>
              <a:gd name="connsiteY64" fmla="*/ 2877671 h 4778189"/>
              <a:gd name="connsiteX65" fmla="*/ 1194085 w 2422250"/>
              <a:gd name="connsiteY65" fmla="*/ 2922495 h 4778189"/>
              <a:gd name="connsiteX66" fmla="*/ 1122368 w 2422250"/>
              <a:gd name="connsiteY66" fmla="*/ 2940423 h 4778189"/>
              <a:gd name="connsiteX67" fmla="*/ 1077545 w 2422250"/>
              <a:gd name="connsiteY67" fmla="*/ 2967318 h 4778189"/>
              <a:gd name="connsiteX68" fmla="*/ 1041685 w 2422250"/>
              <a:gd name="connsiteY68" fmla="*/ 2985247 h 4778189"/>
              <a:gd name="connsiteX69" fmla="*/ 969968 w 2422250"/>
              <a:gd name="connsiteY69" fmla="*/ 3003178 h 4778189"/>
              <a:gd name="connsiteX70" fmla="*/ 925145 w 2422250"/>
              <a:gd name="connsiteY70" fmla="*/ 3003177 h 4778189"/>
              <a:gd name="connsiteX71" fmla="*/ 925144 w 2422250"/>
              <a:gd name="connsiteY71" fmla="*/ 3039035 h 4778189"/>
              <a:gd name="connsiteX72" fmla="*/ 889284 w 2422250"/>
              <a:gd name="connsiteY72" fmla="*/ 3021107 h 4778189"/>
              <a:gd name="connsiteX73" fmla="*/ 844462 w 2422250"/>
              <a:gd name="connsiteY73" fmla="*/ 3030071 h 4778189"/>
              <a:gd name="connsiteX74" fmla="*/ 835497 w 2422250"/>
              <a:gd name="connsiteY74" fmla="*/ 3048000 h 4778189"/>
              <a:gd name="connsiteX75" fmla="*/ 790674 w 2422250"/>
              <a:gd name="connsiteY75" fmla="*/ 3012142 h 4778189"/>
              <a:gd name="connsiteX76" fmla="*/ 772744 w 2422250"/>
              <a:gd name="connsiteY76" fmla="*/ 3012142 h 4778189"/>
              <a:gd name="connsiteX77" fmla="*/ 656203 w 2422250"/>
              <a:gd name="connsiteY77" fmla="*/ 2940424 h 4778189"/>
              <a:gd name="connsiteX78" fmla="*/ 629309 w 2422250"/>
              <a:gd name="connsiteY78" fmla="*/ 2958353 h 4778189"/>
              <a:gd name="connsiteX79" fmla="*/ 593450 w 2422250"/>
              <a:gd name="connsiteY79" fmla="*/ 2967318 h 4778189"/>
              <a:gd name="connsiteX80" fmla="*/ 557591 w 2422250"/>
              <a:gd name="connsiteY80" fmla="*/ 3012142 h 4778189"/>
              <a:gd name="connsiteX81" fmla="*/ 530697 w 2422250"/>
              <a:gd name="connsiteY81" fmla="*/ 3030071 h 4778189"/>
              <a:gd name="connsiteX82" fmla="*/ 503803 w 2422250"/>
              <a:gd name="connsiteY82" fmla="*/ 3092824 h 4778189"/>
              <a:gd name="connsiteX83" fmla="*/ 494838 w 2422250"/>
              <a:gd name="connsiteY83" fmla="*/ 3119718 h 4778189"/>
              <a:gd name="connsiteX84" fmla="*/ 467944 w 2422250"/>
              <a:gd name="connsiteY84" fmla="*/ 3128683 h 4778189"/>
              <a:gd name="connsiteX85" fmla="*/ 441050 w 2422250"/>
              <a:gd name="connsiteY85" fmla="*/ 3146612 h 4778189"/>
              <a:gd name="connsiteX86" fmla="*/ 405191 w 2422250"/>
              <a:gd name="connsiteY86" fmla="*/ 3182471 h 4778189"/>
              <a:gd name="connsiteX87" fmla="*/ 360368 w 2422250"/>
              <a:gd name="connsiteY87" fmla="*/ 3290047 h 4778189"/>
              <a:gd name="connsiteX88" fmla="*/ 333474 w 2422250"/>
              <a:gd name="connsiteY88" fmla="*/ 3307977 h 4778189"/>
              <a:gd name="connsiteX89" fmla="*/ 324509 w 2422250"/>
              <a:gd name="connsiteY89" fmla="*/ 3361765 h 4778189"/>
              <a:gd name="connsiteX90" fmla="*/ 333474 w 2422250"/>
              <a:gd name="connsiteY90" fmla="*/ 3424518 h 4778189"/>
              <a:gd name="connsiteX91" fmla="*/ 306579 w 2422250"/>
              <a:gd name="connsiteY91" fmla="*/ 3469342 h 4778189"/>
              <a:gd name="connsiteX92" fmla="*/ 288650 w 2422250"/>
              <a:gd name="connsiteY92" fmla="*/ 3541059 h 4778189"/>
              <a:gd name="connsiteX93" fmla="*/ 270721 w 2422250"/>
              <a:gd name="connsiteY93" fmla="*/ 3567953 h 4778189"/>
              <a:gd name="connsiteX94" fmla="*/ 261756 w 2422250"/>
              <a:gd name="connsiteY94" fmla="*/ 3603812 h 4778189"/>
              <a:gd name="connsiteX95" fmla="*/ 225897 w 2422250"/>
              <a:gd name="connsiteY95" fmla="*/ 3630706 h 4778189"/>
              <a:gd name="connsiteX96" fmla="*/ 216932 w 2422250"/>
              <a:gd name="connsiteY96" fmla="*/ 3702424 h 4778189"/>
              <a:gd name="connsiteX97" fmla="*/ 199003 w 2422250"/>
              <a:gd name="connsiteY97" fmla="*/ 3738283 h 4778189"/>
              <a:gd name="connsiteX98" fmla="*/ 163144 w 2422250"/>
              <a:gd name="connsiteY98" fmla="*/ 3801036 h 4778189"/>
              <a:gd name="connsiteX99" fmla="*/ 154179 w 2422250"/>
              <a:gd name="connsiteY99" fmla="*/ 3827930 h 4778189"/>
              <a:gd name="connsiteX100" fmla="*/ 136250 w 2422250"/>
              <a:gd name="connsiteY100" fmla="*/ 3863789 h 4778189"/>
              <a:gd name="connsiteX101" fmla="*/ 73497 w 2422250"/>
              <a:gd name="connsiteY101" fmla="*/ 3926542 h 4778189"/>
              <a:gd name="connsiteX102" fmla="*/ 64532 w 2422250"/>
              <a:gd name="connsiteY102" fmla="*/ 3962400 h 4778189"/>
              <a:gd name="connsiteX103" fmla="*/ 82462 w 2422250"/>
              <a:gd name="connsiteY103" fmla="*/ 4078942 h 4778189"/>
              <a:gd name="connsiteX104" fmla="*/ 100391 w 2422250"/>
              <a:gd name="connsiteY104" fmla="*/ 4105836 h 4778189"/>
              <a:gd name="connsiteX105" fmla="*/ 91427 w 2422250"/>
              <a:gd name="connsiteY105" fmla="*/ 4159624 h 4778189"/>
              <a:gd name="connsiteX106" fmla="*/ 19709 w 2422250"/>
              <a:gd name="connsiteY106" fmla="*/ 4276165 h 4778189"/>
              <a:gd name="connsiteX107" fmla="*/ 1779 w 2422250"/>
              <a:gd name="connsiteY107" fmla="*/ 4329953 h 4778189"/>
              <a:gd name="connsiteX108" fmla="*/ 1779 w 2422250"/>
              <a:gd name="connsiteY108" fmla="*/ 4419600 h 4778189"/>
              <a:gd name="connsiteX109" fmla="*/ 37638 w 2422250"/>
              <a:gd name="connsiteY109" fmla="*/ 4509247 h 4778189"/>
              <a:gd name="connsiteX110" fmla="*/ 64532 w 2422250"/>
              <a:gd name="connsiteY110" fmla="*/ 4572000 h 4778189"/>
              <a:gd name="connsiteX111" fmla="*/ 46603 w 2422250"/>
              <a:gd name="connsiteY111" fmla="*/ 4643718 h 4778189"/>
              <a:gd name="connsiteX112" fmla="*/ 37638 w 2422250"/>
              <a:gd name="connsiteY112" fmla="*/ 4670612 h 4778189"/>
              <a:gd name="connsiteX113" fmla="*/ 28674 w 2422250"/>
              <a:gd name="connsiteY113" fmla="*/ 4724400 h 4778189"/>
              <a:gd name="connsiteX114" fmla="*/ 10744 w 2422250"/>
              <a:gd name="connsiteY114" fmla="*/ 4760259 h 4778189"/>
              <a:gd name="connsiteX115" fmla="*/ 1779 w 2422250"/>
              <a:gd name="connsiteY115" fmla="*/ 4778189 h 4778189"/>
              <a:gd name="connsiteX0" fmla="*/ 2422250 w 2422250"/>
              <a:gd name="connsiteY0" fmla="*/ 0 h 4778189"/>
              <a:gd name="connsiteX1" fmla="*/ 2377427 w 2422250"/>
              <a:gd name="connsiteY1" fmla="*/ 8965 h 4778189"/>
              <a:gd name="connsiteX2" fmla="*/ 2135379 w 2422250"/>
              <a:gd name="connsiteY2" fmla="*/ 134471 h 4778189"/>
              <a:gd name="connsiteX3" fmla="*/ 2144344 w 2422250"/>
              <a:gd name="connsiteY3" fmla="*/ 206189 h 4778189"/>
              <a:gd name="connsiteX4" fmla="*/ 2153309 w 2422250"/>
              <a:gd name="connsiteY4" fmla="*/ 251012 h 4778189"/>
              <a:gd name="connsiteX5" fmla="*/ 2189168 w 2422250"/>
              <a:gd name="connsiteY5" fmla="*/ 268942 h 4778189"/>
              <a:gd name="connsiteX6" fmla="*/ 2171238 w 2422250"/>
              <a:gd name="connsiteY6" fmla="*/ 286871 h 4778189"/>
              <a:gd name="connsiteX7" fmla="*/ 2162274 w 2422250"/>
              <a:gd name="connsiteY7" fmla="*/ 313765 h 4778189"/>
              <a:gd name="connsiteX8" fmla="*/ 2216062 w 2422250"/>
              <a:gd name="connsiteY8" fmla="*/ 340659 h 4778189"/>
              <a:gd name="connsiteX9" fmla="*/ 2180203 w 2422250"/>
              <a:gd name="connsiteY9" fmla="*/ 421342 h 4778189"/>
              <a:gd name="connsiteX10" fmla="*/ 2162274 w 2422250"/>
              <a:gd name="connsiteY10" fmla="*/ 475130 h 4778189"/>
              <a:gd name="connsiteX11" fmla="*/ 2153309 w 2422250"/>
              <a:gd name="connsiteY11" fmla="*/ 502024 h 4778189"/>
              <a:gd name="connsiteX12" fmla="*/ 2162274 w 2422250"/>
              <a:gd name="connsiteY12" fmla="*/ 537883 h 4778189"/>
              <a:gd name="connsiteX13" fmla="*/ 2135379 w 2422250"/>
              <a:gd name="connsiteY13" fmla="*/ 555812 h 4778189"/>
              <a:gd name="connsiteX14" fmla="*/ 2117450 w 2422250"/>
              <a:gd name="connsiteY14" fmla="*/ 591671 h 4778189"/>
              <a:gd name="connsiteX15" fmla="*/ 2108485 w 2422250"/>
              <a:gd name="connsiteY15" fmla="*/ 645459 h 4778189"/>
              <a:gd name="connsiteX16" fmla="*/ 2081591 w 2422250"/>
              <a:gd name="connsiteY16" fmla="*/ 663389 h 4778189"/>
              <a:gd name="connsiteX17" fmla="*/ 2009874 w 2422250"/>
              <a:gd name="connsiteY17" fmla="*/ 690283 h 4778189"/>
              <a:gd name="connsiteX18" fmla="*/ 2000909 w 2422250"/>
              <a:gd name="connsiteY18" fmla="*/ 726142 h 4778189"/>
              <a:gd name="connsiteX19" fmla="*/ 2018838 w 2422250"/>
              <a:gd name="connsiteY19" fmla="*/ 762000 h 4778189"/>
              <a:gd name="connsiteX20" fmla="*/ 2045732 w 2422250"/>
              <a:gd name="connsiteY20" fmla="*/ 851647 h 4778189"/>
              <a:gd name="connsiteX21" fmla="*/ 2072627 w 2422250"/>
              <a:gd name="connsiteY21" fmla="*/ 869577 h 4778189"/>
              <a:gd name="connsiteX22" fmla="*/ 2036768 w 2422250"/>
              <a:gd name="connsiteY22" fmla="*/ 878542 h 4778189"/>
              <a:gd name="connsiteX23" fmla="*/ 1982979 w 2422250"/>
              <a:gd name="connsiteY23" fmla="*/ 977153 h 4778189"/>
              <a:gd name="connsiteX24" fmla="*/ 1974015 w 2422250"/>
              <a:gd name="connsiteY24" fmla="*/ 1004047 h 4778189"/>
              <a:gd name="connsiteX25" fmla="*/ 1947121 w 2422250"/>
              <a:gd name="connsiteY25" fmla="*/ 1039906 h 4778189"/>
              <a:gd name="connsiteX26" fmla="*/ 1920227 w 2422250"/>
              <a:gd name="connsiteY26" fmla="*/ 1084730 h 4778189"/>
              <a:gd name="connsiteX27" fmla="*/ 1911262 w 2422250"/>
              <a:gd name="connsiteY27" fmla="*/ 1129553 h 4778189"/>
              <a:gd name="connsiteX28" fmla="*/ 1884368 w 2422250"/>
              <a:gd name="connsiteY28" fmla="*/ 1147483 h 4778189"/>
              <a:gd name="connsiteX29" fmla="*/ 1875403 w 2422250"/>
              <a:gd name="connsiteY29" fmla="*/ 1192306 h 4778189"/>
              <a:gd name="connsiteX30" fmla="*/ 1902297 w 2422250"/>
              <a:gd name="connsiteY30" fmla="*/ 1246095 h 4778189"/>
              <a:gd name="connsiteX31" fmla="*/ 1929191 w 2422250"/>
              <a:gd name="connsiteY31" fmla="*/ 1290918 h 4778189"/>
              <a:gd name="connsiteX32" fmla="*/ 1893332 w 2422250"/>
              <a:gd name="connsiteY32" fmla="*/ 1353671 h 4778189"/>
              <a:gd name="connsiteX33" fmla="*/ 1920227 w 2422250"/>
              <a:gd name="connsiteY33" fmla="*/ 1380565 h 4778189"/>
              <a:gd name="connsiteX34" fmla="*/ 1911262 w 2422250"/>
              <a:gd name="connsiteY34" fmla="*/ 1407459 h 4778189"/>
              <a:gd name="connsiteX35" fmla="*/ 1929191 w 2422250"/>
              <a:gd name="connsiteY35" fmla="*/ 1470212 h 4778189"/>
              <a:gd name="connsiteX36" fmla="*/ 1866438 w 2422250"/>
              <a:gd name="connsiteY36" fmla="*/ 1497106 h 4778189"/>
              <a:gd name="connsiteX37" fmla="*/ 1830579 w 2422250"/>
              <a:gd name="connsiteY37" fmla="*/ 1515036 h 4778189"/>
              <a:gd name="connsiteX38" fmla="*/ 1803685 w 2422250"/>
              <a:gd name="connsiteY38" fmla="*/ 1568824 h 4778189"/>
              <a:gd name="connsiteX39" fmla="*/ 1776791 w 2422250"/>
              <a:gd name="connsiteY39" fmla="*/ 1622612 h 4778189"/>
              <a:gd name="connsiteX40" fmla="*/ 1785756 w 2422250"/>
              <a:gd name="connsiteY40" fmla="*/ 1649506 h 4778189"/>
              <a:gd name="connsiteX41" fmla="*/ 1758862 w 2422250"/>
              <a:gd name="connsiteY41" fmla="*/ 1694330 h 4778189"/>
              <a:gd name="connsiteX42" fmla="*/ 1731968 w 2422250"/>
              <a:gd name="connsiteY42" fmla="*/ 1757083 h 4778189"/>
              <a:gd name="connsiteX43" fmla="*/ 1723003 w 2422250"/>
              <a:gd name="connsiteY43" fmla="*/ 1783977 h 4778189"/>
              <a:gd name="connsiteX44" fmla="*/ 1687144 w 2422250"/>
              <a:gd name="connsiteY44" fmla="*/ 1828800 h 4778189"/>
              <a:gd name="connsiteX45" fmla="*/ 1687144 w 2422250"/>
              <a:gd name="connsiteY45" fmla="*/ 1900518 h 4778189"/>
              <a:gd name="connsiteX46" fmla="*/ 1714038 w 2422250"/>
              <a:gd name="connsiteY46" fmla="*/ 1918447 h 4778189"/>
              <a:gd name="connsiteX47" fmla="*/ 1678179 w 2422250"/>
              <a:gd name="connsiteY47" fmla="*/ 1972236 h 4778189"/>
              <a:gd name="connsiteX48" fmla="*/ 1624391 w 2422250"/>
              <a:gd name="connsiteY48" fmla="*/ 2115671 h 4778189"/>
              <a:gd name="connsiteX49" fmla="*/ 1606462 w 2422250"/>
              <a:gd name="connsiteY49" fmla="*/ 2169459 h 4778189"/>
              <a:gd name="connsiteX50" fmla="*/ 1597497 w 2422250"/>
              <a:gd name="connsiteY50" fmla="*/ 2196353 h 4778189"/>
              <a:gd name="connsiteX51" fmla="*/ 1516815 w 2422250"/>
              <a:gd name="connsiteY51" fmla="*/ 2223247 h 4778189"/>
              <a:gd name="connsiteX52" fmla="*/ 1489921 w 2422250"/>
              <a:gd name="connsiteY52" fmla="*/ 2241177 h 4778189"/>
              <a:gd name="connsiteX53" fmla="*/ 1445097 w 2422250"/>
              <a:gd name="connsiteY53" fmla="*/ 2259106 h 4778189"/>
              <a:gd name="connsiteX54" fmla="*/ 1436132 w 2422250"/>
              <a:gd name="connsiteY54" fmla="*/ 2330824 h 4778189"/>
              <a:gd name="connsiteX55" fmla="*/ 1427168 w 2422250"/>
              <a:gd name="connsiteY55" fmla="*/ 2357718 h 4778189"/>
              <a:gd name="connsiteX56" fmla="*/ 1382344 w 2422250"/>
              <a:gd name="connsiteY56" fmla="*/ 2366683 h 4778189"/>
              <a:gd name="connsiteX57" fmla="*/ 1409238 w 2422250"/>
              <a:gd name="connsiteY57" fmla="*/ 2411506 h 4778189"/>
              <a:gd name="connsiteX58" fmla="*/ 1427168 w 2422250"/>
              <a:gd name="connsiteY58" fmla="*/ 2456330 h 4778189"/>
              <a:gd name="connsiteX59" fmla="*/ 1436132 w 2422250"/>
              <a:gd name="connsiteY59" fmla="*/ 2671483 h 4778189"/>
              <a:gd name="connsiteX60" fmla="*/ 1418203 w 2422250"/>
              <a:gd name="connsiteY60" fmla="*/ 2707341 h 4778189"/>
              <a:gd name="connsiteX61" fmla="*/ 1373380 w 2422250"/>
              <a:gd name="connsiteY61" fmla="*/ 2752165 h 4778189"/>
              <a:gd name="connsiteX62" fmla="*/ 1355450 w 2422250"/>
              <a:gd name="connsiteY62" fmla="*/ 2779060 h 4778189"/>
              <a:gd name="connsiteX63" fmla="*/ 1319591 w 2422250"/>
              <a:gd name="connsiteY63" fmla="*/ 2850777 h 4778189"/>
              <a:gd name="connsiteX64" fmla="*/ 1274767 w 2422250"/>
              <a:gd name="connsiteY64" fmla="*/ 2877671 h 4778189"/>
              <a:gd name="connsiteX65" fmla="*/ 1194085 w 2422250"/>
              <a:gd name="connsiteY65" fmla="*/ 2922495 h 4778189"/>
              <a:gd name="connsiteX66" fmla="*/ 1122368 w 2422250"/>
              <a:gd name="connsiteY66" fmla="*/ 2940423 h 4778189"/>
              <a:gd name="connsiteX67" fmla="*/ 1077545 w 2422250"/>
              <a:gd name="connsiteY67" fmla="*/ 2967318 h 4778189"/>
              <a:gd name="connsiteX68" fmla="*/ 1041685 w 2422250"/>
              <a:gd name="connsiteY68" fmla="*/ 2985247 h 4778189"/>
              <a:gd name="connsiteX69" fmla="*/ 969968 w 2422250"/>
              <a:gd name="connsiteY69" fmla="*/ 3003178 h 4778189"/>
              <a:gd name="connsiteX70" fmla="*/ 925145 w 2422250"/>
              <a:gd name="connsiteY70" fmla="*/ 3003177 h 4778189"/>
              <a:gd name="connsiteX71" fmla="*/ 925144 w 2422250"/>
              <a:gd name="connsiteY71" fmla="*/ 3039035 h 4778189"/>
              <a:gd name="connsiteX72" fmla="*/ 889284 w 2422250"/>
              <a:gd name="connsiteY72" fmla="*/ 3021107 h 4778189"/>
              <a:gd name="connsiteX73" fmla="*/ 844462 w 2422250"/>
              <a:gd name="connsiteY73" fmla="*/ 3030071 h 4778189"/>
              <a:gd name="connsiteX74" fmla="*/ 835497 w 2422250"/>
              <a:gd name="connsiteY74" fmla="*/ 3048000 h 4778189"/>
              <a:gd name="connsiteX75" fmla="*/ 790674 w 2422250"/>
              <a:gd name="connsiteY75" fmla="*/ 3012142 h 4778189"/>
              <a:gd name="connsiteX76" fmla="*/ 772744 w 2422250"/>
              <a:gd name="connsiteY76" fmla="*/ 3012142 h 4778189"/>
              <a:gd name="connsiteX77" fmla="*/ 692062 w 2422250"/>
              <a:gd name="connsiteY77" fmla="*/ 3039035 h 4778189"/>
              <a:gd name="connsiteX78" fmla="*/ 629309 w 2422250"/>
              <a:gd name="connsiteY78" fmla="*/ 2958353 h 4778189"/>
              <a:gd name="connsiteX79" fmla="*/ 593450 w 2422250"/>
              <a:gd name="connsiteY79" fmla="*/ 2967318 h 4778189"/>
              <a:gd name="connsiteX80" fmla="*/ 557591 w 2422250"/>
              <a:gd name="connsiteY80" fmla="*/ 3012142 h 4778189"/>
              <a:gd name="connsiteX81" fmla="*/ 530697 w 2422250"/>
              <a:gd name="connsiteY81" fmla="*/ 3030071 h 4778189"/>
              <a:gd name="connsiteX82" fmla="*/ 503803 w 2422250"/>
              <a:gd name="connsiteY82" fmla="*/ 3092824 h 4778189"/>
              <a:gd name="connsiteX83" fmla="*/ 494838 w 2422250"/>
              <a:gd name="connsiteY83" fmla="*/ 3119718 h 4778189"/>
              <a:gd name="connsiteX84" fmla="*/ 467944 w 2422250"/>
              <a:gd name="connsiteY84" fmla="*/ 3128683 h 4778189"/>
              <a:gd name="connsiteX85" fmla="*/ 441050 w 2422250"/>
              <a:gd name="connsiteY85" fmla="*/ 3146612 h 4778189"/>
              <a:gd name="connsiteX86" fmla="*/ 405191 w 2422250"/>
              <a:gd name="connsiteY86" fmla="*/ 3182471 h 4778189"/>
              <a:gd name="connsiteX87" fmla="*/ 360368 w 2422250"/>
              <a:gd name="connsiteY87" fmla="*/ 3290047 h 4778189"/>
              <a:gd name="connsiteX88" fmla="*/ 333474 w 2422250"/>
              <a:gd name="connsiteY88" fmla="*/ 3307977 h 4778189"/>
              <a:gd name="connsiteX89" fmla="*/ 324509 w 2422250"/>
              <a:gd name="connsiteY89" fmla="*/ 3361765 h 4778189"/>
              <a:gd name="connsiteX90" fmla="*/ 333474 w 2422250"/>
              <a:gd name="connsiteY90" fmla="*/ 3424518 h 4778189"/>
              <a:gd name="connsiteX91" fmla="*/ 306579 w 2422250"/>
              <a:gd name="connsiteY91" fmla="*/ 3469342 h 4778189"/>
              <a:gd name="connsiteX92" fmla="*/ 288650 w 2422250"/>
              <a:gd name="connsiteY92" fmla="*/ 3541059 h 4778189"/>
              <a:gd name="connsiteX93" fmla="*/ 270721 w 2422250"/>
              <a:gd name="connsiteY93" fmla="*/ 3567953 h 4778189"/>
              <a:gd name="connsiteX94" fmla="*/ 261756 w 2422250"/>
              <a:gd name="connsiteY94" fmla="*/ 3603812 h 4778189"/>
              <a:gd name="connsiteX95" fmla="*/ 225897 w 2422250"/>
              <a:gd name="connsiteY95" fmla="*/ 3630706 h 4778189"/>
              <a:gd name="connsiteX96" fmla="*/ 216932 w 2422250"/>
              <a:gd name="connsiteY96" fmla="*/ 3702424 h 4778189"/>
              <a:gd name="connsiteX97" fmla="*/ 199003 w 2422250"/>
              <a:gd name="connsiteY97" fmla="*/ 3738283 h 4778189"/>
              <a:gd name="connsiteX98" fmla="*/ 163144 w 2422250"/>
              <a:gd name="connsiteY98" fmla="*/ 3801036 h 4778189"/>
              <a:gd name="connsiteX99" fmla="*/ 154179 w 2422250"/>
              <a:gd name="connsiteY99" fmla="*/ 3827930 h 4778189"/>
              <a:gd name="connsiteX100" fmla="*/ 136250 w 2422250"/>
              <a:gd name="connsiteY100" fmla="*/ 3863789 h 4778189"/>
              <a:gd name="connsiteX101" fmla="*/ 73497 w 2422250"/>
              <a:gd name="connsiteY101" fmla="*/ 3926542 h 4778189"/>
              <a:gd name="connsiteX102" fmla="*/ 64532 w 2422250"/>
              <a:gd name="connsiteY102" fmla="*/ 3962400 h 4778189"/>
              <a:gd name="connsiteX103" fmla="*/ 82462 w 2422250"/>
              <a:gd name="connsiteY103" fmla="*/ 4078942 h 4778189"/>
              <a:gd name="connsiteX104" fmla="*/ 100391 w 2422250"/>
              <a:gd name="connsiteY104" fmla="*/ 4105836 h 4778189"/>
              <a:gd name="connsiteX105" fmla="*/ 91427 w 2422250"/>
              <a:gd name="connsiteY105" fmla="*/ 4159624 h 4778189"/>
              <a:gd name="connsiteX106" fmla="*/ 19709 w 2422250"/>
              <a:gd name="connsiteY106" fmla="*/ 4276165 h 4778189"/>
              <a:gd name="connsiteX107" fmla="*/ 1779 w 2422250"/>
              <a:gd name="connsiteY107" fmla="*/ 4329953 h 4778189"/>
              <a:gd name="connsiteX108" fmla="*/ 1779 w 2422250"/>
              <a:gd name="connsiteY108" fmla="*/ 4419600 h 4778189"/>
              <a:gd name="connsiteX109" fmla="*/ 37638 w 2422250"/>
              <a:gd name="connsiteY109" fmla="*/ 4509247 h 4778189"/>
              <a:gd name="connsiteX110" fmla="*/ 64532 w 2422250"/>
              <a:gd name="connsiteY110" fmla="*/ 4572000 h 4778189"/>
              <a:gd name="connsiteX111" fmla="*/ 46603 w 2422250"/>
              <a:gd name="connsiteY111" fmla="*/ 4643718 h 4778189"/>
              <a:gd name="connsiteX112" fmla="*/ 37638 w 2422250"/>
              <a:gd name="connsiteY112" fmla="*/ 4670612 h 4778189"/>
              <a:gd name="connsiteX113" fmla="*/ 28674 w 2422250"/>
              <a:gd name="connsiteY113" fmla="*/ 4724400 h 4778189"/>
              <a:gd name="connsiteX114" fmla="*/ 10744 w 2422250"/>
              <a:gd name="connsiteY114" fmla="*/ 4760259 h 4778189"/>
              <a:gd name="connsiteX115" fmla="*/ 1779 w 2422250"/>
              <a:gd name="connsiteY115" fmla="*/ 4778189 h 4778189"/>
              <a:gd name="connsiteX0" fmla="*/ 2422250 w 2422250"/>
              <a:gd name="connsiteY0" fmla="*/ 0 h 4778189"/>
              <a:gd name="connsiteX1" fmla="*/ 2377427 w 2422250"/>
              <a:gd name="connsiteY1" fmla="*/ 8965 h 4778189"/>
              <a:gd name="connsiteX2" fmla="*/ 2135379 w 2422250"/>
              <a:gd name="connsiteY2" fmla="*/ 134471 h 4778189"/>
              <a:gd name="connsiteX3" fmla="*/ 2144344 w 2422250"/>
              <a:gd name="connsiteY3" fmla="*/ 206189 h 4778189"/>
              <a:gd name="connsiteX4" fmla="*/ 2153309 w 2422250"/>
              <a:gd name="connsiteY4" fmla="*/ 251012 h 4778189"/>
              <a:gd name="connsiteX5" fmla="*/ 2189168 w 2422250"/>
              <a:gd name="connsiteY5" fmla="*/ 268942 h 4778189"/>
              <a:gd name="connsiteX6" fmla="*/ 2171238 w 2422250"/>
              <a:gd name="connsiteY6" fmla="*/ 286871 h 4778189"/>
              <a:gd name="connsiteX7" fmla="*/ 2162274 w 2422250"/>
              <a:gd name="connsiteY7" fmla="*/ 313765 h 4778189"/>
              <a:gd name="connsiteX8" fmla="*/ 2216062 w 2422250"/>
              <a:gd name="connsiteY8" fmla="*/ 340659 h 4778189"/>
              <a:gd name="connsiteX9" fmla="*/ 2180203 w 2422250"/>
              <a:gd name="connsiteY9" fmla="*/ 421342 h 4778189"/>
              <a:gd name="connsiteX10" fmla="*/ 2162274 w 2422250"/>
              <a:gd name="connsiteY10" fmla="*/ 475130 h 4778189"/>
              <a:gd name="connsiteX11" fmla="*/ 2153309 w 2422250"/>
              <a:gd name="connsiteY11" fmla="*/ 502024 h 4778189"/>
              <a:gd name="connsiteX12" fmla="*/ 2162274 w 2422250"/>
              <a:gd name="connsiteY12" fmla="*/ 537883 h 4778189"/>
              <a:gd name="connsiteX13" fmla="*/ 2135379 w 2422250"/>
              <a:gd name="connsiteY13" fmla="*/ 555812 h 4778189"/>
              <a:gd name="connsiteX14" fmla="*/ 2117450 w 2422250"/>
              <a:gd name="connsiteY14" fmla="*/ 591671 h 4778189"/>
              <a:gd name="connsiteX15" fmla="*/ 2108485 w 2422250"/>
              <a:gd name="connsiteY15" fmla="*/ 645459 h 4778189"/>
              <a:gd name="connsiteX16" fmla="*/ 2081591 w 2422250"/>
              <a:gd name="connsiteY16" fmla="*/ 663389 h 4778189"/>
              <a:gd name="connsiteX17" fmla="*/ 2009874 w 2422250"/>
              <a:gd name="connsiteY17" fmla="*/ 690283 h 4778189"/>
              <a:gd name="connsiteX18" fmla="*/ 2000909 w 2422250"/>
              <a:gd name="connsiteY18" fmla="*/ 726142 h 4778189"/>
              <a:gd name="connsiteX19" fmla="*/ 2018838 w 2422250"/>
              <a:gd name="connsiteY19" fmla="*/ 762000 h 4778189"/>
              <a:gd name="connsiteX20" fmla="*/ 2045732 w 2422250"/>
              <a:gd name="connsiteY20" fmla="*/ 851647 h 4778189"/>
              <a:gd name="connsiteX21" fmla="*/ 2072627 w 2422250"/>
              <a:gd name="connsiteY21" fmla="*/ 869577 h 4778189"/>
              <a:gd name="connsiteX22" fmla="*/ 2036768 w 2422250"/>
              <a:gd name="connsiteY22" fmla="*/ 878542 h 4778189"/>
              <a:gd name="connsiteX23" fmla="*/ 1982979 w 2422250"/>
              <a:gd name="connsiteY23" fmla="*/ 977153 h 4778189"/>
              <a:gd name="connsiteX24" fmla="*/ 1974015 w 2422250"/>
              <a:gd name="connsiteY24" fmla="*/ 1004047 h 4778189"/>
              <a:gd name="connsiteX25" fmla="*/ 1947121 w 2422250"/>
              <a:gd name="connsiteY25" fmla="*/ 1039906 h 4778189"/>
              <a:gd name="connsiteX26" fmla="*/ 1920227 w 2422250"/>
              <a:gd name="connsiteY26" fmla="*/ 1084730 h 4778189"/>
              <a:gd name="connsiteX27" fmla="*/ 1911262 w 2422250"/>
              <a:gd name="connsiteY27" fmla="*/ 1129553 h 4778189"/>
              <a:gd name="connsiteX28" fmla="*/ 1884368 w 2422250"/>
              <a:gd name="connsiteY28" fmla="*/ 1147483 h 4778189"/>
              <a:gd name="connsiteX29" fmla="*/ 1875403 w 2422250"/>
              <a:gd name="connsiteY29" fmla="*/ 1192306 h 4778189"/>
              <a:gd name="connsiteX30" fmla="*/ 1902297 w 2422250"/>
              <a:gd name="connsiteY30" fmla="*/ 1246095 h 4778189"/>
              <a:gd name="connsiteX31" fmla="*/ 1929191 w 2422250"/>
              <a:gd name="connsiteY31" fmla="*/ 1290918 h 4778189"/>
              <a:gd name="connsiteX32" fmla="*/ 1893332 w 2422250"/>
              <a:gd name="connsiteY32" fmla="*/ 1353671 h 4778189"/>
              <a:gd name="connsiteX33" fmla="*/ 1920227 w 2422250"/>
              <a:gd name="connsiteY33" fmla="*/ 1380565 h 4778189"/>
              <a:gd name="connsiteX34" fmla="*/ 1911262 w 2422250"/>
              <a:gd name="connsiteY34" fmla="*/ 1407459 h 4778189"/>
              <a:gd name="connsiteX35" fmla="*/ 1929191 w 2422250"/>
              <a:gd name="connsiteY35" fmla="*/ 1470212 h 4778189"/>
              <a:gd name="connsiteX36" fmla="*/ 1866438 w 2422250"/>
              <a:gd name="connsiteY36" fmla="*/ 1497106 h 4778189"/>
              <a:gd name="connsiteX37" fmla="*/ 1830579 w 2422250"/>
              <a:gd name="connsiteY37" fmla="*/ 1515036 h 4778189"/>
              <a:gd name="connsiteX38" fmla="*/ 1803685 w 2422250"/>
              <a:gd name="connsiteY38" fmla="*/ 1568824 h 4778189"/>
              <a:gd name="connsiteX39" fmla="*/ 1776791 w 2422250"/>
              <a:gd name="connsiteY39" fmla="*/ 1622612 h 4778189"/>
              <a:gd name="connsiteX40" fmla="*/ 1785756 w 2422250"/>
              <a:gd name="connsiteY40" fmla="*/ 1649506 h 4778189"/>
              <a:gd name="connsiteX41" fmla="*/ 1758862 w 2422250"/>
              <a:gd name="connsiteY41" fmla="*/ 1694330 h 4778189"/>
              <a:gd name="connsiteX42" fmla="*/ 1731968 w 2422250"/>
              <a:gd name="connsiteY42" fmla="*/ 1757083 h 4778189"/>
              <a:gd name="connsiteX43" fmla="*/ 1723003 w 2422250"/>
              <a:gd name="connsiteY43" fmla="*/ 1783977 h 4778189"/>
              <a:gd name="connsiteX44" fmla="*/ 1687144 w 2422250"/>
              <a:gd name="connsiteY44" fmla="*/ 1828800 h 4778189"/>
              <a:gd name="connsiteX45" fmla="*/ 1687144 w 2422250"/>
              <a:gd name="connsiteY45" fmla="*/ 1900518 h 4778189"/>
              <a:gd name="connsiteX46" fmla="*/ 1714038 w 2422250"/>
              <a:gd name="connsiteY46" fmla="*/ 1918447 h 4778189"/>
              <a:gd name="connsiteX47" fmla="*/ 1678179 w 2422250"/>
              <a:gd name="connsiteY47" fmla="*/ 1972236 h 4778189"/>
              <a:gd name="connsiteX48" fmla="*/ 1624391 w 2422250"/>
              <a:gd name="connsiteY48" fmla="*/ 2115671 h 4778189"/>
              <a:gd name="connsiteX49" fmla="*/ 1606462 w 2422250"/>
              <a:gd name="connsiteY49" fmla="*/ 2169459 h 4778189"/>
              <a:gd name="connsiteX50" fmla="*/ 1597497 w 2422250"/>
              <a:gd name="connsiteY50" fmla="*/ 2196353 h 4778189"/>
              <a:gd name="connsiteX51" fmla="*/ 1516815 w 2422250"/>
              <a:gd name="connsiteY51" fmla="*/ 2223247 h 4778189"/>
              <a:gd name="connsiteX52" fmla="*/ 1489921 w 2422250"/>
              <a:gd name="connsiteY52" fmla="*/ 2241177 h 4778189"/>
              <a:gd name="connsiteX53" fmla="*/ 1445097 w 2422250"/>
              <a:gd name="connsiteY53" fmla="*/ 2259106 h 4778189"/>
              <a:gd name="connsiteX54" fmla="*/ 1436132 w 2422250"/>
              <a:gd name="connsiteY54" fmla="*/ 2330824 h 4778189"/>
              <a:gd name="connsiteX55" fmla="*/ 1427168 w 2422250"/>
              <a:gd name="connsiteY55" fmla="*/ 2357718 h 4778189"/>
              <a:gd name="connsiteX56" fmla="*/ 1382344 w 2422250"/>
              <a:gd name="connsiteY56" fmla="*/ 2366683 h 4778189"/>
              <a:gd name="connsiteX57" fmla="*/ 1409238 w 2422250"/>
              <a:gd name="connsiteY57" fmla="*/ 2411506 h 4778189"/>
              <a:gd name="connsiteX58" fmla="*/ 1427168 w 2422250"/>
              <a:gd name="connsiteY58" fmla="*/ 2456330 h 4778189"/>
              <a:gd name="connsiteX59" fmla="*/ 1436132 w 2422250"/>
              <a:gd name="connsiteY59" fmla="*/ 2671483 h 4778189"/>
              <a:gd name="connsiteX60" fmla="*/ 1418203 w 2422250"/>
              <a:gd name="connsiteY60" fmla="*/ 2707341 h 4778189"/>
              <a:gd name="connsiteX61" fmla="*/ 1373380 w 2422250"/>
              <a:gd name="connsiteY61" fmla="*/ 2752165 h 4778189"/>
              <a:gd name="connsiteX62" fmla="*/ 1355450 w 2422250"/>
              <a:gd name="connsiteY62" fmla="*/ 2779060 h 4778189"/>
              <a:gd name="connsiteX63" fmla="*/ 1319591 w 2422250"/>
              <a:gd name="connsiteY63" fmla="*/ 2850777 h 4778189"/>
              <a:gd name="connsiteX64" fmla="*/ 1274767 w 2422250"/>
              <a:gd name="connsiteY64" fmla="*/ 2877671 h 4778189"/>
              <a:gd name="connsiteX65" fmla="*/ 1194085 w 2422250"/>
              <a:gd name="connsiteY65" fmla="*/ 2922495 h 4778189"/>
              <a:gd name="connsiteX66" fmla="*/ 1122368 w 2422250"/>
              <a:gd name="connsiteY66" fmla="*/ 2940423 h 4778189"/>
              <a:gd name="connsiteX67" fmla="*/ 1077545 w 2422250"/>
              <a:gd name="connsiteY67" fmla="*/ 2967318 h 4778189"/>
              <a:gd name="connsiteX68" fmla="*/ 1041685 w 2422250"/>
              <a:gd name="connsiteY68" fmla="*/ 2985247 h 4778189"/>
              <a:gd name="connsiteX69" fmla="*/ 969968 w 2422250"/>
              <a:gd name="connsiteY69" fmla="*/ 3003178 h 4778189"/>
              <a:gd name="connsiteX70" fmla="*/ 925145 w 2422250"/>
              <a:gd name="connsiteY70" fmla="*/ 3003177 h 4778189"/>
              <a:gd name="connsiteX71" fmla="*/ 925144 w 2422250"/>
              <a:gd name="connsiteY71" fmla="*/ 3039035 h 4778189"/>
              <a:gd name="connsiteX72" fmla="*/ 889284 w 2422250"/>
              <a:gd name="connsiteY72" fmla="*/ 3021107 h 4778189"/>
              <a:gd name="connsiteX73" fmla="*/ 844462 w 2422250"/>
              <a:gd name="connsiteY73" fmla="*/ 3030071 h 4778189"/>
              <a:gd name="connsiteX74" fmla="*/ 835497 w 2422250"/>
              <a:gd name="connsiteY74" fmla="*/ 3048000 h 4778189"/>
              <a:gd name="connsiteX75" fmla="*/ 790674 w 2422250"/>
              <a:gd name="connsiteY75" fmla="*/ 3012142 h 4778189"/>
              <a:gd name="connsiteX76" fmla="*/ 772744 w 2422250"/>
              <a:gd name="connsiteY76" fmla="*/ 3012142 h 4778189"/>
              <a:gd name="connsiteX77" fmla="*/ 692062 w 2422250"/>
              <a:gd name="connsiteY77" fmla="*/ 3039035 h 4778189"/>
              <a:gd name="connsiteX78" fmla="*/ 638273 w 2422250"/>
              <a:gd name="connsiteY78" fmla="*/ 3021105 h 4778189"/>
              <a:gd name="connsiteX79" fmla="*/ 593450 w 2422250"/>
              <a:gd name="connsiteY79" fmla="*/ 2967318 h 4778189"/>
              <a:gd name="connsiteX80" fmla="*/ 557591 w 2422250"/>
              <a:gd name="connsiteY80" fmla="*/ 3012142 h 4778189"/>
              <a:gd name="connsiteX81" fmla="*/ 530697 w 2422250"/>
              <a:gd name="connsiteY81" fmla="*/ 3030071 h 4778189"/>
              <a:gd name="connsiteX82" fmla="*/ 503803 w 2422250"/>
              <a:gd name="connsiteY82" fmla="*/ 3092824 h 4778189"/>
              <a:gd name="connsiteX83" fmla="*/ 494838 w 2422250"/>
              <a:gd name="connsiteY83" fmla="*/ 3119718 h 4778189"/>
              <a:gd name="connsiteX84" fmla="*/ 467944 w 2422250"/>
              <a:gd name="connsiteY84" fmla="*/ 3128683 h 4778189"/>
              <a:gd name="connsiteX85" fmla="*/ 441050 w 2422250"/>
              <a:gd name="connsiteY85" fmla="*/ 3146612 h 4778189"/>
              <a:gd name="connsiteX86" fmla="*/ 405191 w 2422250"/>
              <a:gd name="connsiteY86" fmla="*/ 3182471 h 4778189"/>
              <a:gd name="connsiteX87" fmla="*/ 360368 w 2422250"/>
              <a:gd name="connsiteY87" fmla="*/ 3290047 h 4778189"/>
              <a:gd name="connsiteX88" fmla="*/ 333474 w 2422250"/>
              <a:gd name="connsiteY88" fmla="*/ 3307977 h 4778189"/>
              <a:gd name="connsiteX89" fmla="*/ 324509 w 2422250"/>
              <a:gd name="connsiteY89" fmla="*/ 3361765 h 4778189"/>
              <a:gd name="connsiteX90" fmla="*/ 333474 w 2422250"/>
              <a:gd name="connsiteY90" fmla="*/ 3424518 h 4778189"/>
              <a:gd name="connsiteX91" fmla="*/ 306579 w 2422250"/>
              <a:gd name="connsiteY91" fmla="*/ 3469342 h 4778189"/>
              <a:gd name="connsiteX92" fmla="*/ 288650 w 2422250"/>
              <a:gd name="connsiteY92" fmla="*/ 3541059 h 4778189"/>
              <a:gd name="connsiteX93" fmla="*/ 270721 w 2422250"/>
              <a:gd name="connsiteY93" fmla="*/ 3567953 h 4778189"/>
              <a:gd name="connsiteX94" fmla="*/ 261756 w 2422250"/>
              <a:gd name="connsiteY94" fmla="*/ 3603812 h 4778189"/>
              <a:gd name="connsiteX95" fmla="*/ 225897 w 2422250"/>
              <a:gd name="connsiteY95" fmla="*/ 3630706 h 4778189"/>
              <a:gd name="connsiteX96" fmla="*/ 216932 w 2422250"/>
              <a:gd name="connsiteY96" fmla="*/ 3702424 h 4778189"/>
              <a:gd name="connsiteX97" fmla="*/ 199003 w 2422250"/>
              <a:gd name="connsiteY97" fmla="*/ 3738283 h 4778189"/>
              <a:gd name="connsiteX98" fmla="*/ 163144 w 2422250"/>
              <a:gd name="connsiteY98" fmla="*/ 3801036 h 4778189"/>
              <a:gd name="connsiteX99" fmla="*/ 154179 w 2422250"/>
              <a:gd name="connsiteY99" fmla="*/ 3827930 h 4778189"/>
              <a:gd name="connsiteX100" fmla="*/ 136250 w 2422250"/>
              <a:gd name="connsiteY100" fmla="*/ 3863789 h 4778189"/>
              <a:gd name="connsiteX101" fmla="*/ 73497 w 2422250"/>
              <a:gd name="connsiteY101" fmla="*/ 3926542 h 4778189"/>
              <a:gd name="connsiteX102" fmla="*/ 64532 w 2422250"/>
              <a:gd name="connsiteY102" fmla="*/ 3962400 h 4778189"/>
              <a:gd name="connsiteX103" fmla="*/ 82462 w 2422250"/>
              <a:gd name="connsiteY103" fmla="*/ 4078942 h 4778189"/>
              <a:gd name="connsiteX104" fmla="*/ 100391 w 2422250"/>
              <a:gd name="connsiteY104" fmla="*/ 4105836 h 4778189"/>
              <a:gd name="connsiteX105" fmla="*/ 91427 w 2422250"/>
              <a:gd name="connsiteY105" fmla="*/ 4159624 h 4778189"/>
              <a:gd name="connsiteX106" fmla="*/ 19709 w 2422250"/>
              <a:gd name="connsiteY106" fmla="*/ 4276165 h 4778189"/>
              <a:gd name="connsiteX107" fmla="*/ 1779 w 2422250"/>
              <a:gd name="connsiteY107" fmla="*/ 4329953 h 4778189"/>
              <a:gd name="connsiteX108" fmla="*/ 1779 w 2422250"/>
              <a:gd name="connsiteY108" fmla="*/ 4419600 h 4778189"/>
              <a:gd name="connsiteX109" fmla="*/ 37638 w 2422250"/>
              <a:gd name="connsiteY109" fmla="*/ 4509247 h 4778189"/>
              <a:gd name="connsiteX110" fmla="*/ 64532 w 2422250"/>
              <a:gd name="connsiteY110" fmla="*/ 4572000 h 4778189"/>
              <a:gd name="connsiteX111" fmla="*/ 46603 w 2422250"/>
              <a:gd name="connsiteY111" fmla="*/ 4643718 h 4778189"/>
              <a:gd name="connsiteX112" fmla="*/ 37638 w 2422250"/>
              <a:gd name="connsiteY112" fmla="*/ 4670612 h 4778189"/>
              <a:gd name="connsiteX113" fmla="*/ 28674 w 2422250"/>
              <a:gd name="connsiteY113" fmla="*/ 4724400 h 4778189"/>
              <a:gd name="connsiteX114" fmla="*/ 10744 w 2422250"/>
              <a:gd name="connsiteY114" fmla="*/ 4760259 h 4778189"/>
              <a:gd name="connsiteX115" fmla="*/ 1779 w 2422250"/>
              <a:gd name="connsiteY115" fmla="*/ 4778189 h 4778189"/>
              <a:gd name="connsiteX0" fmla="*/ 2422250 w 2422250"/>
              <a:gd name="connsiteY0" fmla="*/ 0 h 4778189"/>
              <a:gd name="connsiteX1" fmla="*/ 2377427 w 2422250"/>
              <a:gd name="connsiteY1" fmla="*/ 8965 h 4778189"/>
              <a:gd name="connsiteX2" fmla="*/ 2135379 w 2422250"/>
              <a:gd name="connsiteY2" fmla="*/ 134471 h 4778189"/>
              <a:gd name="connsiteX3" fmla="*/ 2144344 w 2422250"/>
              <a:gd name="connsiteY3" fmla="*/ 206189 h 4778189"/>
              <a:gd name="connsiteX4" fmla="*/ 2153309 w 2422250"/>
              <a:gd name="connsiteY4" fmla="*/ 251012 h 4778189"/>
              <a:gd name="connsiteX5" fmla="*/ 2189168 w 2422250"/>
              <a:gd name="connsiteY5" fmla="*/ 268942 h 4778189"/>
              <a:gd name="connsiteX6" fmla="*/ 2171238 w 2422250"/>
              <a:gd name="connsiteY6" fmla="*/ 286871 h 4778189"/>
              <a:gd name="connsiteX7" fmla="*/ 2162274 w 2422250"/>
              <a:gd name="connsiteY7" fmla="*/ 313765 h 4778189"/>
              <a:gd name="connsiteX8" fmla="*/ 2216062 w 2422250"/>
              <a:gd name="connsiteY8" fmla="*/ 340659 h 4778189"/>
              <a:gd name="connsiteX9" fmla="*/ 2180203 w 2422250"/>
              <a:gd name="connsiteY9" fmla="*/ 421342 h 4778189"/>
              <a:gd name="connsiteX10" fmla="*/ 2162274 w 2422250"/>
              <a:gd name="connsiteY10" fmla="*/ 475130 h 4778189"/>
              <a:gd name="connsiteX11" fmla="*/ 2153309 w 2422250"/>
              <a:gd name="connsiteY11" fmla="*/ 502024 h 4778189"/>
              <a:gd name="connsiteX12" fmla="*/ 2162274 w 2422250"/>
              <a:gd name="connsiteY12" fmla="*/ 537883 h 4778189"/>
              <a:gd name="connsiteX13" fmla="*/ 2135379 w 2422250"/>
              <a:gd name="connsiteY13" fmla="*/ 555812 h 4778189"/>
              <a:gd name="connsiteX14" fmla="*/ 2117450 w 2422250"/>
              <a:gd name="connsiteY14" fmla="*/ 591671 h 4778189"/>
              <a:gd name="connsiteX15" fmla="*/ 2108485 w 2422250"/>
              <a:gd name="connsiteY15" fmla="*/ 645459 h 4778189"/>
              <a:gd name="connsiteX16" fmla="*/ 2081591 w 2422250"/>
              <a:gd name="connsiteY16" fmla="*/ 663389 h 4778189"/>
              <a:gd name="connsiteX17" fmla="*/ 2009874 w 2422250"/>
              <a:gd name="connsiteY17" fmla="*/ 690283 h 4778189"/>
              <a:gd name="connsiteX18" fmla="*/ 2000909 w 2422250"/>
              <a:gd name="connsiteY18" fmla="*/ 726142 h 4778189"/>
              <a:gd name="connsiteX19" fmla="*/ 2018838 w 2422250"/>
              <a:gd name="connsiteY19" fmla="*/ 762000 h 4778189"/>
              <a:gd name="connsiteX20" fmla="*/ 2045732 w 2422250"/>
              <a:gd name="connsiteY20" fmla="*/ 851647 h 4778189"/>
              <a:gd name="connsiteX21" fmla="*/ 2072627 w 2422250"/>
              <a:gd name="connsiteY21" fmla="*/ 869577 h 4778189"/>
              <a:gd name="connsiteX22" fmla="*/ 2036768 w 2422250"/>
              <a:gd name="connsiteY22" fmla="*/ 878542 h 4778189"/>
              <a:gd name="connsiteX23" fmla="*/ 1982979 w 2422250"/>
              <a:gd name="connsiteY23" fmla="*/ 977153 h 4778189"/>
              <a:gd name="connsiteX24" fmla="*/ 1974015 w 2422250"/>
              <a:gd name="connsiteY24" fmla="*/ 1004047 h 4778189"/>
              <a:gd name="connsiteX25" fmla="*/ 1947121 w 2422250"/>
              <a:gd name="connsiteY25" fmla="*/ 1039906 h 4778189"/>
              <a:gd name="connsiteX26" fmla="*/ 1920227 w 2422250"/>
              <a:gd name="connsiteY26" fmla="*/ 1084730 h 4778189"/>
              <a:gd name="connsiteX27" fmla="*/ 1911262 w 2422250"/>
              <a:gd name="connsiteY27" fmla="*/ 1129553 h 4778189"/>
              <a:gd name="connsiteX28" fmla="*/ 1884368 w 2422250"/>
              <a:gd name="connsiteY28" fmla="*/ 1147483 h 4778189"/>
              <a:gd name="connsiteX29" fmla="*/ 1875403 w 2422250"/>
              <a:gd name="connsiteY29" fmla="*/ 1192306 h 4778189"/>
              <a:gd name="connsiteX30" fmla="*/ 1902297 w 2422250"/>
              <a:gd name="connsiteY30" fmla="*/ 1246095 h 4778189"/>
              <a:gd name="connsiteX31" fmla="*/ 1929191 w 2422250"/>
              <a:gd name="connsiteY31" fmla="*/ 1290918 h 4778189"/>
              <a:gd name="connsiteX32" fmla="*/ 1893332 w 2422250"/>
              <a:gd name="connsiteY32" fmla="*/ 1353671 h 4778189"/>
              <a:gd name="connsiteX33" fmla="*/ 1920227 w 2422250"/>
              <a:gd name="connsiteY33" fmla="*/ 1380565 h 4778189"/>
              <a:gd name="connsiteX34" fmla="*/ 1911262 w 2422250"/>
              <a:gd name="connsiteY34" fmla="*/ 1407459 h 4778189"/>
              <a:gd name="connsiteX35" fmla="*/ 1929191 w 2422250"/>
              <a:gd name="connsiteY35" fmla="*/ 1470212 h 4778189"/>
              <a:gd name="connsiteX36" fmla="*/ 1866438 w 2422250"/>
              <a:gd name="connsiteY36" fmla="*/ 1497106 h 4778189"/>
              <a:gd name="connsiteX37" fmla="*/ 1830579 w 2422250"/>
              <a:gd name="connsiteY37" fmla="*/ 1515036 h 4778189"/>
              <a:gd name="connsiteX38" fmla="*/ 1803685 w 2422250"/>
              <a:gd name="connsiteY38" fmla="*/ 1568824 h 4778189"/>
              <a:gd name="connsiteX39" fmla="*/ 1776791 w 2422250"/>
              <a:gd name="connsiteY39" fmla="*/ 1622612 h 4778189"/>
              <a:gd name="connsiteX40" fmla="*/ 1785756 w 2422250"/>
              <a:gd name="connsiteY40" fmla="*/ 1649506 h 4778189"/>
              <a:gd name="connsiteX41" fmla="*/ 1758862 w 2422250"/>
              <a:gd name="connsiteY41" fmla="*/ 1694330 h 4778189"/>
              <a:gd name="connsiteX42" fmla="*/ 1731968 w 2422250"/>
              <a:gd name="connsiteY42" fmla="*/ 1757083 h 4778189"/>
              <a:gd name="connsiteX43" fmla="*/ 1723003 w 2422250"/>
              <a:gd name="connsiteY43" fmla="*/ 1783977 h 4778189"/>
              <a:gd name="connsiteX44" fmla="*/ 1687144 w 2422250"/>
              <a:gd name="connsiteY44" fmla="*/ 1828800 h 4778189"/>
              <a:gd name="connsiteX45" fmla="*/ 1687144 w 2422250"/>
              <a:gd name="connsiteY45" fmla="*/ 1900518 h 4778189"/>
              <a:gd name="connsiteX46" fmla="*/ 1714038 w 2422250"/>
              <a:gd name="connsiteY46" fmla="*/ 1918447 h 4778189"/>
              <a:gd name="connsiteX47" fmla="*/ 1678179 w 2422250"/>
              <a:gd name="connsiteY47" fmla="*/ 1972236 h 4778189"/>
              <a:gd name="connsiteX48" fmla="*/ 1624391 w 2422250"/>
              <a:gd name="connsiteY48" fmla="*/ 2115671 h 4778189"/>
              <a:gd name="connsiteX49" fmla="*/ 1606462 w 2422250"/>
              <a:gd name="connsiteY49" fmla="*/ 2169459 h 4778189"/>
              <a:gd name="connsiteX50" fmla="*/ 1597497 w 2422250"/>
              <a:gd name="connsiteY50" fmla="*/ 2196353 h 4778189"/>
              <a:gd name="connsiteX51" fmla="*/ 1516815 w 2422250"/>
              <a:gd name="connsiteY51" fmla="*/ 2223247 h 4778189"/>
              <a:gd name="connsiteX52" fmla="*/ 1489921 w 2422250"/>
              <a:gd name="connsiteY52" fmla="*/ 2241177 h 4778189"/>
              <a:gd name="connsiteX53" fmla="*/ 1445097 w 2422250"/>
              <a:gd name="connsiteY53" fmla="*/ 2259106 h 4778189"/>
              <a:gd name="connsiteX54" fmla="*/ 1436132 w 2422250"/>
              <a:gd name="connsiteY54" fmla="*/ 2330824 h 4778189"/>
              <a:gd name="connsiteX55" fmla="*/ 1427168 w 2422250"/>
              <a:gd name="connsiteY55" fmla="*/ 2357718 h 4778189"/>
              <a:gd name="connsiteX56" fmla="*/ 1382344 w 2422250"/>
              <a:gd name="connsiteY56" fmla="*/ 2366683 h 4778189"/>
              <a:gd name="connsiteX57" fmla="*/ 1409238 w 2422250"/>
              <a:gd name="connsiteY57" fmla="*/ 2411506 h 4778189"/>
              <a:gd name="connsiteX58" fmla="*/ 1427168 w 2422250"/>
              <a:gd name="connsiteY58" fmla="*/ 2456330 h 4778189"/>
              <a:gd name="connsiteX59" fmla="*/ 1436132 w 2422250"/>
              <a:gd name="connsiteY59" fmla="*/ 2671483 h 4778189"/>
              <a:gd name="connsiteX60" fmla="*/ 1418203 w 2422250"/>
              <a:gd name="connsiteY60" fmla="*/ 2707341 h 4778189"/>
              <a:gd name="connsiteX61" fmla="*/ 1373380 w 2422250"/>
              <a:gd name="connsiteY61" fmla="*/ 2752165 h 4778189"/>
              <a:gd name="connsiteX62" fmla="*/ 1355450 w 2422250"/>
              <a:gd name="connsiteY62" fmla="*/ 2779060 h 4778189"/>
              <a:gd name="connsiteX63" fmla="*/ 1319591 w 2422250"/>
              <a:gd name="connsiteY63" fmla="*/ 2850777 h 4778189"/>
              <a:gd name="connsiteX64" fmla="*/ 1274767 w 2422250"/>
              <a:gd name="connsiteY64" fmla="*/ 2877671 h 4778189"/>
              <a:gd name="connsiteX65" fmla="*/ 1194085 w 2422250"/>
              <a:gd name="connsiteY65" fmla="*/ 2922495 h 4778189"/>
              <a:gd name="connsiteX66" fmla="*/ 1122368 w 2422250"/>
              <a:gd name="connsiteY66" fmla="*/ 2940423 h 4778189"/>
              <a:gd name="connsiteX67" fmla="*/ 1077545 w 2422250"/>
              <a:gd name="connsiteY67" fmla="*/ 2967318 h 4778189"/>
              <a:gd name="connsiteX68" fmla="*/ 1041685 w 2422250"/>
              <a:gd name="connsiteY68" fmla="*/ 2985247 h 4778189"/>
              <a:gd name="connsiteX69" fmla="*/ 969968 w 2422250"/>
              <a:gd name="connsiteY69" fmla="*/ 3003178 h 4778189"/>
              <a:gd name="connsiteX70" fmla="*/ 925145 w 2422250"/>
              <a:gd name="connsiteY70" fmla="*/ 3003177 h 4778189"/>
              <a:gd name="connsiteX71" fmla="*/ 925144 w 2422250"/>
              <a:gd name="connsiteY71" fmla="*/ 3039035 h 4778189"/>
              <a:gd name="connsiteX72" fmla="*/ 889284 w 2422250"/>
              <a:gd name="connsiteY72" fmla="*/ 3021107 h 4778189"/>
              <a:gd name="connsiteX73" fmla="*/ 844462 w 2422250"/>
              <a:gd name="connsiteY73" fmla="*/ 3030071 h 4778189"/>
              <a:gd name="connsiteX74" fmla="*/ 835497 w 2422250"/>
              <a:gd name="connsiteY74" fmla="*/ 3048000 h 4778189"/>
              <a:gd name="connsiteX75" fmla="*/ 790674 w 2422250"/>
              <a:gd name="connsiteY75" fmla="*/ 3012142 h 4778189"/>
              <a:gd name="connsiteX76" fmla="*/ 772744 w 2422250"/>
              <a:gd name="connsiteY76" fmla="*/ 3012142 h 4778189"/>
              <a:gd name="connsiteX77" fmla="*/ 692062 w 2422250"/>
              <a:gd name="connsiteY77" fmla="*/ 3039035 h 4778189"/>
              <a:gd name="connsiteX78" fmla="*/ 638273 w 2422250"/>
              <a:gd name="connsiteY78" fmla="*/ 3021105 h 4778189"/>
              <a:gd name="connsiteX79" fmla="*/ 602415 w 2422250"/>
              <a:gd name="connsiteY79" fmla="*/ 3021106 h 4778189"/>
              <a:gd name="connsiteX80" fmla="*/ 557591 w 2422250"/>
              <a:gd name="connsiteY80" fmla="*/ 3012142 h 4778189"/>
              <a:gd name="connsiteX81" fmla="*/ 530697 w 2422250"/>
              <a:gd name="connsiteY81" fmla="*/ 3030071 h 4778189"/>
              <a:gd name="connsiteX82" fmla="*/ 503803 w 2422250"/>
              <a:gd name="connsiteY82" fmla="*/ 3092824 h 4778189"/>
              <a:gd name="connsiteX83" fmla="*/ 494838 w 2422250"/>
              <a:gd name="connsiteY83" fmla="*/ 3119718 h 4778189"/>
              <a:gd name="connsiteX84" fmla="*/ 467944 w 2422250"/>
              <a:gd name="connsiteY84" fmla="*/ 3128683 h 4778189"/>
              <a:gd name="connsiteX85" fmla="*/ 441050 w 2422250"/>
              <a:gd name="connsiteY85" fmla="*/ 3146612 h 4778189"/>
              <a:gd name="connsiteX86" fmla="*/ 405191 w 2422250"/>
              <a:gd name="connsiteY86" fmla="*/ 3182471 h 4778189"/>
              <a:gd name="connsiteX87" fmla="*/ 360368 w 2422250"/>
              <a:gd name="connsiteY87" fmla="*/ 3290047 h 4778189"/>
              <a:gd name="connsiteX88" fmla="*/ 333474 w 2422250"/>
              <a:gd name="connsiteY88" fmla="*/ 3307977 h 4778189"/>
              <a:gd name="connsiteX89" fmla="*/ 324509 w 2422250"/>
              <a:gd name="connsiteY89" fmla="*/ 3361765 h 4778189"/>
              <a:gd name="connsiteX90" fmla="*/ 333474 w 2422250"/>
              <a:gd name="connsiteY90" fmla="*/ 3424518 h 4778189"/>
              <a:gd name="connsiteX91" fmla="*/ 306579 w 2422250"/>
              <a:gd name="connsiteY91" fmla="*/ 3469342 h 4778189"/>
              <a:gd name="connsiteX92" fmla="*/ 288650 w 2422250"/>
              <a:gd name="connsiteY92" fmla="*/ 3541059 h 4778189"/>
              <a:gd name="connsiteX93" fmla="*/ 270721 w 2422250"/>
              <a:gd name="connsiteY93" fmla="*/ 3567953 h 4778189"/>
              <a:gd name="connsiteX94" fmla="*/ 261756 w 2422250"/>
              <a:gd name="connsiteY94" fmla="*/ 3603812 h 4778189"/>
              <a:gd name="connsiteX95" fmla="*/ 225897 w 2422250"/>
              <a:gd name="connsiteY95" fmla="*/ 3630706 h 4778189"/>
              <a:gd name="connsiteX96" fmla="*/ 216932 w 2422250"/>
              <a:gd name="connsiteY96" fmla="*/ 3702424 h 4778189"/>
              <a:gd name="connsiteX97" fmla="*/ 199003 w 2422250"/>
              <a:gd name="connsiteY97" fmla="*/ 3738283 h 4778189"/>
              <a:gd name="connsiteX98" fmla="*/ 163144 w 2422250"/>
              <a:gd name="connsiteY98" fmla="*/ 3801036 h 4778189"/>
              <a:gd name="connsiteX99" fmla="*/ 154179 w 2422250"/>
              <a:gd name="connsiteY99" fmla="*/ 3827930 h 4778189"/>
              <a:gd name="connsiteX100" fmla="*/ 136250 w 2422250"/>
              <a:gd name="connsiteY100" fmla="*/ 3863789 h 4778189"/>
              <a:gd name="connsiteX101" fmla="*/ 73497 w 2422250"/>
              <a:gd name="connsiteY101" fmla="*/ 3926542 h 4778189"/>
              <a:gd name="connsiteX102" fmla="*/ 64532 w 2422250"/>
              <a:gd name="connsiteY102" fmla="*/ 3962400 h 4778189"/>
              <a:gd name="connsiteX103" fmla="*/ 82462 w 2422250"/>
              <a:gd name="connsiteY103" fmla="*/ 4078942 h 4778189"/>
              <a:gd name="connsiteX104" fmla="*/ 100391 w 2422250"/>
              <a:gd name="connsiteY104" fmla="*/ 4105836 h 4778189"/>
              <a:gd name="connsiteX105" fmla="*/ 91427 w 2422250"/>
              <a:gd name="connsiteY105" fmla="*/ 4159624 h 4778189"/>
              <a:gd name="connsiteX106" fmla="*/ 19709 w 2422250"/>
              <a:gd name="connsiteY106" fmla="*/ 4276165 h 4778189"/>
              <a:gd name="connsiteX107" fmla="*/ 1779 w 2422250"/>
              <a:gd name="connsiteY107" fmla="*/ 4329953 h 4778189"/>
              <a:gd name="connsiteX108" fmla="*/ 1779 w 2422250"/>
              <a:gd name="connsiteY108" fmla="*/ 4419600 h 4778189"/>
              <a:gd name="connsiteX109" fmla="*/ 37638 w 2422250"/>
              <a:gd name="connsiteY109" fmla="*/ 4509247 h 4778189"/>
              <a:gd name="connsiteX110" fmla="*/ 64532 w 2422250"/>
              <a:gd name="connsiteY110" fmla="*/ 4572000 h 4778189"/>
              <a:gd name="connsiteX111" fmla="*/ 46603 w 2422250"/>
              <a:gd name="connsiteY111" fmla="*/ 4643718 h 4778189"/>
              <a:gd name="connsiteX112" fmla="*/ 37638 w 2422250"/>
              <a:gd name="connsiteY112" fmla="*/ 4670612 h 4778189"/>
              <a:gd name="connsiteX113" fmla="*/ 28674 w 2422250"/>
              <a:gd name="connsiteY113" fmla="*/ 4724400 h 4778189"/>
              <a:gd name="connsiteX114" fmla="*/ 10744 w 2422250"/>
              <a:gd name="connsiteY114" fmla="*/ 4760259 h 4778189"/>
              <a:gd name="connsiteX115" fmla="*/ 1779 w 2422250"/>
              <a:gd name="connsiteY115" fmla="*/ 4778189 h 4778189"/>
              <a:gd name="connsiteX0" fmla="*/ 2422250 w 2422250"/>
              <a:gd name="connsiteY0" fmla="*/ 0 h 4778189"/>
              <a:gd name="connsiteX1" fmla="*/ 2377427 w 2422250"/>
              <a:gd name="connsiteY1" fmla="*/ 8965 h 4778189"/>
              <a:gd name="connsiteX2" fmla="*/ 2135379 w 2422250"/>
              <a:gd name="connsiteY2" fmla="*/ 134471 h 4778189"/>
              <a:gd name="connsiteX3" fmla="*/ 2144344 w 2422250"/>
              <a:gd name="connsiteY3" fmla="*/ 206189 h 4778189"/>
              <a:gd name="connsiteX4" fmla="*/ 2153309 w 2422250"/>
              <a:gd name="connsiteY4" fmla="*/ 251012 h 4778189"/>
              <a:gd name="connsiteX5" fmla="*/ 2189168 w 2422250"/>
              <a:gd name="connsiteY5" fmla="*/ 268942 h 4778189"/>
              <a:gd name="connsiteX6" fmla="*/ 2171238 w 2422250"/>
              <a:gd name="connsiteY6" fmla="*/ 286871 h 4778189"/>
              <a:gd name="connsiteX7" fmla="*/ 2162274 w 2422250"/>
              <a:gd name="connsiteY7" fmla="*/ 313765 h 4778189"/>
              <a:gd name="connsiteX8" fmla="*/ 2216062 w 2422250"/>
              <a:gd name="connsiteY8" fmla="*/ 340659 h 4778189"/>
              <a:gd name="connsiteX9" fmla="*/ 2180203 w 2422250"/>
              <a:gd name="connsiteY9" fmla="*/ 421342 h 4778189"/>
              <a:gd name="connsiteX10" fmla="*/ 2162274 w 2422250"/>
              <a:gd name="connsiteY10" fmla="*/ 475130 h 4778189"/>
              <a:gd name="connsiteX11" fmla="*/ 2153309 w 2422250"/>
              <a:gd name="connsiteY11" fmla="*/ 502024 h 4778189"/>
              <a:gd name="connsiteX12" fmla="*/ 2162274 w 2422250"/>
              <a:gd name="connsiteY12" fmla="*/ 537883 h 4778189"/>
              <a:gd name="connsiteX13" fmla="*/ 2135379 w 2422250"/>
              <a:gd name="connsiteY13" fmla="*/ 555812 h 4778189"/>
              <a:gd name="connsiteX14" fmla="*/ 2117450 w 2422250"/>
              <a:gd name="connsiteY14" fmla="*/ 591671 h 4778189"/>
              <a:gd name="connsiteX15" fmla="*/ 2108485 w 2422250"/>
              <a:gd name="connsiteY15" fmla="*/ 645459 h 4778189"/>
              <a:gd name="connsiteX16" fmla="*/ 2081591 w 2422250"/>
              <a:gd name="connsiteY16" fmla="*/ 663389 h 4778189"/>
              <a:gd name="connsiteX17" fmla="*/ 2009874 w 2422250"/>
              <a:gd name="connsiteY17" fmla="*/ 690283 h 4778189"/>
              <a:gd name="connsiteX18" fmla="*/ 2000909 w 2422250"/>
              <a:gd name="connsiteY18" fmla="*/ 726142 h 4778189"/>
              <a:gd name="connsiteX19" fmla="*/ 2018838 w 2422250"/>
              <a:gd name="connsiteY19" fmla="*/ 762000 h 4778189"/>
              <a:gd name="connsiteX20" fmla="*/ 2045732 w 2422250"/>
              <a:gd name="connsiteY20" fmla="*/ 851647 h 4778189"/>
              <a:gd name="connsiteX21" fmla="*/ 2072627 w 2422250"/>
              <a:gd name="connsiteY21" fmla="*/ 869577 h 4778189"/>
              <a:gd name="connsiteX22" fmla="*/ 2036768 w 2422250"/>
              <a:gd name="connsiteY22" fmla="*/ 878542 h 4778189"/>
              <a:gd name="connsiteX23" fmla="*/ 1982979 w 2422250"/>
              <a:gd name="connsiteY23" fmla="*/ 977153 h 4778189"/>
              <a:gd name="connsiteX24" fmla="*/ 1974015 w 2422250"/>
              <a:gd name="connsiteY24" fmla="*/ 1004047 h 4778189"/>
              <a:gd name="connsiteX25" fmla="*/ 1947121 w 2422250"/>
              <a:gd name="connsiteY25" fmla="*/ 1039906 h 4778189"/>
              <a:gd name="connsiteX26" fmla="*/ 1920227 w 2422250"/>
              <a:gd name="connsiteY26" fmla="*/ 1084730 h 4778189"/>
              <a:gd name="connsiteX27" fmla="*/ 1911262 w 2422250"/>
              <a:gd name="connsiteY27" fmla="*/ 1129553 h 4778189"/>
              <a:gd name="connsiteX28" fmla="*/ 1884368 w 2422250"/>
              <a:gd name="connsiteY28" fmla="*/ 1147483 h 4778189"/>
              <a:gd name="connsiteX29" fmla="*/ 1875403 w 2422250"/>
              <a:gd name="connsiteY29" fmla="*/ 1192306 h 4778189"/>
              <a:gd name="connsiteX30" fmla="*/ 1902297 w 2422250"/>
              <a:gd name="connsiteY30" fmla="*/ 1246095 h 4778189"/>
              <a:gd name="connsiteX31" fmla="*/ 1929191 w 2422250"/>
              <a:gd name="connsiteY31" fmla="*/ 1290918 h 4778189"/>
              <a:gd name="connsiteX32" fmla="*/ 1893332 w 2422250"/>
              <a:gd name="connsiteY32" fmla="*/ 1353671 h 4778189"/>
              <a:gd name="connsiteX33" fmla="*/ 1920227 w 2422250"/>
              <a:gd name="connsiteY33" fmla="*/ 1380565 h 4778189"/>
              <a:gd name="connsiteX34" fmla="*/ 1911262 w 2422250"/>
              <a:gd name="connsiteY34" fmla="*/ 1407459 h 4778189"/>
              <a:gd name="connsiteX35" fmla="*/ 1929191 w 2422250"/>
              <a:gd name="connsiteY35" fmla="*/ 1470212 h 4778189"/>
              <a:gd name="connsiteX36" fmla="*/ 1866438 w 2422250"/>
              <a:gd name="connsiteY36" fmla="*/ 1497106 h 4778189"/>
              <a:gd name="connsiteX37" fmla="*/ 1830579 w 2422250"/>
              <a:gd name="connsiteY37" fmla="*/ 1515036 h 4778189"/>
              <a:gd name="connsiteX38" fmla="*/ 1803685 w 2422250"/>
              <a:gd name="connsiteY38" fmla="*/ 1568824 h 4778189"/>
              <a:gd name="connsiteX39" fmla="*/ 1776791 w 2422250"/>
              <a:gd name="connsiteY39" fmla="*/ 1622612 h 4778189"/>
              <a:gd name="connsiteX40" fmla="*/ 1785756 w 2422250"/>
              <a:gd name="connsiteY40" fmla="*/ 1649506 h 4778189"/>
              <a:gd name="connsiteX41" fmla="*/ 1758862 w 2422250"/>
              <a:gd name="connsiteY41" fmla="*/ 1694330 h 4778189"/>
              <a:gd name="connsiteX42" fmla="*/ 1731968 w 2422250"/>
              <a:gd name="connsiteY42" fmla="*/ 1757083 h 4778189"/>
              <a:gd name="connsiteX43" fmla="*/ 1723003 w 2422250"/>
              <a:gd name="connsiteY43" fmla="*/ 1783977 h 4778189"/>
              <a:gd name="connsiteX44" fmla="*/ 1687144 w 2422250"/>
              <a:gd name="connsiteY44" fmla="*/ 1828800 h 4778189"/>
              <a:gd name="connsiteX45" fmla="*/ 1687144 w 2422250"/>
              <a:gd name="connsiteY45" fmla="*/ 1900518 h 4778189"/>
              <a:gd name="connsiteX46" fmla="*/ 1714038 w 2422250"/>
              <a:gd name="connsiteY46" fmla="*/ 1918447 h 4778189"/>
              <a:gd name="connsiteX47" fmla="*/ 1678179 w 2422250"/>
              <a:gd name="connsiteY47" fmla="*/ 1972236 h 4778189"/>
              <a:gd name="connsiteX48" fmla="*/ 1624391 w 2422250"/>
              <a:gd name="connsiteY48" fmla="*/ 2115671 h 4778189"/>
              <a:gd name="connsiteX49" fmla="*/ 1606462 w 2422250"/>
              <a:gd name="connsiteY49" fmla="*/ 2169459 h 4778189"/>
              <a:gd name="connsiteX50" fmla="*/ 1597497 w 2422250"/>
              <a:gd name="connsiteY50" fmla="*/ 2196353 h 4778189"/>
              <a:gd name="connsiteX51" fmla="*/ 1516815 w 2422250"/>
              <a:gd name="connsiteY51" fmla="*/ 2223247 h 4778189"/>
              <a:gd name="connsiteX52" fmla="*/ 1489921 w 2422250"/>
              <a:gd name="connsiteY52" fmla="*/ 2241177 h 4778189"/>
              <a:gd name="connsiteX53" fmla="*/ 1445097 w 2422250"/>
              <a:gd name="connsiteY53" fmla="*/ 2259106 h 4778189"/>
              <a:gd name="connsiteX54" fmla="*/ 1436132 w 2422250"/>
              <a:gd name="connsiteY54" fmla="*/ 2330824 h 4778189"/>
              <a:gd name="connsiteX55" fmla="*/ 1427168 w 2422250"/>
              <a:gd name="connsiteY55" fmla="*/ 2357718 h 4778189"/>
              <a:gd name="connsiteX56" fmla="*/ 1382344 w 2422250"/>
              <a:gd name="connsiteY56" fmla="*/ 2366683 h 4778189"/>
              <a:gd name="connsiteX57" fmla="*/ 1409238 w 2422250"/>
              <a:gd name="connsiteY57" fmla="*/ 2411506 h 4778189"/>
              <a:gd name="connsiteX58" fmla="*/ 1427168 w 2422250"/>
              <a:gd name="connsiteY58" fmla="*/ 2456330 h 4778189"/>
              <a:gd name="connsiteX59" fmla="*/ 1436132 w 2422250"/>
              <a:gd name="connsiteY59" fmla="*/ 2671483 h 4778189"/>
              <a:gd name="connsiteX60" fmla="*/ 1418203 w 2422250"/>
              <a:gd name="connsiteY60" fmla="*/ 2707341 h 4778189"/>
              <a:gd name="connsiteX61" fmla="*/ 1373380 w 2422250"/>
              <a:gd name="connsiteY61" fmla="*/ 2752165 h 4778189"/>
              <a:gd name="connsiteX62" fmla="*/ 1355450 w 2422250"/>
              <a:gd name="connsiteY62" fmla="*/ 2779060 h 4778189"/>
              <a:gd name="connsiteX63" fmla="*/ 1319591 w 2422250"/>
              <a:gd name="connsiteY63" fmla="*/ 2850777 h 4778189"/>
              <a:gd name="connsiteX64" fmla="*/ 1274767 w 2422250"/>
              <a:gd name="connsiteY64" fmla="*/ 2877671 h 4778189"/>
              <a:gd name="connsiteX65" fmla="*/ 1194085 w 2422250"/>
              <a:gd name="connsiteY65" fmla="*/ 2922495 h 4778189"/>
              <a:gd name="connsiteX66" fmla="*/ 1122368 w 2422250"/>
              <a:gd name="connsiteY66" fmla="*/ 2940423 h 4778189"/>
              <a:gd name="connsiteX67" fmla="*/ 1077545 w 2422250"/>
              <a:gd name="connsiteY67" fmla="*/ 2967318 h 4778189"/>
              <a:gd name="connsiteX68" fmla="*/ 1041685 w 2422250"/>
              <a:gd name="connsiteY68" fmla="*/ 2985247 h 4778189"/>
              <a:gd name="connsiteX69" fmla="*/ 969968 w 2422250"/>
              <a:gd name="connsiteY69" fmla="*/ 3003178 h 4778189"/>
              <a:gd name="connsiteX70" fmla="*/ 925145 w 2422250"/>
              <a:gd name="connsiteY70" fmla="*/ 3003177 h 4778189"/>
              <a:gd name="connsiteX71" fmla="*/ 925144 w 2422250"/>
              <a:gd name="connsiteY71" fmla="*/ 3039035 h 4778189"/>
              <a:gd name="connsiteX72" fmla="*/ 889284 w 2422250"/>
              <a:gd name="connsiteY72" fmla="*/ 3021107 h 4778189"/>
              <a:gd name="connsiteX73" fmla="*/ 844462 w 2422250"/>
              <a:gd name="connsiteY73" fmla="*/ 3030071 h 4778189"/>
              <a:gd name="connsiteX74" fmla="*/ 835497 w 2422250"/>
              <a:gd name="connsiteY74" fmla="*/ 3048000 h 4778189"/>
              <a:gd name="connsiteX75" fmla="*/ 790674 w 2422250"/>
              <a:gd name="connsiteY75" fmla="*/ 3012142 h 4778189"/>
              <a:gd name="connsiteX76" fmla="*/ 772744 w 2422250"/>
              <a:gd name="connsiteY76" fmla="*/ 3012142 h 4778189"/>
              <a:gd name="connsiteX77" fmla="*/ 692062 w 2422250"/>
              <a:gd name="connsiteY77" fmla="*/ 3039035 h 4778189"/>
              <a:gd name="connsiteX78" fmla="*/ 638273 w 2422250"/>
              <a:gd name="connsiteY78" fmla="*/ 3021105 h 4778189"/>
              <a:gd name="connsiteX79" fmla="*/ 602415 w 2422250"/>
              <a:gd name="connsiteY79" fmla="*/ 3021106 h 4778189"/>
              <a:gd name="connsiteX80" fmla="*/ 557591 w 2422250"/>
              <a:gd name="connsiteY80" fmla="*/ 3012142 h 4778189"/>
              <a:gd name="connsiteX81" fmla="*/ 539662 w 2422250"/>
              <a:gd name="connsiteY81" fmla="*/ 3074895 h 4778189"/>
              <a:gd name="connsiteX82" fmla="*/ 503803 w 2422250"/>
              <a:gd name="connsiteY82" fmla="*/ 3092824 h 4778189"/>
              <a:gd name="connsiteX83" fmla="*/ 494838 w 2422250"/>
              <a:gd name="connsiteY83" fmla="*/ 3119718 h 4778189"/>
              <a:gd name="connsiteX84" fmla="*/ 467944 w 2422250"/>
              <a:gd name="connsiteY84" fmla="*/ 3128683 h 4778189"/>
              <a:gd name="connsiteX85" fmla="*/ 441050 w 2422250"/>
              <a:gd name="connsiteY85" fmla="*/ 3146612 h 4778189"/>
              <a:gd name="connsiteX86" fmla="*/ 405191 w 2422250"/>
              <a:gd name="connsiteY86" fmla="*/ 3182471 h 4778189"/>
              <a:gd name="connsiteX87" fmla="*/ 360368 w 2422250"/>
              <a:gd name="connsiteY87" fmla="*/ 3290047 h 4778189"/>
              <a:gd name="connsiteX88" fmla="*/ 333474 w 2422250"/>
              <a:gd name="connsiteY88" fmla="*/ 3307977 h 4778189"/>
              <a:gd name="connsiteX89" fmla="*/ 324509 w 2422250"/>
              <a:gd name="connsiteY89" fmla="*/ 3361765 h 4778189"/>
              <a:gd name="connsiteX90" fmla="*/ 333474 w 2422250"/>
              <a:gd name="connsiteY90" fmla="*/ 3424518 h 4778189"/>
              <a:gd name="connsiteX91" fmla="*/ 306579 w 2422250"/>
              <a:gd name="connsiteY91" fmla="*/ 3469342 h 4778189"/>
              <a:gd name="connsiteX92" fmla="*/ 288650 w 2422250"/>
              <a:gd name="connsiteY92" fmla="*/ 3541059 h 4778189"/>
              <a:gd name="connsiteX93" fmla="*/ 270721 w 2422250"/>
              <a:gd name="connsiteY93" fmla="*/ 3567953 h 4778189"/>
              <a:gd name="connsiteX94" fmla="*/ 261756 w 2422250"/>
              <a:gd name="connsiteY94" fmla="*/ 3603812 h 4778189"/>
              <a:gd name="connsiteX95" fmla="*/ 225897 w 2422250"/>
              <a:gd name="connsiteY95" fmla="*/ 3630706 h 4778189"/>
              <a:gd name="connsiteX96" fmla="*/ 216932 w 2422250"/>
              <a:gd name="connsiteY96" fmla="*/ 3702424 h 4778189"/>
              <a:gd name="connsiteX97" fmla="*/ 199003 w 2422250"/>
              <a:gd name="connsiteY97" fmla="*/ 3738283 h 4778189"/>
              <a:gd name="connsiteX98" fmla="*/ 163144 w 2422250"/>
              <a:gd name="connsiteY98" fmla="*/ 3801036 h 4778189"/>
              <a:gd name="connsiteX99" fmla="*/ 154179 w 2422250"/>
              <a:gd name="connsiteY99" fmla="*/ 3827930 h 4778189"/>
              <a:gd name="connsiteX100" fmla="*/ 136250 w 2422250"/>
              <a:gd name="connsiteY100" fmla="*/ 3863789 h 4778189"/>
              <a:gd name="connsiteX101" fmla="*/ 73497 w 2422250"/>
              <a:gd name="connsiteY101" fmla="*/ 3926542 h 4778189"/>
              <a:gd name="connsiteX102" fmla="*/ 64532 w 2422250"/>
              <a:gd name="connsiteY102" fmla="*/ 3962400 h 4778189"/>
              <a:gd name="connsiteX103" fmla="*/ 82462 w 2422250"/>
              <a:gd name="connsiteY103" fmla="*/ 4078942 h 4778189"/>
              <a:gd name="connsiteX104" fmla="*/ 100391 w 2422250"/>
              <a:gd name="connsiteY104" fmla="*/ 4105836 h 4778189"/>
              <a:gd name="connsiteX105" fmla="*/ 91427 w 2422250"/>
              <a:gd name="connsiteY105" fmla="*/ 4159624 h 4778189"/>
              <a:gd name="connsiteX106" fmla="*/ 19709 w 2422250"/>
              <a:gd name="connsiteY106" fmla="*/ 4276165 h 4778189"/>
              <a:gd name="connsiteX107" fmla="*/ 1779 w 2422250"/>
              <a:gd name="connsiteY107" fmla="*/ 4329953 h 4778189"/>
              <a:gd name="connsiteX108" fmla="*/ 1779 w 2422250"/>
              <a:gd name="connsiteY108" fmla="*/ 4419600 h 4778189"/>
              <a:gd name="connsiteX109" fmla="*/ 37638 w 2422250"/>
              <a:gd name="connsiteY109" fmla="*/ 4509247 h 4778189"/>
              <a:gd name="connsiteX110" fmla="*/ 64532 w 2422250"/>
              <a:gd name="connsiteY110" fmla="*/ 4572000 h 4778189"/>
              <a:gd name="connsiteX111" fmla="*/ 46603 w 2422250"/>
              <a:gd name="connsiteY111" fmla="*/ 4643718 h 4778189"/>
              <a:gd name="connsiteX112" fmla="*/ 37638 w 2422250"/>
              <a:gd name="connsiteY112" fmla="*/ 4670612 h 4778189"/>
              <a:gd name="connsiteX113" fmla="*/ 28674 w 2422250"/>
              <a:gd name="connsiteY113" fmla="*/ 4724400 h 4778189"/>
              <a:gd name="connsiteX114" fmla="*/ 10744 w 2422250"/>
              <a:gd name="connsiteY114" fmla="*/ 4760259 h 4778189"/>
              <a:gd name="connsiteX115" fmla="*/ 1779 w 2422250"/>
              <a:gd name="connsiteY115" fmla="*/ 4778189 h 4778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2422250" h="4778189">
                <a:moveTo>
                  <a:pt x="2422250" y="0"/>
                </a:moveTo>
                <a:cubicBezTo>
                  <a:pt x="2407309" y="2988"/>
                  <a:pt x="2391432" y="2963"/>
                  <a:pt x="2377427" y="8965"/>
                </a:cubicBezTo>
                <a:cubicBezTo>
                  <a:pt x="2191717" y="88555"/>
                  <a:pt x="2225527" y="66861"/>
                  <a:pt x="2135379" y="134471"/>
                </a:cubicBezTo>
                <a:cubicBezTo>
                  <a:pt x="2138367" y="158377"/>
                  <a:pt x="2140681" y="182377"/>
                  <a:pt x="2144344" y="206189"/>
                </a:cubicBezTo>
                <a:cubicBezTo>
                  <a:pt x="2146661" y="221249"/>
                  <a:pt x="2144453" y="238613"/>
                  <a:pt x="2153309" y="251012"/>
                </a:cubicBezTo>
                <a:cubicBezTo>
                  <a:pt x="2161077" y="261887"/>
                  <a:pt x="2177215" y="262965"/>
                  <a:pt x="2189168" y="268942"/>
                </a:cubicBezTo>
                <a:cubicBezTo>
                  <a:pt x="2183191" y="274918"/>
                  <a:pt x="2175587" y="279623"/>
                  <a:pt x="2171238" y="286871"/>
                </a:cubicBezTo>
                <a:cubicBezTo>
                  <a:pt x="2166376" y="294974"/>
                  <a:pt x="2158764" y="304991"/>
                  <a:pt x="2162274" y="313765"/>
                </a:cubicBezTo>
                <a:cubicBezTo>
                  <a:pt x="2167622" y="327135"/>
                  <a:pt x="2204739" y="336885"/>
                  <a:pt x="2216062" y="340659"/>
                </a:cubicBezTo>
                <a:cubicBezTo>
                  <a:pt x="2173361" y="397594"/>
                  <a:pt x="2198895" y="352805"/>
                  <a:pt x="2180203" y="421342"/>
                </a:cubicBezTo>
                <a:cubicBezTo>
                  <a:pt x="2175230" y="439575"/>
                  <a:pt x="2168250" y="457201"/>
                  <a:pt x="2162274" y="475130"/>
                </a:cubicBezTo>
                <a:lnTo>
                  <a:pt x="2153309" y="502024"/>
                </a:lnTo>
                <a:cubicBezTo>
                  <a:pt x="2156297" y="513977"/>
                  <a:pt x="2166170" y="526194"/>
                  <a:pt x="2162274" y="537883"/>
                </a:cubicBezTo>
                <a:cubicBezTo>
                  <a:pt x="2158867" y="548104"/>
                  <a:pt x="2142277" y="547535"/>
                  <a:pt x="2135379" y="555812"/>
                </a:cubicBezTo>
                <a:cubicBezTo>
                  <a:pt x="2126824" y="566078"/>
                  <a:pt x="2123426" y="579718"/>
                  <a:pt x="2117450" y="591671"/>
                </a:cubicBezTo>
                <a:cubicBezTo>
                  <a:pt x="2114462" y="609600"/>
                  <a:pt x="2116614" y="629201"/>
                  <a:pt x="2108485" y="645459"/>
                </a:cubicBezTo>
                <a:cubicBezTo>
                  <a:pt x="2103667" y="655096"/>
                  <a:pt x="2091228" y="658571"/>
                  <a:pt x="2081591" y="663389"/>
                </a:cubicBezTo>
                <a:cubicBezTo>
                  <a:pt x="2060157" y="674106"/>
                  <a:pt x="2033147" y="682525"/>
                  <a:pt x="2009874" y="690283"/>
                </a:cubicBezTo>
                <a:cubicBezTo>
                  <a:pt x="2006886" y="702236"/>
                  <a:pt x="1999381" y="713916"/>
                  <a:pt x="2000909" y="726142"/>
                </a:cubicBezTo>
                <a:cubicBezTo>
                  <a:pt x="2002566" y="739402"/>
                  <a:pt x="2014146" y="749487"/>
                  <a:pt x="2018838" y="762000"/>
                </a:cubicBezTo>
                <a:cubicBezTo>
                  <a:pt x="2030646" y="793488"/>
                  <a:pt x="2026577" y="821000"/>
                  <a:pt x="2045732" y="851647"/>
                </a:cubicBezTo>
                <a:cubicBezTo>
                  <a:pt x="2051443" y="860784"/>
                  <a:pt x="2063662" y="863600"/>
                  <a:pt x="2072627" y="869577"/>
                </a:cubicBezTo>
                <a:cubicBezTo>
                  <a:pt x="2060674" y="872565"/>
                  <a:pt x="2043834" y="868448"/>
                  <a:pt x="2036768" y="878542"/>
                </a:cubicBezTo>
                <a:cubicBezTo>
                  <a:pt x="1943973" y="1011105"/>
                  <a:pt x="2057214" y="927666"/>
                  <a:pt x="1982979" y="977153"/>
                </a:cubicBezTo>
                <a:cubicBezTo>
                  <a:pt x="1979991" y="986118"/>
                  <a:pt x="1978703" y="995842"/>
                  <a:pt x="1974015" y="1004047"/>
                </a:cubicBezTo>
                <a:cubicBezTo>
                  <a:pt x="1966602" y="1017020"/>
                  <a:pt x="1955409" y="1027474"/>
                  <a:pt x="1947121" y="1039906"/>
                </a:cubicBezTo>
                <a:cubicBezTo>
                  <a:pt x="1937456" y="1054404"/>
                  <a:pt x="1929192" y="1069789"/>
                  <a:pt x="1920227" y="1084730"/>
                </a:cubicBezTo>
                <a:cubicBezTo>
                  <a:pt x="1917239" y="1099671"/>
                  <a:pt x="1918822" y="1116324"/>
                  <a:pt x="1911262" y="1129553"/>
                </a:cubicBezTo>
                <a:cubicBezTo>
                  <a:pt x="1905916" y="1138908"/>
                  <a:pt x="1889714" y="1138128"/>
                  <a:pt x="1884368" y="1147483"/>
                </a:cubicBezTo>
                <a:cubicBezTo>
                  <a:pt x="1876808" y="1160712"/>
                  <a:pt x="1878391" y="1177365"/>
                  <a:pt x="1875403" y="1192306"/>
                </a:cubicBezTo>
                <a:cubicBezTo>
                  <a:pt x="1884368" y="1210236"/>
                  <a:pt x="1891673" y="1229096"/>
                  <a:pt x="1902297" y="1246095"/>
                </a:cubicBezTo>
                <a:cubicBezTo>
                  <a:pt x="1937456" y="1302349"/>
                  <a:pt x="1905763" y="1220628"/>
                  <a:pt x="1929191" y="1290918"/>
                </a:cubicBezTo>
                <a:cubicBezTo>
                  <a:pt x="1914233" y="1305876"/>
                  <a:pt x="1885305" y="1325579"/>
                  <a:pt x="1893332" y="1353671"/>
                </a:cubicBezTo>
                <a:cubicBezTo>
                  <a:pt x="1896815" y="1365861"/>
                  <a:pt x="1911262" y="1371600"/>
                  <a:pt x="1920227" y="1380565"/>
                </a:cubicBezTo>
                <a:cubicBezTo>
                  <a:pt x="1917239" y="1389530"/>
                  <a:pt x="1911262" y="1398009"/>
                  <a:pt x="1911262" y="1407459"/>
                </a:cubicBezTo>
                <a:cubicBezTo>
                  <a:pt x="1911262" y="1418712"/>
                  <a:pt x="1924965" y="1457532"/>
                  <a:pt x="1929191" y="1470212"/>
                </a:cubicBezTo>
                <a:cubicBezTo>
                  <a:pt x="1908273" y="1479177"/>
                  <a:pt x="1887156" y="1487689"/>
                  <a:pt x="1866438" y="1497106"/>
                </a:cubicBezTo>
                <a:cubicBezTo>
                  <a:pt x="1854272" y="1502636"/>
                  <a:pt x="1840845" y="1506481"/>
                  <a:pt x="1830579" y="1515036"/>
                </a:cubicBezTo>
                <a:cubicBezTo>
                  <a:pt x="1808559" y="1533386"/>
                  <a:pt x="1815048" y="1546098"/>
                  <a:pt x="1803685" y="1568824"/>
                </a:cubicBezTo>
                <a:cubicBezTo>
                  <a:pt x="1768928" y="1638337"/>
                  <a:pt x="1799325" y="1555013"/>
                  <a:pt x="1776791" y="1622612"/>
                </a:cubicBezTo>
                <a:cubicBezTo>
                  <a:pt x="1779779" y="1631577"/>
                  <a:pt x="1785756" y="1640056"/>
                  <a:pt x="1785756" y="1649506"/>
                </a:cubicBezTo>
                <a:cubicBezTo>
                  <a:pt x="1785756" y="1672780"/>
                  <a:pt x="1773063" y="1680128"/>
                  <a:pt x="1758862" y="1694330"/>
                </a:cubicBezTo>
                <a:cubicBezTo>
                  <a:pt x="1740204" y="1768959"/>
                  <a:pt x="1762922" y="1695175"/>
                  <a:pt x="1731968" y="1757083"/>
                </a:cubicBezTo>
                <a:cubicBezTo>
                  <a:pt x="1727742" y="1765535"/>
                  <a:pt x="1728011" y="1775964"/>
                  <a:pt x="1723003" y="1783977"/>
                </a:cubicBezTo>
                <a:cubicBezTo>
                  <a:pt x="1712862" y="1800202"/>
                  <a:pt x="1699097" y="1813859"/>
                  <a:pt x="1687144" y="1828800"/>
                </a:cubicBezTo>
                <a:cubicBezTo>
                  <a:pt x="1682549" y="1851776"/>
                  <a:pt x="1669501" y="1878465"/>
                  <a:pt x="1687144" y="1900518"/>
                </a:cubicBezTo>
                <a:cubicBezTo>
                  <a:pt x="1693875" y="1908931"/>
                  <a:pt x="1705073" y="1912471"/>
                  <a:pt x="1714038" y="1918447"/>
                </a:cubicBezTo>
                <a:cubicBezTo>
                  <a:pt x="1682300" y="2013672"/>
                  <a:pt x="1736933" y="1863123"/>
                  <a:pt x="1678179" y="1972236"/>
                </a:cubicBezTo>
                <a:cubicBezTo>
                  <a:pt x="1659427" y="2007061"/>
                  <a:pt x="1638332" y="2073848"/>
                  <a:pt x="1624391" y="2115671"/>
                </a:cubicBezTo>
                <a:lnTo>
                  <a:pt x="1606462" y="2169459"/>
                </a:lnTo>
                <a:cubicBezTo>
                  <a:pt x="1603474" y="2178424"/>
                  <a:pt x="1606462" y="2193365"/>
                  <a:pt x="1597497" y="2196353"/>
                </a:cubicBezTo>
                <a:lnTo>
                  <a:pt x="1516815" y="2223247"/>
                </a:lnTo>
                <a:cubicBezTo>
                  <a:pt x="1507850" y="2229224"/>
                  <a:pt x="1499558" y="2236359"/>
                  <a:pt x="1489921" y="2241177"/>
                </a:cubicBezTo>
                <a:cubicBezTo>
                  <a:pt x="1475528" y="2248374"/>
                  <a:pt x="1453376" y="2245307"/>
                  <a:pt x="1445097" y="2259106"/>
                </a:cubicBezTo>
                <a:cubicBezTo>
                  <a:pt x="1432702" y="2279765"/>
                  <a:pt x="1440442" y="2307121"/>
                  <a:pt x="1436132" y="2330824"/>
                </a:cubicBezTo>
                <a:cubicBezTo>
                  <a:pt x="1434442" y="2340121"/>
                  <a:pt x="1435030" y="2352476"/>
                  <a:pt x="1427168" y="2357718"/>
                </a:cubicBezTo>
                <a:cubicBezTo>
                  <a:pt x="1414490" y="2366170"/>
                  <a:pt x="1397285" y="2363695"/>
                  <a:pt x="1382344" y="2366683"/>
                </a:cubicBezTo>
                <a:cubicBezTo>
                  <a:pt x="1379356" y="2375648"/>
                  <a:pt x="1401767" y="2396565"/>
                  <a:pt x="1409238" y="2411506"/>
                </a:cubicBezTo>
                <a:cubicBezTo>
                  <a:pt x="1416709" y="2426447"/>
                  <a:pt x="1422686" y="2413001"/>
                  <a:pt x="1427168" y="2456330"/>
                </a:cubicBezTo>
                <a:cubicBezTo>
                  <a:pt x="1431650" y="2499659"/>
                  <a:pt x="1479777" y="2656935"/>
                  <a:pt x="1436132" y="2671483"/>
                </a:cubicBezTo>
                <a:cubicBezTo>
                  <a:pt x="1430156" y="2680448"/>
                  <a:pt x="1428662" y="2693894"/>
                  <a:pt x="1418203" y="2707341"/>
                </a:cubicBezTo>
                <a:cubicBezTo>
                  <a:pt x="1407744" y="2720788"/>
                  <a:pt x="1383839" y="2740212"/>
                  <a:pt x="1373380" y="2752165"/>
                </a:cubicBezTo>
                <a:cubicBezTo>
                  <a:pt x="1362921" y="2764118"/>
                  <a:pt x="1364415" y="2762625"/>
                  <a:pt x="1355450" y="2779060"/>
                </a:cubicBezTo>
                <a:cubicBezTo>
                  <a:pt x="1346485" y="2795495"/>
                  <a:pt x="1346485" y="2832848"/>
                  <a:pt x="1319591" y="2850777"/>
                </a:cubicBezTo>
                <a:cubicBezTo>
                  <a:pt x="1313615" y="2859742"/>
                  <a:pt x="1295685" y="2865718"/>
                  <a:pt x="1274767" y="2877671"/>
                </a:cubicBezTo>
                <a:cubicBezTo>
                  <a:pt x="1253849" y="2889624"/>
                  <a:pt x="1219485" y="2912036"/>
                  <a:pt x="1194085" y="2922495"/>
                </a:cubicBezTo>
                <a:cubicBezTo>
                  <a:pt x="1168685" y="2932954"/>
                  <a:pt x="1131333" y="2937435"/>
                  <a:pt x="1122368" y="2940423"/>
                </a:cubicBezTo>
                <a:cubicBezTo>
                  <a:pt x="1085433" y="2977358"/>
                  <a:pt x="1090992" y="2959847"/>
                  <a:pt x="1077545" y="2967318"/>
                </a:cubicBezTo>
                <a:cubicBezTo>
                  <a:pt x="1064098" y="2974789"/>
                  <a:pt x="1059615" y="2979270"/>
                  <a:pt x="1041685" y="2985247"/>
                </a:cubicBezTo>
                <a:cubicBezTo>
                  <a:pt x="1023756" y="2991224"/>
                  <a:pt x="975945" y="2997201"/>
                  <a:pt x="969968" y="3003178"/>
                </a:cubicBezTo>
                <a:cubicBezTo>
                  <a:pt x="965557" y="3012001"/>
                  <a:pt x="932616" y="2997201"/>
                  <a:pt x="925145" y="3003177"/>
                </a:cubicBezTo>
                <a:cubicBezTo>
                  <a:pt x="917674" y="3009153"/>
                  <a:pt x="934109" y="3036047"/>
                  <a:pt x="925144" y="3039035"/>
                </a:cubicBezTo>
                <a:cubicBezTo>
                  <a:pt x="916179" y="3045012"/>
                  <a:pt x="902731" y="3022601"/>
                  <a:pt x="889284" y="3021107"/>
                </a:cubicBezTo>
                <a:cubicBezTo>
                  <a:pt x="875837" y="3019613"/>
                  <a:pt x="853426" y="3025589"/>
                  <a:pt x="844462" y="3030071"/>
                </a:cubicBezTo>
                <a:cubicBezTo>
                  <a:pt x="835498" y="3034553"/>
                  <a:pt x="844462" y="3050988"/>
                  <a:pt x="835497" y="3048000"/>
                </a:cubicBezTo>
                <a:cubicBezTo>
                  <a:pt x="826532" y="3045012"/>
                  <a:pt x="801133" y="3018118"/>
                  <a:pt x="790674" y="3012142"/>
                </a:cubicBezTo>
                <a:cubicBezTo>
                  <a:pt x="780215" y="3006166"/>
                  <a:pt x="789179" y="3007660"/>
                  <a:pt x="772744" y="3012142"/>
                </a:cubicBezTo>
                <a:cubicBezTo>
                  <a:pt x="756309" y="3016624"/>
                  <a:pt x="714474" y="3037541"/>
                  <a:pt x="692062" y="3039035"/>
                </a:cubicBezTo>
                <a:cubicBezTo>
                  <a:pt x="669650" y="3040529"/>
                  <a:pt x="653214" y="3024093"/>
                  <a:pt x="638273" y="3021105"/>
                </a:cubicBezTo>
                <a:cubicBezTo>
                  <a:pt x="623332" y="3018117"/>
                  <a:pt x="614368" y="3018118"/>
                  <a:pt x="602415" y="3021106"/>
                </a:cubicBezTo>
                <a:cubicBezTo>
                  <a:pt x="525343" y="3072487"/>
                  <a:pt x="568050" y="3003177"/>
                  <a:pt x="557591" y="3012142"/>
                </a:cubicBezTo>
                <a:cubicBezTo>
                  <a:pt x="547132" y="3021107"/>
                  <a:pt x="548627" y="3068919"/>
                  <a:pt x="539662" y="3074895"/>
                </a:cubicBezTo>
                <a:cubicBezTo>
                  <a:pt x="518637" y="3137966"/>
                  <a:pt x="511274" y="3085354"/>
                  <a:pt x="503803" y="3092824"/>
                </a:cubicBezTo>
                <a:cubicBezTo>
                  <a:pt x="496332" y="3100294"/>
                  <a:pt x="501520" y="3113036"/>
                  <a:pt x="494838" y="3119718"/>
                </a:cubicBezTo>
                <a:cubicBezTo>
                  <a:pt x="488156" y="3126400"/>
                  <a:pt x="476396" y="3124457"/>
                  <a:pt x="467944" y="3128683"/>
                </a:cubicBezTo>
                <a:cubicBezTo>
                  <a:pt x="458307" y="3133501"/>
                  <a:pt x="449230" y="3139600"/>
                  <a:pt x="441050" y="3146612"/>
                </a:cubicBezTo>
                <a:cubicBezTo>
                  <a:pt x="428215" y="3157613"/>
                  <a:pt x="405191" y="3182471"/>
                  <a:pt x="405191" y="3182471"/>
                </a:cubicBezTo>
                <a:cubicBezTo>
                  <a:pt x="391275" y="3238135"/>
                  <a:pt x="397417" y="3252998"/>
                  <a:pt x="360368" y="3290047"/>
                </a:cubicBezTo>
                <a:cubicBezTo>
                  <a:pt x="352749" y="3297666"/>
                  <a:pt x="342439" y="3302000"/>
                  <a:pt x="333474" y="3307977"/>
                </a:cubicBezTo>
                <a:cubicBezTo>
                  <a:pt x="330486" y="3325906"/>
                  <a:pt x="324509" y="3343588"/>
                  <a:pt x="324509" y="3361765"/>
                </a:cubicBezTo>
                <a:cubicBezTo>
                  <a:pt x="324509" y="3382895"/>
                  <a:pt x="336948" y="3403675"/>
                  <a:pt x="333474" y="3424518"/>
                </a:cubicBezTo>
                <a:cubicBezTo>
                  <a:pt x="330609" y="3441705"/>
                  <a:pt x="314371" y="3453757"/>
                  <a:pt x="306579" y="3469342"/>
                </a:cubicBezTo>
                <a:cubicBezTo>
                  <a:pt x="289994" y="3502511"/>
                  <a:pt x="303987" y="3500160"/>
                  <a:pt x="288650" y="3541059"/>
                </a:cubicBezTo>
                <a:cubicBezTo>
                  <a:pt x="284867" y="3551147"/>
                  <a:pt x="276697" y="3558988"/>
                  <a:pt x="270721" y="3567953"/>
                </a:cubicBezTo>
                <a:cubicBezTo>
                  <a:pt x="267733" y="3579906"/>
                  <a:pt x="268917" y="3593786"/>
                  <a:pt x="261756" y="3603812"/>
                </a:cubicBezTo>
                <a:cubicBezTo>
                  <a:pt x="253072" y="3615970"/>
                  <a:pt x="232080" y="3617104"/>
                  <a:pt x="225897" y="3630706"/>
                </a:cubicBezTo>
                <a:cubicBezTo>
                  <a:pt x="215928" y="3652639"/>
                  <a:pt x="222775" y="3679051"/>
                  <a:pt x="216932" y="3702424"/>
                </a:cubicBezTo>
                <a:cubicBezTo>
                  <a:pt x="213691" y="3715389"/>
                  <a:pt x="205402" y="3726551"/>
                  <a:pt x="199003" y="3738283"/>
                </a:cubicBezTo>
                <a:cubicBezTo>
                  <a:pt x="187467" y="3759433"/>
                  <a:pt x="173918" y="3779488"/>
                  <a:pt x="163144" y="3801036"/>
                </a:cubicBezTo>
                <a:cubicBezTo>
                  <a:pt x="158918" y="3809488"/>
                  <a:pt x="157901" y="3819244"/>
                  <a:pt x="154179" y="3827930"/>
                </a:cubicBezTo>
                <a:cubicBezTo>
                  <a:pt x="148915" y="3840213"/>
                  <a:pt x="144712" y="3853446"/>
                  <a:pt x="136250" y="3863789"/>
                </a:cubicBezTo>
                <a:cubicBezTo>
                  <a:pt x="117518" y="3886684"/>
                  <a:pt x="73497" y="3926542"/>
                  <a:pt x="73497" y="3926542"/>
                </a:cubicBezTo>
                <a:cubicBezTo>
                  <a:pt x="70509" y="3938495"/>
                  <a:pt x="64532" y="3950079"/>
                  <a:pt x="64532" y="3962400"/>
                </a:cubicBezTo>
                <a:cubicBezTo>
                  <a:pt x="64532" y="3982971"/>
                  <a:pt x="67117" y="4048252"/>
                  <a:pt x="82462" y="4078942"/>
                </a:cubicBezTo>
                <a:cubicBezTo>
                  <a:pt x="87280" y="4088579"/>
                  <a:pt x="94415" y="4096871"/>
                  <a:pt x="100391" y="4105836"/>
                </a:cubicBezTo>
                <a:cubicBezTo>
                  <a:pt x="97403" y="4123765"/>
                  <a:pt x="98587" y="4142917"/>
                  <a:pt x="91427" y="4159624"/>
                </a:cubicBezTo>
                <a:cubicBezTo>
                  <a:pt x="66783" y="4217128"/>
                  <a:pt x="42927" y="4225086"/>
                  <a:pt x="19709" y="4276165"/>
                </a:cubicBezTo>
                <a:cubicBezTo>
                  <a:pt x="11888" y="4293370"/>
                  <a:pt x="1779" y="4329953"/>
                  <a:pt x="1779" y="4329953"/>
                </a:cubicBezTo>
                <a:cubicBezTo>
                  <a:pt x="48270" y="4376444"/>
                  <a:pt x="-10708" y="4307216"/>
                  <a:pt x="1779" y="4419600"/>
                </a:cubicBezTo>
                <a:cubicBezTo>
                  <a:pt x="5333" y="4451587"/>
                  <a:pt x="26813" y="4478938"/>
                  <a:pt x="37638" y="4509247"/>
                </a:cubicBezTo>
                <a:cubicBezTo>
                  <a:pt x="59903" y="4571590"/>
                  <a:pt x="30423" y="4520836"/>
                  <a:pt x="64532" y="4572000"/>
                </a:cubicBezTo>
                <a:cubicBezTo>
                  <a:pt x="58556" y="4595906"/>
                  <a:pt x="53087" y="4619945"/>
                  <a:pt x="46603" y="4643718"/>
                </a:cubicBezTo>
                <a:cubicBezTo>
                  <a:pt x="44117" y="4652835"/>
                  <a:pt x="39688" y="4661387"/>
                  <a:pt x="37638" y="4670612"/>
                </a:cubicBezTo>
                <a:cubicBezTo>
                  <a:pt x="33695" y="4688356"/>
                  <a:pt x="33897" y="4706990"/>
                  <a:pt x="28674" y="4724400"/>
                </a:cubicBezTo>
                <a:cubicBezTo>
                  <a:pt x="24834" y="4737200"/>
                  <a:pt x="16721" y="4748306"/>
                  <a:pt x="10744" y="4760259"/>
                </a:cubicBezTo>
                <a:lnTo>
                  <a:pt x="1779" y="4778189"/>
                </a:lnTo>
              </a:path>
            </a:pathLst>
          </a:custGeom>
          <a:no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sz="1350">
              <a:solidFill>
                <a:srgbClr val="FFFFFF"/>
              </a:solidFill>
            </a:endParaRPr>
          </a:p>
        </p:txBody>
      </p:sp>
      <p:sp>
        <p:nvSpPr>
          <p:cNvPr id="6156" name="Rectangle 4"/>
          <p:cNvSpPr>
            <a:spLocks noGrp="1" noChangeArrowheads="1"/>
          </p:cNvSpPr>
          <p:nvPr>
            <p:ph type="title"/>
          </p:nvPr>
        </p:nvSpPr>
        <p:spPr>
          <a:xfrm>
            <a:off x="1724507" y="997744"/>
            <a:ext cx="5035652" cy="857250"/>
          </a:xfrm>
        </p:spPr>
        <p:txBody>
          <a:bodyPr/>
          <a:lstStyle/>
          <a:p>
            <a:r>
              <a:rPr lang="nl-BE" altLang="nl-BE" sz="1500" dirty="0">
                <a:solidFill>
                  <a:schemeClr val="accent1"/>
                </a:solidFill>
              </a:rPr>
              <a:t>Zuiveringsgebied </a:t>
            </a:r>
            <a:r>
              <a:rPr lang="nl-BE" altLang="nl-BE" sz="1500" dirty="0" err="1">
                <a:solidFill>
                  <a:schemeClr val="accent1"/>
                </a:solidFill>
              </a:rPr>
              <a:t>Pulderbos</a:t>
            </a:r>
            <a:br>
              <a:rPr lang="nl-BE" altLang="nl-BE" sz="1500" dirty="0">
                <a:solidFill>
                  <a:schemeClr val="accent1"/>
                </a:solidFill>
              </a:rPr>
            </a:br>
            <a:r>
              <a:rPr lang="nl-BE" altLang="nl-BE" sz="1500" dirty="0">
                <a:solidFill>
                  <a:schemeClr val="accent1"/>
                </a:solidFill>
              </a:rPr>
              <a:t>Synoptisch plan</a:t>
            </a:r>
            <a:endParaRPr lang="nl-NL" altLang="nl-BE" sz="1500" dirty="0">
              <a:solidFill>
                <a:schemeClr val="accent1"/>
              </a:solidFill>
            </a:endParaRPr>
          </a:p>
        </p:txBody>
      </p:sp>
      <p:sp>
        <p:nvSpPr>
          <p:cNvPr id="6157" name="Line 6"/>
          <p:cNvSpPr>
            <a:spLocks noChangeShapeType="1"/>
          </p:cNvSpPr>
          <p:nvPr/>
        </p:nvSpPr>
        <p:spPr bwMode="auto">
          <a:xfrm>
            <a:off x="6115050" y="2571750"/>
            <a:ext cx="0" cy="20574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BE" sz="1350">
              <a:solidFill>
                <a:srgbClr val="000000"/>
              </a:solidFill>
            </a:endParaRPr>
          </a:p>
        </p:txBody>
      </p:sp>
      <p:sp>
        <p:nvSpPr>
          <p:cNvPr id="6158" name="Line 5"/>
          <p:cNvSpPr>
            <a:spLocks noChangeShapeType="1"/>
          </p:cNvSpPr>
          <p:nvPr/>
        </p:nvSpPr>
        <p:spPr bwMode="auto">
          <a:xfrm>
            <a:off x="5086351" y="1828800"/>
            <a:ext cx="7144" cy="328731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BE" sz="1350">
              <a:solidFill>
                <a:srgbClr val="000000"/>
              </a:solidFill>
            </a:endParaRPr>
          </a:p>
        </p:txBody>
      </p:sp>
      <p:sp>
        <p:nvSpPr>
          <p:cNvPr id="6159" name="Line 7"/>
          <p:cNvSpPr>
            <a:spLocks noChangeShapeType="1"/>
          </p:cNvSpPr>
          <p:nvPr/>
        </p:nvSpPr>
        <p:spPr bwMode="auto">
          <a:xfrm>
            <a:off x="6115050" y="4629150"/>
            <a:ext cx="11430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BE" sz="1350">
              <a:solidFill>
                <a:srgbClr val="000000"/>
              </a:solidFill>
            </a:endParaRPr>
          </a:p>
        </p:txBody>
      </p:sp>
      <p:sp>
        <p:nvSpPr>
          <p:cNvPr id="6160" name="Line 8"/>
          <p:cNvSpPr>
            <a:spLocks noChangeShapeType="1"/>
          </p:cNvSpPr>
          <p:nvPr/>
        </p:nvSpPr>
        <p:spPr bwMode="auto">
          <a:xfrm>
            <a:off x="6629400" y="4629150"/>
            <a:ext cx="0" cy="8001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BE" sz="1350">
              <a:solidFill>
                <a:srgbClr val="000000"/>
              </a:solidFill>
            </a:endParaRPr>
          </a:p>
        </p:txBody>
      </p:sp>
      <p:sp>
        <p:nvSpPr>
          <p:cNvPr id="6161" name="Line 9"/>
          <p:cNvSpPr>
            <a:spLocks noChangeShapeType="1"/>
          </p:cNvSpPr>
          <p:nvPr/>
        </p:nvSpPr>
        <p:spPr bwMode="auto">
          <a:xfrm>
            <a:off x="5086350" y="2400300"/>
            <a:ext cx="457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BE" sz="1350">
              <a:solidFill>
                <a:srgbClr val="000000"/>
              </a:solidFill>
            </a:endParaRPr>
          </a:p>
        </p:txBody>
      </p:sp>
      <p:sp>
        <p:nvSpPr>
          <p:cNvPr id="6162" name="Line 10"/>
          <p:cNvSpPr>
            <a:spLocks noChangeShapeType="1"/>
          </p:cNvSpPr>
          <p:nvPr/>
        </p:nvSpPr>
        <p:spPr bwMode="auto">
          <a:xfrm>
            <a:off x="5086350" y="3829050"/>
            <a:ext cx="10287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BE" sz="1350">
              <a:solidFill>
                <a:srgbClr val="000000"/>
              </a:solidFill>
            </a:endParaRPr>
          </a:p>
        </p:txBody>
      </p:sp>
      <p:sp>
        <p:nvSpPr>
          <p:cNvPr id="6163" name="Line 11"/>
          <p:cNvSpPr>
            <a:spLocks noChangeShapeType="1"/>
          </p:cNvSpPr>
          <p:nvPr/>
        </p:nvSpPr>
        <p:spPr bwMode="auto">
          <a:xfrm flipH="1">
            <a:off x="1620441" y="3657600"/>
            <a:ext cx="3465909"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BE" sz="1350">
              <a:solidFill>
                <a:srgbClr val="000000"/>
              </a:solidFill>
            </a:endParaRPr>
          </a:p>
        </p:txBody>
      </p:sp>
      <p:sp>
        <p:nvSpPr>
          <p:cNvPr id="6164" name="Line 12"/>
          <p:cNvSpPr>
            <a:spLocks noChangeShapeType="1"/>
          </p:cNvSpPr>
          <p:nvPr/>
        </p:nvSpPr>
        <p:spPr bwMode="auto">
          <a:xfrm flipV="1">
            <a:off x="2457450" y="2057400"/>
            <a:ext cx="0" cy="16002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BE" sz="1350">
              <a:solidFill>
                <a:srgbClr val="000000"/>
              </a:solidFill>
            </a:endParaRPr>
          </a:p>
        </p:txBody>
      </p:sp>
      <p:sp>
        <p:nvSpPr>
          <p:cNvPr id="6165" name="Line 13"/>
          <p:cNvSpPr>
            <a:spLocks noChangeShapeType="1"/>
          </p:cNvSpPr>
          <p:nvPr/>
        </p:nvSpPr>
        <p:spPr bwMode="auto">
          <a:xfrm flipH="1">
            <a:off x="1943100" y="2286000"/>
            <a:ext cx="51435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BE" sz="1350">
              <a:solidFill>
                <a:srgbClr val="000000"/>
              </a:solidFill>
            </a:endParaRPr>
          </a:p>
        </p:txBody>
      </p:sp>
      <p:sp>
        <p:nvSpPr>
          <p:cNvPr id="6166" name="Line 14"/>
          <p:cNvSpPr>
            <a:spLocks noChangeShapeType="1"/>
          </p:cNvSpPr>
          <p:nvPr/>
        </p:nvSpPr>
        <p:spPr bwMode="auto">
          <a:xfrm flipV="1">
            <a:off x="3314700" y="2971800"/>
            <a:ext cx="0" cy="6858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BE" sz="1350">
              <a:solidFill>
                <a:srgbClr val="000000"/>
              </a:solidFill>
            </a:endParaRPr>
          </a:p>
        </p:txBody>
      </p:sp>
      <p:sp>
        <p:nvSpPr>
          <p:cNvPr id="6167" name="Line 15"/>
          <p:cNvSpPr>
            <a:spLocks noChangeShapeType="1"/>
          </p:cNvSpPr>
          <p:nvPr/>
        </p:nvSpPr>
        <p:spPr bwMode="auto">
          <a:xfrm>
            <a:off x="2457450" y="2686050"/>
            <a:ext cx="62865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BE" sz="1350">
              <a:solidFill>
                <a:srgbClr val="000000"/>
              </a:solidFill>
            </a:endParaRPr>
          </a:p>
        </p:txBody>
      </p:sp>
      <p:sp>
        <p:nvSpPr>
          <p:cNvPr id="6168" name="Line 16"/>
          <p:cNvSpPr>
            <a:spLocks noChangeShapeType="1"/>
          </p:cNvSpPr>
          <p:nvPr/>
        </p:nvSpPr>
        <p:spPr bwMode="auto">
          <a:xfrm>
            <a:off x="2457450" y="2457450"/>
            <a:ext cx="62865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BE" sz="1350">
              <a:solidFill>
                <a:srgbClr val="000000"/>
              </a:solidFill>
            </a:endParaRPr>
          </a:p>
        </p:txBody>
      </p:sp>
      <p:grpSp>
        <p:nvGrpSpPr>
          <p:cNvPr id="13" name="Groep 12"/>
          <p:cNvGrpSpPr/>
          <p:nvPr/>
        </p:nvGrpSpPr>
        <p:grpSpPr>
          <a:xfrm>
            <a:off x="6356747" y="4002881"/>
            <a:ext cx="400050" cy="400050"/>
            <a:chOff x="6951663" y="4194175"/>
            <a:chExt cx="533400" cy="533400"/>
          </a:xfrm>
          <a:solidFill>
            <a:srgbClr val="0070C0"/>
          </a:solidFill>
        </p:grpSpPr>
        <p:sp>
          <p:nvSpPr>
            <p:cNvPr id="6169" name="Oval 17"/>
            <p:cNvSpPr>
              <a:spLocks noChangeArrowheads="1"/>
            </p:cNvSpPr>
            <p:nvPr/>
          </p:nvSpPr>
          <p:spPr bwMode="auto">
            <a:xfrm>
              <a:off x="6951663" y="4194175"/>
              <a:ext cx="533400" cy="533400"/>
            </a:xfrm>
            <a:prstGeom prst="ellipse">
              <a:avLst/>
            </a:prstGeom>
            <a:grp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nl-BE" altLang="nl-BE" sz="1350">
                <a:solidFill>
                  <a:srgbClr val="000000"/>
                </a:solidFill>
              </a:endParaRPr>
            </a:p>
          </p:txBody>
        </p:sp>
        <p:sp>
          <p:nvSpPr>
            <p:cNvPr id="6170" name="Oval 18"/>
            <p:cNvSpPr>
              <a:spLocks noChangeArrowheads="1"/>
            </p:cNvSpPr>
            <p:nvPr/>
          </p:nvSpPr>
          <p:spPr bwMode="auto">
            <a:xfrm>
              <a:off x="7086600" y="4321175"/>
              <a:ext cx="273050" cy="279400"/>
            </a:xfrm>
            <a:prstGeom prst="ellipse">
              <a:avLst/>
            </a:prstGeom>
            <a:grp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nl-BE" altLang="nl-BE" sz="1350">
                <a:solidFill>
                  <a:srgbClr val="000000"/>
                </a:solidFill>
              </a:endParaRPr>
            </a:p>
          </p:txBody>
        </p:sp>
      </p:grpSp>
      <p:grpSp>
        <p:nvGrpSpPr>
          <p:cNvPr id="10" name="Groep 9"/>
          <p:cNvGrpSpPr/>
          <p:nvPr/>
        </p:nvGrpSpPr>
        <p:grpSpPr>
          <a:xfrm>
            <a:off x="2686050" y="3543301"/>
            <a:ext cx="238466" cy="241697"/>
            <a:chOff x="2057400" y="3581400"/>
            <a:chExt cx="317954" cy="322263"/>
          </a:xfrm>
          <a:solidFill>
            <a:schemeClr val="bg1">
              <a:lumMod val="65000"/>
            </a:schemeClr>
          </a:solidFill>
        </p:grpSpPr>
        <p:sp>
          <p:nvSpPr>
            <p:cNvPr id="3094" name="Oval 20"/>
            <p:cNvSpPr>
              <a:spLocks noChangeArrowheads="1"/>
            </p:cNvSpPr>
            <p:nvPr/>
          </p:nvSpPr>
          <p:spPr bwMode="auto">
            <a:xfrm>
              <a:off x="2057400" y="3581400"/>
              <a:ext cx="304800" cy="304800"/>
            </a:xfrm>
            <a:prstGeom prst="ellipse">
              <a:avLst/>
            </a:prstGeom>
            <a:grp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endParaRPr lang="nl-BE" altLang="nl-BE" sz="1350">
                <a:solidFill>
                  <a:srgbClr val="000000"/>
                </a:solidFill>
              </a:endParaRPr>
            </a:p>
          </p:txBody>
        </p:sp>
        <p:sp>
          <p:nvSpPr>
            <p:cNvPr id="3095" name="AutoShape 22"/>
            <p:cNvSpPr>
              <a:spLocks noChangeArrowheads="1"/>
            </p:cNvSpPr>
            <p:nvPr/>
          </p:nvSpPr>
          <p:spPr bwMode="auto">
            <a:xfrm rot="5593471">
              <a:off x="2108654" y="3636963"/>
              <a:ext cx="304800" cy="228600"/>
            </a:xfrm>
            <a:prstGeom prst="triangle">
              <a:avLst>
                <a:gd name="adj" fmla="val 50000"/>
              </a:avLst>
            </a:prstGeom>
            <a:grp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endParaRPr lang="nl-BE" altLang="nl-BE" sz="1350">
                <a:solidFill>
                  <a:srgbClr val="000000"/>
                </a:solidFill>
              </a:endParaRPr>
            </a:p>
          </p:txBody>
        </p:sp>
      </p:grpSp>
      <p:grpSp>
        <p:nvGrpSpPr>
          <p:cNvPr id="9" name="Groep 8"/>
          <p:cNvGrpSpPr/>
          <p:nvPr/>
        </p:nvGrpSpPr>
        <p:grpSpPr>
          <a:xfrm>
            <a:off x="4972050" y="2743200"/>
            <a:ext cx="228600" cy="228600"/>
            <a:chOff x="5105400" y="2514600"/>
            <a:chExt cx="304800" cy="304800"/>
          </a:xfrm>
          <a:solidFill>
            <a:schemeClr val="bg1">
              <a:lumMod val="65000"/>
            </a:schemeClr>
          </a:solidFill>
        </p:grpSpPr>
        <p:sp>
          <p:nvSpPr>
            <p:cNvPr id="3093" name="Oval 19"/>
            <p:cNvSpPr>
              <a:spLocks noChangeArrowheads="1"/>
            </p:cNvSpPr>
            <p:nvPr/>
          </p:nvSpPr>
          <p:spPr bwMode="auto">
            <a:xfrm>
              <a:off x="5105400" y="2514600"/>
              <a:ext cx="304800" cy="304800"/>
            </a:xfrm>
            <a:prstGeom prst="ellipse">
              <a:avLst/>
            </a:prstGeom>
            <a:grp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endParaRPr lang="nl-BE" altLang="nl-BE" sz="1350">
                <a:solidFill>
                  <a:srgbClr val="000000"/>
                </a:solidFill>
              </a:endParaRPr>
            </a:p>
          </p:txBody>
        </p:sp>
        <p:sp>
          <p:nvSpPr>
            <p:cNvPr id="3096" name="AutoShape 23"/>
            <p:cNvSpPr>
              <a:spLocks noChangeArrowheads="1"/>
            </p:cNvSpPr>
            <p:nvPr/>
          </p:nvSpPr>
          <p:spPr bwMode="auto">
            <a:xfrm rot="10800000">
              <a:off x="5105400" y="2590800"/>
              <a:ext cx="304800" cy="228600"/>
            </a:xfrm>
            <a:prstGeom prst="triangle">
              <a:avLst>
                <a:gd name="adj" fmla="val 50000"/>
              </a:avLst>
            </a:prstGeom>
            <a:grp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endParaRPr lang="nl-BE" altLang="nl-BE" sz="1350">
                <a:solidFill>
                  <a:srgbClr val="000000"/>
                </a:solidFill>
              </a:endParaRPr>
            </a:p>
          </p:txBody>
        </p:sp>
      </p:grpSp>
      <p:sp>
        <p:nvSpPr>
          <p:cNvPr id="6175" name="AutoShape 25"/>
          <p:cNvSpPr>
            <a:spLocks noChangeArrowheads="1"/>
          </p:cNvSpPr>
          <p:nvPr/>
        </p:nvSpPr>
        <p:spPr bwMode="auto">
          <a:xfrm>
            <a:off x="5372100" y="3714750"/>
            <a:ext cx="342900" cy="228600"/>
          </a:xfrm>
          <a:prstGeom prst="curvedDownArrow">
            <a:avLst>
              <a:gd name="adj1" fmla="val 30000"/>
              <a:gd name="adj2" fmla="val 60000"/>
              <a:gd name="adj3" fmla="val 33333"/>
            </a:avLst>
          </a:prstGeom>
          <a:solidFill>
            <a:srgbClr val="FFFF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nl-BE" altLang="nl-BE" sz="1350">
              <a:solidFill>
                <a:srgbClr val="000000"/>
              </a:solidFill>
            </a:endParaRPr>
          </a:p>
        </p:txBody>
      </p:sp>
      <p:sp>
        <p:nvSpPr>
          <p:cNvPr id="6176" name="AutoShape 26"/>
          <p:cNvSpPr>
            <a:spLocks/>
          </p:cNvSpPr>
          <p:nvPr/>
        </p:nvSpPr>
        <p:spPr bwMode="auto">
          <a:xfrm>
            <a:off x="6894910" y="3726656"/>
            <a:ext cx="800100" cy="358379"/>
          </a:xfrm>
          <a:prstGeom prst="borderCallout2">
            <a:avLst>
              <a:gd name="adj1" fmla="val 18750"/>
              <a:gd name="adj2" fmla="val -7144"/>
              <a:gd name="adj3" fmla="val 18750"/>
              <a:gd name="adj4" fmla="val -14287"/>
              <a:gd name="adj5" fmla="val 84102"/>
              <a:gd name="adj6" fmla="val -23903"/>
            </a:avLst>
          </a:prstGeom>
          <a:solidFill>
            <a:schemeClr val="bg1"/>
          </a:solidFill>
          <a:ln w="9525">
            <a:solidFill>
              <a:schemeClr val="tx1"/>
            </a:solidFill>
            <a:miter lim="800000"/>
            <a:headEnd/>
            <a:tailEnd type="triangle" w="med" len="me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nl-BE" altLang="nl-BE" sz="750">
                <a:solidFill>
                  <a:srgbClr val="000000"/>
                </a:solidFill>
              </a:rPr>
              <a:t>RWZI PULDERBOS</a:t>
            </a:r>
            <a:endParaRPr lang="nl-NL" altLang="nl-BE" sz="750">
              <a:solidFill>
                <a:srgbClr val="000000"/>
              </a:solidFill>
            </a:endParaRPr>
          </a:p>
        </p:txBody>
      </p:sp>
      <p:grpSp>
        <p:nvGrpSpPr>
          <p:cNvPr id="12" name="Groep 11"/>
          <p:cNvGrpSpPr/>
          <p:nvPr/>
        </p:nvGrpSpPr>
        <p:grpSpPr>
          <a:xfrm>
            <a:off x="6115050" y="4108847"/>
            <a:ext cx="228600" cy="228600"/>
            <a:chOff x="6629400" y="4335463"/>
            <a:chExt cx="304800" cy="304800"/>
          </a:xfrm>
          <a:solidFill>
            <a:srgbClr val="00B050"/>
          </a:solidFill>
        </p:grpSpPr>
        <p:sp>
          <p:nvSpPr>
            <p:cNvPr id="6177" name="Oval 27"/>
            <p:cNvSpPr>
              <a:spLocks noChangeArrowheads="1"/>
            </p:cNvSpPr>
            <p:nvPr/>
          </p:nvSpPr>
          <p:spPr bwMode="auto">
            <a:xfrm>
              <a:off x="6629400" y="4335463"/>
              <a:ext cx="304800" cy="304800"/>
            </a:xfrm>
            <a:prstGeom prst="ellipse">
              <a:avLst/>
            </a:prstGeom>
            <a:grp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nl-BE" altLang="nl-BE" sz="1350">
                <a:solidFill>
                  <a:srgbClr val="000000"/>
                </a:solidFill>
              </a:endParaRPr>
            </a:p>
          </p:txBody>
        </p:sp>
        <p:sp>
          <p:nvSpPr>
            <p:cNvPr id="6178" name="AutoShape 28"/>
            <p:cNvSpPr>
              <a:spLocks noChangeArrowheads="1"/>
            </p:cNvSpPr>
            <p:nvPr/>
          </p:nvSpPr>
          <p:spPr bwMode="auto">
            <a:xfrm rot="5400000">
              <a:off x="6667500" y="4373563"/>
              <a:ext cx="304800" cy="228600"/>
            </a:xfrm>
            <a:prstGeom prst="triangle">
              <a:avLst>
                <a:gd name="adj" fmla="val 50000"/>
              </a:avLst>
            </a:prstGeom>
            <a:grp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nl-BE" altLang="nl-BE" sz="1350">
                <a:solidFill>
                  <a:srgbClr val="000000"/>
                </a:solidFill>
              </a:endParaRPr>
            </a:p>
          </p:txBody>
        </p:sp>
      </p:grpSp>
      <p:sp>
        <p:nvSpPr>
          <p:cNvPr id="6179" name="AutoShape 29"/>
          <p:cNvSpPr>
            <a:spLocks/>
          </p:cNvSpPr>
          <p:nvPr/>
        </p:nvSpPr>
        <p:spPr bwMode="auto">
          <a:xfrm>
            <a:off x="4167188" y="3942160"/>
            <a:ext cx="857250" cy="342900"/>
          </a:xfrm>
          <a:prstGeom prst="borderCallout2">
            <a:avLst>
              <a:gd name="adj1" fmla="val 43116"/>
              <a:gd name="adj2" fmla="val 101218"/>
              <a:gd name="adj3" fmla="val 30227"/>
              <a:gd name="adj4" fmla="val 116417"/>
              <a:gd name="adj5" fmla="val 620"/>
              <a:gd name="adj6" fmla="val 138449"/>
            </a:avLst>
          </a:prstGeom>
          <a:solidFill>
            <a:schemeClr val="bg1"/>
          </a:solidFill>
          <a:ln w="9525">
            <a:solidFill>
              <a:schemeClr val="tx1"/>
            </a:solidFill>
            <a:miter lim="800000"/>
            <a:headEnd/>
            <a:tailEnd type="triangle" w="med" len="me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nl-BE" altLang="nl-BE" sz="750" dirty="0">
                <a:solidFill>
                  <a:srgbClr val="000000"/>
                </a:solidFill>
              </a:rPr>
              <a:t>OS Zandhoven  Draaiboom</a:t>
            </a:r>
            <a:endParaRPr lang="nl-NL" altLang="nl-BE" sz="750" dirty="0">
              <a:solidFill>
                <a:srgbClr val="000000"/>
              </a:solidFill>
            </a:endParaRPr>
          </a:p>
        </p:txBody>
      </p:sp>
      <p:sp>
        <p:nvSpPr>
          <p:cNvPr id="6180" name="Oval 30"/>
          <p:cNvSpPr>
            <a:spLocks noChangeArrowheads="1"/>
          </p:cNvSpPr>
          <p:nvPr/>
        </p:nvSpPr>
        <p:spPr bwMode="auto">
          <a:xfrm rot="1497570">
            <a:off x="5170885" y="3740945"/>
            <a:ext cx="1314450" cy="603647"/>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nl-BE" altLang="nl-BE" sz="1350">
              <a:solidFill>
                <a:srgbClr val="000000"/>
              </a:solidFill>
            </a:endParaRPr>
          </a:p>
        </p:txBody>
      </p:sp>
      <p:sp>
        <p:nvSpPr>
          <p:cNvPr id="6184" name="AutoShape 29"/>
          <p:cNvSpPr>
            <a:spLocks/>
          </p:cNvSpPr>
          <p:nvPr/>
        </p:nvSpPr>
        <p:spPr bwMode="auto">
          <a:xfrm>
            <a:off x="3952875" y="2751536"/>
            <a:ext cx="800100" cy="220265"/>
          </a:xfrm>
          <a:prstGeom prst="borderCallout2">
            <a:avLst>
              <a:gd name="adj1" fmla="val 11440"/>
              <a:gd name="adj2" fmla="val 101000"/>
              <a:gd name="adj3" fmla="val 32667"/>
              <a:gd name="adj4" fmla="val 110755"/>
              <a:gd name="adj5" fmla="val 47847"/>
              <a:gd name="adj6" fmla="val 123565"/>
            </a:avLst>
          </a:prstGeom>
          <a:solidFill>
            <a:schemeClr val="bg1"/>
          </a:solidFill>
          <a:ln w="9525">
            <a:solidFill>
              <a:schemeClr val="tx1"/>
            </a:solidFill>
            <a:miter lim="800000"/>
            <a:headEnd/>
            <a:tailEnd type="triangle" w="med" len="me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nl-NL" altLang="nl-BE" sz="750">
                <a:solidFill>
                  <a:srgbClr val="000000"/>
                </a:solidFill>
              </a:rPr>
              <a:t>PS Rodendijk</a:t>
            </a:r>
          </a:p>
        </p:txBody>
      </p:sp>
      <p:sp>
        <p:nvSpPr>
          <p:cNvPr id="34" name="AutoShape 26"/>
          <p:cNvSpPr>
            <a:spLocks/>
          </p:cNvSpPr>
          <p:nvPr/>
        </p:nvSpPr>
        <p:spPr bwMode="auto">
          <a:xfrm>
            <a:off x="6404372" y="2257425"/>
            <a:ext cx="981075" cy="285750"/>
          </a:xfrm>
          <a:prstGeom prst="borderCallout2">
            <a:avLst>
              <a:gd name="adj1" fmla="val 18750"/>
              <a:gd name="adj2" fmla="val -7144"/>
              <a:gd name="adj3" fmla="val 18750"/>
              <a:gd name="adj4" fmla="val -14287"/>
              <a:gd name="adj5" fmla="val 35323"/>
              <a:gd name="adj6" fmla="val -23903"/>
            </a:avLst>
          </a:prstGeom>
          <a:noFill/>
          <a:ln w="9525">
            <a:noFill/>
            <a:miter lim="800000"/>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defRPr/>
            </a:pPr>
            <a:r>
              <a:rPr lang="nl-BE" sz="750" dirty="0">
                <a:solidFill>
                  <a:schemeClr val="accent3">
                    <a:lumMod val="75000"/>
                  </a:schemeClr>
                </a:solidFill>
              </a:rPr>
              <a:t>Molenbeek – </a:t>
            </a:r>
            <a:r>
              <a:rPr lang="nl-BE" sz="750" dirty="0" err="1">
                <a:solidFill>
                  <a:schemeClr val="accent3">
                    <a:lumMod val="75000"/>
                  </a:schemeClr>
                </a:solidFill>
              </a:rPr>
              <a:t>Bollaak</a:t>
            </a:r>
            <a:r>
              <a:rPr lang="nl-BE" sz="750" dirty="0">
                <a:solidFill>
                  <a:schemeClr val="accent3">
                    <a:lumMod val="75000"/>
                  </a:schemeClr>
                </a:solidFill>
              </a:rPr>
              <a:t> - Dorpsloop</a:t>
            </a:r>
            <a:endParaRPr lang="nl-NL" sz="750" dirty="0">
              <a:solidFill>
                <a:schemeClr val="accent3">
                  <a:lumMod val="75000"/>
                </a:schemeClr>
              </a:solidFill>
            </a:endParaRPr>
          </a:p>
        </p:txBody>
      </p:sp>
      <p:sp>
        <p:nvSpPr>
          <p:cNvPr id="36" name="AutoShape 26"/>
          <p:cNvSpPr>
            <a:spLocks/>
          </p:cNvSpPr>
          <p:nvPr/>
        </p:nvSpPr>
        <p:spPr bwMode="auto">
          <a:xfrm>
            <a:off x="3786187" y="2057400"/>
            <a:ext cx="1185863" cy="342900"/>
          </a:xfrm>
          <a:prstGeom prst="borderCallout2">
            <a:avLst>
              <a:gd name="adj1" fmla="val 18750"/>
              <a:gd name="adj2" fmla="val -7144"/>
              <a:gd name="adj3" fmla="val 18750"/>
              <a:gd name="adj4" fmla="val -14287"/>
              <a:gd name="adj5" fmla="val 23558"/>
              <a:gd name="adj6" fmla="val -14832"/>
            </a:avLst>
          </a:prstGeom>
          <a:noFill/>
          <a:ln w="9525">
            <a:noFill/>
            <a:miter lim="800000"/>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defRPr/>
            </a:pPr>
            <a:r>
              <a:rPr lang="nl-BE" sz="750" dirty="0">
                <a:solidFill>
                  <a:schemeClr val="accent3">
                    <a:lumMod val="75000"/>
                  </a:schemeClr>
                </a:solidFill>
              </a:rPr>
              <a:t>Klein </a:t>
            </a:r>
            <a:r>
              <a:rPr lang="nl-BE" sz="750" dirty="0" err="1">
                <a:solidFill>
                  <a:schemeClr val="accent3">
                    <a:lumMod val="75000"/>
                  </a:schemeClr>
                </a:solidFill>
              </a:rPr>
              <a:t>Wilboerebeek</a:t>
            </a:r>
            <a:r>
              <a:rPr lang="nl-BE" sz="750" dirty="0">
                <a:solidFill>
                  <a:schemeClr val="accent3">
                    <a:lumMod val="75000"/>
                  </a:schemeClr>
                </a:solidFill>
              </a:rPr>
              <a:t> - </a:t>
            </a:r>
            <a:r>
              <a:rPr lang="nl-BE" sz="750" dirty="0" err="1">
                <a:solidFill>
                  <a:schemeClr val="accent3">
                    <a:lumMod val="75000"/>
                  </a:schemeClr>
                </a:solidFill>
              </a:rPr>
              <a:t>Dorpbeek</a:t>
            </a:r>
            <a:endParaRPr lang="nl-NL" sz="750" dirty="0">
              <a:solidFill>
                <a:schemeClr val="accent3">
                  <a:lumMod val="75000"/>
                </a:schemeClr>
              </a:solidFill>
            </a:endParaRPr>
          </a:p>
        </p:txBody>
      </p:sp>
      <p:cxnSp>
        <p:nvCxnSpPr>
          <p:cNvPr id="5" name="Rechte verbindingslijn 4"/>
          <p:cNvCxnSpPr/>
          <p:nvPr/>
        </p:nvCxnSpPr>
        <p:spPr>
          <a:xfrm>
            <a:off x="1543051" y="4639866"/>
            <a:ext cx="5984081" cy="1075134"/>
          </a:xfrm>
          <a:prstGeom prst="line">
            <a:avLst/>
          </a:prstGeom>
          <a:ln w="762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39" name="AutoShape 26"/>
          <p:cNvSpPr>
            <a:spLocks/>
          </p:cNvSpPr>
          <p:nvPr/>
        </p:nvSpPr>
        <p:spPr bwMode="auto">
          <a:xfrm>
            <a:off x="3523061" y="5188744"/>
            <a:ext cx="982265" cy="228600"/>
          </a:xfrm>
          <a:prstGeom prst="borderCallout2">
            <a:avLst>
              <a:gd name="adj1" fmla="val 18750"/>
              <a:gd name="adj2" fmla="val -7144"/>
              <a:gd name="adj3" fmla="val 18750"/>
              <a:gd name="adj4" fmla="val -14287"/>
              <a:gd name="adj5" fmla="val 35323"/>
              <a:gd name="adj6" fmla="val -23903"/>
            </a:avLst>
          </a:prstGeom>
          <a:noFill/>
          <a:ln w="9525">
            <a:noFill/>
            <a:miter lim="800000"/>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defRPr/>
            </a:pPr>
            <a:r>
              <a:rPr lang="nl-BE" sz="825" b="1" dirty="0">
                <a:solidFill>
                  <a:schemeClr val="accent3">
                    <a:lumMod val="75000"/>
                  </a:schemeClr>
                </a:solidFill>
              </a:rPr>
              <a:t>Albertkanaal</a:t>
            </a:r>
            <a:endParaRPr lang="nl-NL" sz="825" b="1" dirty="0">
              <a:solidFill>
                <a:schemeClr val="accent3">
                  <a:lumMod val="75000"/>
                </a:schemeClr>
              </a:solidFill>
            </a:endParaRPr>
          </a:p>
        </p:txBody>
      </p:sp>
      <p:sp>
        <p:nvSpPr>
          <p:cNvPr id="3111" name="AutoShape 25"/>
          <p:cNvSpPr>
            <a:spLocks noChangeArrowheads="1"/>
          </p:cNvSpPr>
          <p:nvPr/>
        </p:nvSpPr>
        <p:spPr bwMode="auto">
          <a:xfrm>
            <a:off x="5200650" y="2787254"/>
            <a:ext cx="342900" cy="228600"/>
          </a:xfrm>
          <a:prstGeom prst="curvedDownArrow">
            <a:avLst>
              <a:gd name="adj1" fmla="val 30000"/>
              <a:gd name="adj2" fmla="val 60000"/>
              <a:gd name="adj3" fmla="val 33333"/>
            </a:avLst>
          </a:prstGeom>
          <a:solidFill>
            <a:schemeClr val="bg1">
              <a:lumMod val="65000"/>
            </a:schemeClr>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endParaRPr lang="nl-BE" altLang="nl-BE" sz="1350">
              <a:solidFill>
                <a:srgbClr val="000000"/>
              </a:solidFill>
            </a:endParaRPr>
          </a:p>
        </p:txBody>
      </p:sp>
      <p:sp>
        <p:nvSpPr>
          <p:cNvPr id="3112" name="AutoShape 25"/>
          <p:cNvSpPr>
            <a:spLocks noChangeArrowheads="1"/>
          </p:cNvSpPr>
          <p:nvPr/>
        </p:nvSpPr>
        <p:spPr bwMode="auto">
          <a:xfrm>
            <a:off x="2920604" y="3617119"/>
            <a:ext cx="342900" cy="228600"/>
          </a:xfrm>
          <a:prstGeom prst="curvedDownArrow">
            <a:avLst>
              <a:gd name="adj1" fmla="val 30000"/>
              <a:gd name="adj2" fmla="val 60000"/>
              <a:gd name="adj3" fmla="val 33333"/>
            </a:avLst>
          </a:prstGeom>
          <a:solidFill>
            <a:schemeClr val="bg1">
              <a:lumMod val="65000"/>
            </a:schemeClr>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endParaRPr lang="nl-BE" altLang="nl-BE" sz="1350">
              <a:solidFill>
                <a:srgbClr val="000000"/>
              </a:solidFill>
            </a:endParaRPr>
          </a:p>
        </p:txBody>
      </p:sp>
      <p:sp>
        <p:nvSpPr>
          <p:cNvPr id="4" name="Ovaal 3"/>
          <p:cNvSpPr/>
          <p:nvPr/>
        </p:nvSpPr>
        <p:spPr>
          <a:xfrm>
            <a:off x="2514600" y="3338514"/>
            <a:ext cx="828675" cy="66436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sz="1350">
              <a:solidFill>
                <a:srgbClr val="FFFFFF"/>
              </a:solidFill>
            </a:endParaRPr>
          </a:p>
        </p:txBody>
      </p:sp>
      <p:sp>
        <p:nvSpPr>
          <p:cNvPr id="42" name="Ovaal 41"/>
          <p:cNvSpPr/>
          <p:nvPr/>
        </p:nvSpPr>
        <p:spPr>
          <a:xfrm>
            <a:off x="4786313" y="2543176"/>
            <a:ext cx="828675" cy="664369"/>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sz="1350">
              <a:solidFill>
                <a:srgbClr val="FFFFFF"/>
              </a:solidFill>
            </a:endParaRPr>
          </a:p>
        </p:txBody>
      </p:sp>
      <p:sp>
        <p:nvSpPr>
          <p:cNvPr id="6193" name="Line 9"/>
          <p:cNvSpPr>
            <a:spLocks noChangeShapeType="1"/>
          </p:cNvSpPr>
          <p:nvPr/>
        </p:nvSpPr>
        <p:spPr bwMode="auto">
          <a:xfrm>
            <a:off x="4505326" y="5029200"/>
            <a:ext cx="588169" cy="8691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BE" sz="1350">
              <a:solidFill>
                <a:srgbClr val="000000"/>
              </a:solidFill>
            </a:endParaRPr>
          </a:p>
        </p:txBody>
      </p:sp>
      <p:sp>
        <p:nvSpPr>
          <p:cNvPr id="6194" name="Line 13"/>
          <p:cNvSpPr>
            <a:spLocks noChangeShapeType="1"/>
          </p:cNvSpPr>
          <p:nvPr/>
        </p:nvSpPr>
        <p:spPr bwMode="auto">
          <a:xfrm flipH="1">
            <a:off x="1620441" y="2028825"/>
            <a:ext cx="0" cy="1628775"/>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BE" sz="1350">
              <a:solidFill>
                <a:srgbClr val="000000"/>
              </a:solidFill>
            </a:endParaRPr>
          </a:p>
        </p:txBody>
      </p:sp>
      <p:cxnSp>
        <p:nvCxnSpPr>
          <p:cNvPr id="11" name="Rechte verbindingslijn 10"/>
          <p:cNvCxnSpPr/>
          <p:nvPr/>
        </p:nvCxnSpPr>
        <p:spPr>
          <a:xfrm>
            <a:off x="2658666" y="4369595"/>
            <a:ext cx="117872" cy="483394"/>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Rechte verbindingslijn 13"/>
          <p:cNvCxnSpPr/>
          <p:nvPr/>
        </p:nvCxnSpPr>
        <p:spPr>
          <a:xfrm>
            <a:off x="2200276" y="4058841"/>
            <a:ext cx="454819" cy="328613"/>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 name="Rechte verbindingslijn 57"/>
          <p:cNvCxnSpPr/>
          <p:nvPr/>
        </p:nvCxnSpPr>
        <p:spPr>
          <a:xfrm>
            <a:off x="1543050" y="3906441"/>
            <a:ext cx="657225" cy="15240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65" name="AutoShape 26"/>
          <p:cNvSpPr>
            <a:spLocks/>
          </p:cNvSpPr>
          <p:nvPr/>
        </p:nvSpPr>
        <p:spPr bwMode="auto">
          <a:xfrm>
            <a:off x="2703911" y="2028825"/>
            <a:ext cx="982265" cy="228600"/>
          </a:xfrm>
          <a:prstGeom prst="borderCallout2">
            <a:avLst>
              <a:gd name="adj1" fmla="val 18750"/>
              <a:gd name="adj2" fmla="val -7144"/>
              <a:gd name="adj3" fmla="val 18750"/>
              <a:gd name="adj4" fmla="val -14287"/>
              <a:gd name="adj5" fmla="val 35323"/>
              <a:gd name="adj6" fmla="val -23903"/>
            </a:avLst>
          </a:prstGeom>
          <a:noFill/>
          <a:ln w="9525">
            <a:noFill/>
            <a:miter lim="800000"/>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defRPr/>
            </a:pPr>
            <a:r>
              <a:rPr lang="nl-BE" sz="750" dirty="0">
                <a:solidFill>
                  <a:schemeClr val="accent3">
                    <a:lumMod val="75000"/>
                  </a:schemeClr>
                </a:solidFill>
              </a:rPr>
              <a:t>Groot Schijn</a:t>
            </a:r>
            <a:endParaRPr lang="nl-NL" sz="750" dirty="0">
              <a:solidFill>
                <a:schemeClr val="accent3">
                  <a:lumMod val="75000"/>
                </a:schemeClr>
              </a:solidFill>
            </a:endParaRPr>
          </a:p>
        </p:txBody>
      </p:sp>
      <p:sp>
        <p:nvSpPr>
          <p:cNvPr id="66" name="AutoShape 26"/>
          <p:cNvSpPr>
            <a:spLocks/>
          </p:cNvSpPr>
          <p:nvPr/>
        </p:nvSpPr>
        <p:spPr bwMode="auto">
          <a:xfrm>
            <a:off x="2559844" y="4369594"/>
            <a:ext cx="982266" cy="228600"/>
          </a:xfrm>
          <a:prstGeom prst="borderCallout2">
            <a:avLst>
              <a:gd name="adj1" fmla="val 18750"/>
              <a:gd name="adj2" fmla="val -7144"/>
              <a:gd name="adj3" fmla="val 18750"/>
              <a:gd name="adj4" fmla="val -14287"/>
              <a:gd name="adj5" fmla="val 35323"/>
              <a:gd name="adj6" fmla="val -23903"/>
            </a:avLst>
          </a:prstGeom>
          <a:noFill/>
          <a:ln w="9525">
            <a:noFill/>
            <a:miter lim="800000"/>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defRPr/>
            </a:pPr>
            <a:r>
              <a:rPr lang="nl-BE" sz="788" dirty="0">
                <a:solidFill>
                  <a:schemeClr val="accent3">
                    <a:lumMod val="75000"/>
                  </a:schemeClr>
                </a:solidFill>
              </a:rPr>
              <a:t>Antitankgracht</a:t>
            </a:r>
            <a:endParaRPr lang="nl-NL" sz="788" dirty="0">
              <a:solidFill>
                <a:schemeClr val="accent3">
                  <a:lumMod val="75000"/>
                </a:schemeClr>
              </a:solidFill>
            </a:endParaRPr>
          </a:p>
        </p:txBody>
      </p:sp>
      <p:sp>
        <p:nvSpPr>
          <p:cNvPr id="6183" name="AutoShape 29"/>
          <p:cNvSpPr>
            <a:spLocks/>
          </p:cNvSpPr>
          <p:nvPr/>
        </p:nvSpPr>
        <p:spPr bwMode="auto">
          <a:xfrm>
            <a:off x="2349104" y="4042767"/>
            <a:ext cx="914400" cy="220266"/>
          </a:xfrm>
          <a:prstGeom prst="borderCallout2">
            <a:avLst>
              <a:gd name="adj1" fmla="val -3528"/>
              <a:gd name="adj2" fmla="val 36819"/>
              <a:gd name="adj3" fmla="val -8556"/>
              <a:gd name="adj4" fmla="val 35593"/>
              <a:gd name="adj5" fmla="val -95681"/>
              <a:gd name="adj6" fmla="val 41556"/>
            </a:avLst>
          </a:prstGeom>
          <a:solidFill>
            <a:schemeClr val="bg1"/>
          </a:solidFill>
          <a:ln w="9525">
            <a:solidFill>
              <a:schemeClr val="tx1"/>
            </a:solidFill>
            <a:miter lim="800000"/>
            <a:headEnd/>
            <a:tailEnd type="triangle" w="med" len="med"/>
          </a:ln>
          <a:effectLs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nl-NL" altLang="nl-BE" sz="750">
                <a:solidFill>
                  <a:srgbClr val="000000"/>
                </a:solidFill>
              </a:rPr>
              <a:t>PS Sniederspad</a:t>
            </a:r>
          </a:p>
        </p:txBody>
      </p:sp>
      <p:pic>
        <p:nvPicPr>
          <p:cNvPr id="61" name="Picture 2" descr="Bollaak_RWZI">
            <a:extLst>
              <a:ext uri="{FF2B5EF4-FFF2-40B4-BE49-F238E27FC236}">
                <a16:creationId xmlns:a16="http://schemas.microsoft.com/office/drawing/2014/main" id="{04B6A476-FCBF-4696-A104-1AD4135E19F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44208" y="-2299"/>
            <a:ext cx="2699792" cy="2855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Titel 1">
            <a:extLst>
              <a:ext uri="{FF2B5EF4-FFF2-40B4-BE49-F238E27FC236}">
                <a16:creationId xmlns:a16="http://schemas.microsoft.com/office/drawing/2014/main" id="{2566CAC5-21A9-4E97-8CE4-95ED46C31527}"/>
              </a:ext>
            </a:extLst>
          </p:cNvPr>
          <p:cNvSpPr txBox="1">
            <a:spLocks/>
          </p:cNvSpPr>
          <p:nvPr/>
        </p:nvSpPr>
        <p:spPr bwMode="auto">
          <a:xfrm>
            <a:off x="685800" y="152400"/>
            <a:ext cx="7772400" cy="559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10" tIns="45706" rIns="91410" bIns="45706" numCol="1" anchor="b" anchorCtr="0" compatLnSpc="1">
            <a:prstTxWarp prst="textNoShape">
              <a:avLst/>
            </a:prstTxWarp>
          </a:bodyPr>
          <a:lstStyle>
            <a:lvl1pPr algn="l" rtl="0" eaLnBrk="0" fontAlgn="base" hangingPunct="0">
              <a:lnSpc>
                <a:spcPts val="3200"/>
              </a:lnSpc>
              <a:spcBef>
                <a:spcPct val="0"/>
              </a:spcBef>
              <a:spcAft>
                <a:spcPct val="0"/>
              </a:spcAft>
              <a:defRPr sz="2800" b="1">
                <a:solidFill>
                  <a:schemeClr val="accent2"/>
                </a:solidFill>
                <a:latin typeface="+mj-lt"/>
                <a:ea typeface="+mj-ea"/>
                <a:cs typeface="+mj-cs"/>
              </a:defRPr>
            </a:lvl1pPr>
            <a:lvl2pPr algn="l" rtl="0" eaLnBrk="0" fontAlgn="base" hangingPunct="0">
              <a:lnSpc>
                <a:spcPts val="3200"/>
              </a:lnSpc>
              <a:spcBef>
                <a:spcPct val="0"/>
              </a:spcBef>
              <a:spcAft>
                <a:spcPct val="0"/>
              </a:spcAft>
              <a:defRPr sz="2800" b="1">
                <a:solidFill>
                  <a:schemeClr val="accent2"/>
                </a:solidFill>
                <a:latin typeface="Arial" charset="0"/>
                <a:ea typeface="ＭＳ Ｐゴシック" pitchFamily="34" charset="-128"/>
              </a:defRPr>
            </a:lvl2pPr>
            <a:lvl3pPr algn="l" rtl="0" eaLnBrk="0" fontAlgn="base" hangingPunct="0">
              <a:lnSpc>
                <a:spcPts val="3200"/>
              </a:lnSpc>
              <a:spcBef>
                <a:spcPct val="0"/>
              </a:spcBef>
              <a:spcAft>
                <a:spcPct val="0"/>
              </a:spcAft>
              <a:defRPr sz="2800" b="1">
                <a:solidFill>
                  <a:schemeClr val="accent2"/>
                </a:solidFill>
                <a:latin typeface="Arial" charset="0"/>
                <a:ea typeface="ＭＳ Ｐゴシック" pitchFamily="34" charset="-128"/>
              </a:defRPr>
            </a:lvl3pPr>
            <a:lvl4pPr algn="l" rtl="0" eaLnBrk="0" fontAlgn="base" hangingPunct="0">
              <a:lnSpc>
                <a:spcPts val="3200"/>
              </a:lnSpc>
              <a:spcBef>
                <a:spcPct val="0"/>
              </a:spcBef>
              <a:spcAft>
                <a:spcPct val="0"/>
              </a:spcAft>
              <a:defRPr sz="2800" b="1">
                <a:solidFill>
                  <a:schemeClr val="accent2"/>
                </a:solidFill>
                <a:latin typeface="Arial" charset="0"/>
                <a:ea typeface="ＭＳ Ｐゴシック" pitchFamily="34" charset="-128"/>
              </a:defRPr>
            </a:lvl4pPr>
            <a:lvl5pPr algn="l" rtl="0" eaLnBrk="0" fontAlgn="base" hangingPunct="0">
              <a:lnSpc>
                <a:spcPts val="3200"/>
              </a:lnSpc>
              <a:spcBef>
                <a:spcPct val="0"/>
              </a:spcBef>
              <a:spcAft>
                <a:spcPct val="0"/>
              </a:spcAft>
              <a:defRPr sz="2800" b="1">
                <a:solidFill>
                  <a:schemeClr val="accent2"/>
                </a:solidFill>
                <a:latin typeface="Arial" charset="0"/>
                <a:ea typeface="ＭＳ Ｐゴシック" pitchFamily="34" charset="-128"/>
              </a:defRPr>
            </a:lvl5pPr>
            <a:lvl6pPr marL="457059" algn="l" rtl="0" fontAlgn="base">
              <a:lnSpc>
                <a:spcPts val="3198"/>
              </a:lnSpc>
              <a:spcBef>
                <a:spcPct val="0"/>
              </a:spcBef>
              <a:spcAft>
                <a:spcPct val="0"/>
              </a:spcAft>
              <a:defRPr sz="2800" b="1">
                <a:solidFill>
                  <a:schemeClr val="accent2"/>
                </a:solidFill>
                <a:latin typeface="Arial" charset="0"/>
                <a:ea typeface="ＭＳ Ｐゴシック" pitchFamily="34" charset="-128"/>
              </a:defRPr>
            </a:lvl6pPr>
            <a:lvl7pPr marL="914116" algn="l" rtl="0" fontAlgn="base">
              <a:lnSpc>
                <a:spcPts val="3198"/>
              </a:lnSpc>
              <a:spcBef>
                <a:spcPct val="0"/>
              </a:spcBef>
              <a:spcAft>
                <a:spcPct val="0"/>
              </a:spcAft>
              <a:defRPr sz="2800" b="1">
                <a:solidFill>
                  <a:schemeClr val="accent2"/>
                </a:solidFill>
                <a:latin typeface="Arial" charset="0"/>
                <a:ea typeface="ＭＳ Ｐゴシック" pitchFamily="34" charset="-128"/>
              </a:defRPr>
            </a:lvl7pPr>
            <a:lvl8pPr marL="1371174" algn="l" rtl="0" fontAlgn="base">
              <a:lnSpc>
                <a:spcPts val="3198"/>
              </a:lnSpc>
              <a:spcBef>
                <a:spcPct val="0"/>
              </a:spcBef>
              <a:spcAft>
                <a:spcPct val="0"/>
              </a:spcAft>
              <a:defRPr sz="2800" b="1">
                <a:solidFill>
                  <a:schemeClr val="accent2"/>
                </a:solidFill>
                <a:latin typeface="Arial" charset="0"/>
                <a:ea typeface="ＭＳ Ｐゴシック" pitchFamily="34" charset="-128"/>
              </a:defRPr>
            </a:lvl8pPr>
            <a:lvl9pPr marL="1828231" algn="l" rtl="0" fontAlgn="base">
              <a:lnSpc>
                <a:spcPts val="3198"/>
              </a:lnSpc>
              <a:spcBef>
                <a:spcPct val="0"/>
              </a:spcBef>
              <a:spcAft>
                <a:spcPct val="0"/>
              </a:spcAft>
              <a:defRPr sz="2800" b="1">
                <a:solidFill>
                  <a:schemeClr val="accent2"/>
                </a:solidFill>
                <a:latin typeface="Arial" charset="0"/>
                <a:ea typeface="ＭＳ Ｐゴシック" pitchFamily="34" charset="-128"/>
              </a:defRPr>
            </a:lvl9pPr>
          </a:lstStyle>
          <a:p>
            <a:r>
              <a:rPr lang="nl-BE" kern="0" dirty="0"/>
              <a:t>EPI zuiveringsgebied </a:t>
            </a:r>
            <a:r>
              <a:rPr lang="nl-BE" kern="0" dirty="0" err="1"/>
              <a:t>Pulderbos</a:t>
            </a:r>
            <a:endParaRPr lang="nl-BE" kern="0" dirty="0"/>
          </a:p>
        </p:txBody>
      </p:sp>
      <p:sp>
        <p:nvSpPr>
          <p:cNvPr id="15" name="Ovaal 14">
            <a:extLst>
              <a:ext uri="{FF2B5EF4-FFF2-40B4-BE49-F238E27FC236}">
                <a16:creationId xmlns:a16="http://schemas.microsoft.com/office/drawing/2014/main" id="{5C246317-4756-4D78-ABAC-6131A19D9696}"/>
              </a:ext>
            </a:extLst>
          </p:cNvPr>
          <p:cNvSpPr/>
          <p:nvPr/>
        </p:nvSpPr>
        <p:spPr bwMode="auto">
          <a:xfrm rot="1145314">
            <a:off x="7221918" y="866931"/>
            <a:ext cx="1177872" cy="1449661"/>
          </a:xfrm>
          <a:prstGeom prst="ellipse">
            <a:avLst/>
          </a:prstGeom>
          <a:no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BE" sz="2400" b="0" i="0" u="none" strike="noStrike" cap="none" normalizeH="0" baseline="0">
              <a:ln>
                <a:noFill/>
              </a:ln>
              <a:solidFill>
                <a:schemeClr val="tx1"/>
              </a:solidFill>
              <a:effectLst/>
              <a:latin typeface="Arial" charset="0"/>
              <a:ea typeface="ＭＳ Ｐゴシック" pitchFamily="34" charset="-128"/>
            </a:endParaRPr>
          </a:p>
        </p:txBody>
      </p:sp>
    </p:spTree>
    <p:extLst>
      <p:ext uri="{BB962C8B-B14F-4D97-AF65-F5344CB8AC3E}">
        <p14:creationId xmlns:p14="http://schemas.microsoft.com/office/powerpoint/2010/main" val="2385284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p:cNvSpPr>
            <a:spLocks noGrp="1"/>
          </p:cNvSpPr>
          <p:nvPr>
            <p:ph type="title"/>
          </p:nvPr>
        </p:nvSpPr>
        <p:spPr>
          <a:xfrm>
            <a:off x="1925706" y="1424250"/>
            <a:ext cx="5751294" cy="837000"/>
          </a:xfrm>
        </p:spPr>
        <p:txBody>
          <a:bodyPr/>
          <a:lstStyle/>
          <a:p>
            <a:r>
              <a:rPr lang="nl-BE" altLang="nl-BE" sz="2000" dirty="0"/>
              <a:t>Zuiveringsgebied </a:t>
            </a:r>
            <a:r>
              <a:rPr lang="nl-BE" altLang="nl-BE" sz="2000" dirty="0" err="1"/>
              <a:t>Pulderbos</a:t>
            </a:r>
            <a:br>
              <a:rPr lang="nl-BE" altLang="nl-BE" sz="2000" dirty="0"/>
            </a:br>
            <a:r>
              <a:rPr lang="nl-BE" altLang="nl-BE" sz="2000" dirty="0"/>
              <a:t>De vervuilingsdrukken</a:t>
            </a:r>
          </a:p>
        </p:txBody>
      </p:sp>
      <p:pic>
        <p:nvPicPr>
          <p:cNvPr id="3" name="Tijdelijke aanduiding voor inhoud 2"/>
          <p:cNvPicPr>
            <a:picLocks noGrp="1" noChangeAspect="1"/>
          </p:cNvPicPr>
          <p:nvPr>
            <p:ph sz="half" idx="1"/>
          </p:nvPr>
        </p:nvPicPr>
        <p:blipFill>
          <a:blip r:embed="rId3"/>
          <a:stretch>
            <a:fillRect/>
          </a:stretch>
        </p:blipFill>
        <p:spPr>
          <a:xfrm>
            <a:off x="413169" y="2636912"/>
            <a:ext cx="8263287" cy="2567194"/>
          </a:xfrm>
          <a:prstGeom prst="rect">
            <a:avLst/>
          </a:prstGeom>
        </p:spPr>
      </p:pic>
    </p:spTree>
    <p:extLst>
      <p:ext uri="{BB962C8B-B14F-4D97-AF65-F5344CB8AC3E}">
        <p14:creationId xmlns:p14="http://schemas.microsoft.com/office/powerpoint/2010/main" val="36470756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798A8A-7EB3-4A1C-8C88-A7FC6B759A3E}"/>
              </a:ext>
            </a:extLst>
          </p:cNvPr>
          <p:cNvSpPr>
            <a:spLocks noGrp="1"/>
          </p:cNvSpPr>
          <p:nvPr>
            <p:ph type="title"/>
          </p:nvPr>
        </p:nvSpPr>
        <p:spPr>
          <a:xfrm>
            <a:off x="685800" y="152400"/>
            <a:ext cx="7772400" cy="310480"/>
          </a:xfrm>
        </p:spPr>
        <p:txBody>
          <a:bodyPr/>
          <a:lstStyle/>
          <a:p>
            <a:r>
              <a:rPr lang="nl-BE" dirty="0"/>
              <a:t>Zandhoven Draaiboom</a:t>
            </a:r>
          </a:p>
        </p:txBody>
      </p:sp>
      <p:graphicFrame>
        <p:nvGraphicFramePr>
          <p:cNvPr id="7" name="Tijdelijke aanduiding voor inhoud 6">
            <a:extLst>
              <a:ext uri="{FF2B5EF4-FFF2-40B4-BE49-F238E27FC236}">
                <a16:creationId xmlns:a16="http://schemas.microsoft.com/office/drawing/2014/main" id="{10197CCB-FF21-4BC5-AE64-4F7568F643E3}"/>
              </a:ext>
            </a:extLst>
          </p:cNvPr>
          <p:cNvGraphicFramePr>
            <a:graphicFrameLocks noGrp="1"/>
          </p:cNvGraphicFramePr>
          <p:nvPr>
            <p:ph idx="1"/>
            <p:extLst>
              <p:ext uri="{D42A27DB-BD31-4B8C-83A1-F6EECF244321}">
                <p14:modId xmlns:p14="http://schemas.microsoft.com/office/powerpoint/2010/main" val="2899085029"/>
              </p:ext>
            </p:extLst>
          </p:nvPr>
        </p:nvGraphicFramePr>
        <p:xfrm>
          <a:off x="720634" y="529466"/>
          <a:ext cx="7772398" cy="1270734"/>
        </p:xfrm>
        <a:graphic>
          <a:graphicData uri="http://schemas.openxmlformats.org/drawingml/2006/table">
            <a:tbl>
              <a:tblPr/>
              <a:tblGrid>
                <a:gridCol w="2468674">
                  <a:extLst>
                    <a:ext uri="{9D8B030D-6E8A-4147-A177-3AD203B41FA5}">
                      <a16:colId xmlns:a16="http://schemas.microsoft.com/office/drawing/2014/main" val="1571472389"/>
                    </a:ext>
                  </a:extLst>
                </a:gridCol>
                <a:gridCol w="883954">
                  <a:extLst>
                    <a:ext uri="{9D8B030D-6E8A-4147-A177-3AD203B41FA5}">
                      <a16:colId xmlns:a16="http://schemas.microsoft.com/office/drawing/2014/main" val="3548948459"/>
                    </a:ext>
                  </a:extLst>
                </a:gridCol>
                <a:gridCol w="883954">
                  <a:extLst>
                    <a:ext uri="{9D8B030D-6E8A-4147-A177-3AD203B41FA5}">
                      <a16:colId xmlns:a16="http://schemas.microsoft.com/office/drawing/2014/main" val="140956039"/>
                    </a:ext>
                  </a:extLst>
                </a:gridCol>
                <a:gridCol w="883954">
                  <a:extLst>
                    <a:ext uri="{9D8B030D-6E8A-4147-A177-3AD203B41FA5}">
                      <a16:colId xmlns:a16="http://schemas.microsoft.com/office/drawing/2014/main" val="403983712"/>
                    </a:ext>
                  </a:extLst>
                </a:gridCol>
                <a:gridCol w="883954">
                  <a:extLst>
                    <a:ext uri="{9D8B030D-6E8A-4147-A177-3AD203B41FA5}">
                      <a16:colId xmlns:a16="http://schemas.microsoft.com/office/drawing/2014/main" val="3183705838"/>
                    </a:ext>
                  </a:extLst>
                </a:gridCol>
                <a:gridCol w="883954">
                  <a:extLst>
                    <a:ext uri="{9D8B030D-6E8A-4147-A177-3AD203B41FA5}">
                      <a16:colId xmlns:a16="http://schemas.microsoft.com/office/drawing/2014/main" val="377351578"/>
                    </a:ext>
                  </a:extLst>
                </a:gridCol>
                <a:gridCol w="883954">
                  <a:extLst>
                    <a:ext uri="{9D8B030D-6E8A-4147-A177-3AD203B41FA5}">
                      <a16:colId xmlns:a16="http://schemas.microsoft.com/office/drawing/2014/main" val="2413419756"/>
                    </a:ext>
                  </a:extLst>
                </a:gridCol>
              </a:tblGrid>
              <a:tr h="330356">
                <a:tc>
                  <a:txBody>
                    <a:bodyPr/>
                    <a:lstStyle/>
                    <a:p>
                      <a:pPr algn="ctr" fontAlgn="b"/>
                      <a:endParaRPr lang="nl-BE" sz="1800" b="0" i="0" u="none" strike="noStrike" dirty="0">
                        <a:solidFill>
                          <a:srgbClr val="000000"/>
                        </a:solidFill>
                        <a:effectLst/>
                        <a:latin typeface="Arial" panose="020B0604020202020204" pitchFamily="34" charset="0"/>
                      </a:endParaRP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dirty="0">
                          <a:solidFill>
                            <a:srgbClr val="000000"/>
                          </a:solidFill>
                          <a:effectLst/>
                          <a:latin typeface="Arial" panose="020B0604020202020204" pitchFamily="34" charset="0"/>
                        </a:rPr>
                        <a:t>2017*</a:t>
                      </a: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dirty="0">
                          <a:solidFill>
                            <a:srgbClr val="000000"/>
                          </a:solidFill>
                          <a:effectLst/>
                          <a:latin typeface="Arial" panose="020B0604020202020204" pitchFamily="34" charset="0"/>
                        </a:rPr>
                        <a:t>2016*</a:t>
                      </a: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a:solidFill>
                            <a:srgbClr val="000000"/>
                          </a:solidFill>
                          <a:effectLst/>
                          <a:latin typeface="Arial" panose="020B0604020202020204" pitchFamily="34" charset="0"/>
                        </a:rPr>
                        <a:t>2016</a:t>
                      </a: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a:solidFill>
                            <a:srgbClr val="000000"/>
                          </a:solidFill>
                          <a:effectLst/>
                          <a:latin typeface="Arial" panose="020B0604020202020204" pitchFamily="34" charset="0"/>
                        </a:rPr>
                        <a:t>2015</a:t>
                      </a: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a:solidFill>
                            <a:srgbClr val="000000"/>
                          </a:solidFill>
                          <a:effectLst/>
                          <a:latin typeface="Arial" panose="020B0604020202020204" pitchFamily="34" charset="0"/>
                        </a:rPr>
                        <a:t>2014</a:t>
                      </a: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a:solidFill>
                            <a:srgbClr val="000000"/>
                          </a:solidFill>
                          <a:effectLst/>
                          <a:latin typeface="Arial" panose="020B0604020202020204" pitchFamily="34" charset="0"/>
                        </a:rPr>
                        <a:t>2013</a:t>
                      </a: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9197984"/>
                  </a:ext>
                </a:extLst>
              </a:tr>
              <a:tr h="330356">
                <a:tc>
                  <a:txBody>
                    <a:bodyPr/>
                    <a:lstStyle/>
                    <a:p>
                      <a:pPr algn="l" fontAlgn="b"/>
                      <a:r>
                        <a:rPr lang="nl-BE" sz="1800" b="0" i="0" u="none" strike="noStrike" dirty="0">
                          <a:solidFill>
                            <a:srgbClr val="000000"/>
                          </a:solidFill>
                          <a:effectLst/>
                          <a:latin typeface="Arial" panose="020B0604020202020204" pitchFamily="34" charset="0"/>
                        </a:rPr>
                        <a:t>aantal overstortevents</a:t>
                      </a: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dirty="0">
                          <a:solidFill>
                            <a:srgbClr val="000000"/>
                          </a:solidFill>
                          <a:effectLst/>
                          <a:latin typeface="Arial" panose="020B0604020202020204" pitchFamily="34" charset="0"/>
                        </a:rPr>
                        <a:t>7</a:t>
                      </a: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dirty="0">
                          <a:solidFill>
                            <a:srgbClr val="000000"/>
                          </a:solidFill>
                          <a:effectLst/>
                          <a:latin typeface="Arial" panose="020B0604020202020204" pitchFamily="34" charset="0"/>
                        </a:rPr>
                        <a:t>80</a:t>
                      </a: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nl-BE" sz="1800" b="0" i="0" u="none" strike="noStrike" dirty="0">
                        <a:solidFill>
                          <a:srgbClr val="000000"/>
                        </a:solidFill>
                        <a:effectLst/>
                        <a:latin typeface="Arial" panose="020B0604020202020204" pitchFamily="34" charset="0"/>
                      </a:endParaRP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dirty="0">
                          <a:solidFill>
                            <a:srgbClr val="000000"/>
                          </a:solidFill>
                          <a:effectLst/>
                          <a:latin typeface="Arial" panose="020B0604020202020204" pitchFamily="34" charset="0"/>
                        </a:rPr>
                        <a:t>26</a:t>
                      </a: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dirty="0">
                          <a:solidFill>
                            <a:srgbClr val="000000"/>
                          </a:solidFill>
                          <a:effectLst/>
                          <a:latin typeface="Arial" panose="020B0604020202020204" pitchFamily="34" charset="0"/>
                        </a:rPr>
                        <a:t>24</a:t>
                      </a: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dirty="0">
                          <a:solidFill>
                            <a:srgbClr val="000000"/>
                          </a:solidFill>
                          <a:effectLst/>
                          <a:latin typeface="Arial" panose="020B0604020202020204" pitchFamily="34" charset="0"/>
                        </a:rPr>
                        <a:t>27</a:t>
                      </a: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0665539"/>
                  </a:ext>
                </a:extLst>
              </a:tr>
              <a:tr h="610022">
                <a:tc>
                  <a:txBody>
                    <a:bodyPr/>
                    <a:lstStyle/>
                    <a:p>
                      <a:pPr algn="l" fontAlgn="b"/>
                      <a:r>
                        <a:rPr lang="nl-BE" sz="1800" b="0" i="0" u="none" strike="noStrike" dirty="0">
                          <a:solidFill>
                            <a:srgbClr val="000000"/>
                          </a:solidFill>
                          <a:effectLst/>
                          <a:latin typeface="Arial" panose="020B0604020202020204" pitchFamily="34" charset="0"/>
                        </a:rPr>
                        <a:t>gecumuleerde duur (dagen)</a:t>
                      </a: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dirty="0">
                          <a:solidFill>
                            <a:srgbClr val="000000"/>
                          </a:solidFill>
                          <a:effectLst/>
                          <a:latin typeface="Arial" panose="020B0604020202020204" pitchFamily="34" charset="0"/>
                        </a:rPr>
                        <a:t>1,69</a:t>
                      </a: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dirty="0">
                          <a:solidFill>
                            <a:srgbClr val="000000"/>
                          </a:solidFill>
                          <a:effectLst/>
                          <a:latin typeface="Arial" panose="020B0604020202020204" pitchFamily="34" charset="0"/>
                        </a:rPr>
                        <a:t>9,3</a:t>
                      </a: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nl-BE" sz="1800" b="0" i="0" u="none" strike="noStrike" dirty="0">
                        <a:solidFill>
                          <a:srgbClr val="000000"/>
                        </a:solidFill>
                        <a:effectLst/>
                        <a:latin typeface="Arial" panose="020B0604020202020204" pitchFamily="34" charset="0"/>
                      </a:endParaRP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dirty="0">
                          <a:solidFill>
                            <a:srgbClr val="000000"/>
                          </a:solidFill>
                          <a:effectLst/>
                          <a:latin typeface="Arial" panose="020B0604020202020204" pitchFamily="34" charset="0"/>
                        </a:rPr>
                        <a:t>3,7</a:t>
                      </a: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dirty="0">
                          <a:solidFill>
                            <a:srgbClr val="000000"/>
                          </a:solidFill>
                          <a:effectLst/>
                          <a:latin typeface="Arial" panose="020B0604020202020204" pitchFamily="34" charset="0"/>
                        </a:rPr>
                        <a:t>3,9</a:t>
                      </a: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800" b="0" i="0" u="none" strike="noStrike" dirty="0">
                          <a:solidFill>
                            <a:srgbClr val="000000"/>
                          </a:solidFill>
                          <a:effectLst/>
                          <a:latin typeface="Arial" panose="020B0604020202020204" pitchFamily="34" charset="0"/>
                        </a:rPr>
                        <a:t>5</a:t>
                      </a:r>
                    </a:p>
                  </a:txBody>
                  <a:tcPr marL="8740" marR="8740" marT="8740" marB="4195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1367182"/>
                  </a:ext>
                </a:extLst>
              </a:tr>
            </a:tbl>
          </a:graphicData>
        </a:graphic>
      </p:graphicFrame>
      <p:pic>
        <p:nvPicPr>
          <p:cNvPr id="4" name="Tijdelijke aanduiding voor inhoud 3">
            <a:extLst>
              <a:ext uri="{FF2B5EF4-FFF2-40B4-BE49-F238E27FC236}">
                <a16:creationId xmlns:a16="http://schemas.microsoft.com/office/drawing/2014/main" id="{EFFC32F5-E1B6-4944-AFC3-2FC96A880E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0105"/>
          <a:stretch/>
        </p:blipFill>
        <p:spPr bwMode="auto">
          <a:xfrm>
            <a:off x="4355977" y="2780928"/>
            <a:ext cx="4818918" cy="4077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al 4">
            <a:extLst>
              <a:ext uri="{FF2B5EF4-FFF2-40B4-BE49-F238E27FC236}">
                <a16:creationId xmlns:a16="http://schemas.microsoft.com/office/drawing/2014/main" id="{FED4B99A-3488-438A-AA2B-2CB96B92C131}"/>
              </a:ext>
            </a:extLst>
          </p:cNvPr>
          <p:cNvSpPr/>
          <p:nvPr/>
        </p:nvSpPr>
        <p:spPr bwMode="auto">
          <a:xfrm>
            <a:off x="5868144" y="5661248"/>
            <a:ext cx="288032" cy="288032"/>
          </a:xfrm>
          <a:prstGeom prst="ellipse">
            <a:avLst/>
          </a:prstGeom>
          <a:noFill/>
          <a:ln w="9525" cap="flat" cmpd="sng" algn="ctr">
            <a:solidFill>
              <a:srgbClr val="00206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BE" sz="2400" b="0" i="0" u="none" strike="noStrike" cap="none" normalizeH="0" baseline="0" dirty="0">
              <a:ln>
                <a:noFill/>
              </a:ln>
              <a:solidFill>
                <a:schemeClr val="tx1"/>
              </a:solidFill>
              <a:effectLst/>
              <a:latin typeface="Arial" charset="0"/>
              <a:ea typeface="ＭＳ Ｐゴシック" pitchFamily="34" charset="-128"/>
            </a:endParaRPr>
          </a:p>
        </p:txBody>
      </p:sp>
      <p:pic>
        <p:nvPicPr>
          <p:cNvPr id="8" name="Tijdelijke aanduiding voor inhoud 6">
            <a:extLst>
              <a:ext uri="{FF2B5EF4-FFF2-40B4-BE49-F238E27FC236}">
                <a16:creationId xmlns:a16="http://schemas.microsoft.com/office/drawing/2014/main" id="{B9870235-EC38-425D-AE72-E4553F549F01}"/>
              </a:ext>
            </a:extLst>
          </p:cNvPr>
          <p:cNvPicPr>
            <a:picLocks noChangeAspect="1"/>
          </p:cNvPicPr>
          <p:nvPr/>
        </p:nvPicPr>
        <p:blipFill>
          <a:blip r:embed="rId4"/>
          <a:stretch>
            <a:fillRect/>
          </a:stretch>
        </p:blipFill>
        <p:spPr bwMode="auto">
          <a:xfrm>
            <a:off x="0" y="1842858"/>
            <a:ext cx="9153316" cy="823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8422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a:xfrm>
            <a:off x="1602000" y="1046250"/>
            <a:ext cx="4995000" cy="810000"/>
          </a:xfrm>
          <a:prstGeom prst="rect">
            <a:avLst/>
          </a:prstGeom>
        </p:spPr>
        <p:txBody>
          <a:bodyPr vert="horz" lIns="0" tIns="0" rIns="0" bIns="0" rtlCol="0" anchor="t" anchorCtr="0">
            <a:noAutofit/>
          </a:bodyPr>
          <a:lstStyle>
            <a:lvl1pPr algn="l" defTabSz="914400" rtl="0" eaLnBrk="1" latinLnBrk="0" hangingPunct="1">
              <a:lnSpc>
                <a:spcPts val="3800"/>
              </a:lnSpc>
              <a:spcBef>
                <a:spcPts val="0"/>
              </a:spcBef>
              <a:buNone/>
              <a:defRPr sz="3700" b="1" i="0" kern="1200" baseline="0">
                <a:solidFill>
                  <a:schemeClr val="tx1"/>
                </a:solidFill>
                <a:latin typeface="Calibri" panose="020F0502020204030204" pitchFamily="34" charset="0"/>
                <a:ea typeface="+mj-ea"/>
                <a:cs typeface="FlandersArtSans-Bold" panose="00000800000000000000" pitchFamily="2" charset="0"/>
              </a:defRPr>
            </a:lvl1pPr>
          </a:lstStyle>
          <a:p>
            <a:r>
              <a:rPr lang="nl-BE" sz="2100" dirty="0">
                <a:solidFill>
                  <a:srgbClr val="196E8B"/>
                </a:solidFill>
              </a:rPr>
              <a:t>Waterkwaliteit</a:t>
            </a:r>
          </a:p>
        </p:txBody>
      </p:sp>
      <p:sp>
        <p:nvSpPr>
          <p:cNvPr id="7" name="Tijdelijke aanduiding voor datum 3"/>
          <p:cNvSpPr txBox="1">
            <a:spLocks/>
          </p:cNvSpPr>
          <p:nvPr/>
        </p:nvSpPr>
        <p:spPr>
          <a:xfrm>
            <a:off x="5118409" y="5611950"/>
            <a:ext cx="675000" cy="270000"/>
          </a:xfrm>
          <a:prstGeom prst="rect">
            <a:avLst/>
          </a:prstGeom>
        </p:spPr>
        <p:txBody>
          <a:bodyPr vert="horz" lIns="68580" tIns="34290" rIns="68580" bIns="34290" rtlCol="0" anchor="ctr"/>
          <a:lstStyle>
            <a:defPPr>
              <a:defRPr lang="nl-NL"/>
            </a:defPPr>
            <a:lvl1pPr>
              <a:defRPr sz="900" baseline="0">
                <a:solidFill>
                  <a:schemeClr val="tx1">
                    <a:tint val="75000"/>
                  </a:schemeClr>
                </a:solidFill>
                <a:latin typeface="Calibri" panose="020F0502020204030204" pitchFamily="34" charset="0"/>
              </a:defRPr>
            </a:lvl1pPr>
          </a:lstStyle>
          <a:p>
            <a:fld id="{0902A518-2289-419D-A053-0C9EC542DC6E}" type="datetime1">
              <a:rPr lang="nl-BE" sz="675">
                <a:solidFill>
                  <a:srgbClr val="2F2F2F">
                    <a:tint val="75000"/>
                  </a:srgbClr>
                </a:solidFill>
              </a:rPr>
              <a:pPr/>
              <a:t>30/10/2017</a:t>
            </a:fld>
            <a:endParaRPr lang="nl-BE" sz="675" dirty="0">
              <a:solidFill>
                <a:srgbClr val="2F2F2F">
                  <a:tint val="75000"/>
                </a:srgbClr>
              </a:solidFill>
            </a:endParaRPr>
          </a:p>
        </p:txBody>
      </p:sp>
      <p:sp>
        <p:nvSpPr>
          <p:cNvPr id="9" name="Tijdelijke aanduiding voor dianummer 5"/>
          <p:cNvSpPr txBox="1">
            <a:spLocks/>
          </p:cNvSpPr>
          <p:nvPr/>
        </p:nvSpPr>
        <p:spPr>
          <a:xfrm>
            <a:off x="7288711" y="5611950"/>
            <a:ext cx="405000" cy="270000"/>
          </a:xfrm>
          <a:prstGeom prst="rect">
            <a:avLst/>
          </a:prstGeom>
        </p:spPr>
        <p:txBody>
          <a:bodyPr vert="horz" lIns="68580" tIns="34290" rIns="68580" bIns="34290" rtlCol="0" anchor="ctr"/>
          <a:lstStyle>
            <a:defPPr>
              <a:defRPr lang="nl-NL"/>
            </a:defPPr>
            <a:lvl1pPr algn="r">
              <a:defRPr sz="900" baseline="0">
                <a:solidFill>
                  <a:schemeClr val="tx1">
                    <a:tint val="75000"/>
                  </a:schemeClr>
                </a:solidFill>
                <a:latin typeface="Calibri" panose="020F0502020204030204" pitchFamily="34" charset="0"/>
              </a:defRPr>
            </a:lvl1pPr>
          </a:lstStyle>
          <a:p>
            <a:fld id="{492AD3B4-D906-4191-84FB-4FE613E48036}" type="slidenum">
              <a:rPr lang="nl-BE" sz="675">
                <a:solidFill>
                  <a:srgbClr val="2F2F2F">
                    <a:tint val="75000"/>
                  </a:srgbClr>
                </a:solidFill>
              </a:rPr>
              <a:pPr/>
              <a:t>49</a:t>
            </a:fld>
            <a:endParaRPr lang="nl-BE" sz="675" dirty="0">
              <a:solidFill>
                <a:srgbClr val="2F2F2F">
                  <a:tint val="75000"/>
                </a:srgbClr>
              </a:solidFill>
            </a:endParaRPr>
          </a:p>
        </p:txBody>
      </p:sp>
      <p:pic>
        <p:nvPicPr>
          <p:cNvPr id="2" name="Afbeelding 1" descr="Ecologische Performantie Indicatoren per RWZI_layout-nl-be-Pulderbos.pdf - Adobe Reader"/>
          <p:cNvPicPr>
            <a:picLocks noChangeAspect="1"/>
          </p:cNvPicPr>
          <p:nvPr/>
        </p:nvPicPr>
        <p:blipFill rotWithShape="1">
          <a:blip r:embed="rId3">
            <a:extLst>
              <a:ext uri="{28A0092B-C50C-407E-A947-70E740481C1C}">
                <a14:useLocalDpi xmlns:a14="http://schemas.microsoft.com/office/drawing/2010/main" val="0"/>
              </a:ext>
            </a:extLst>
          </a:blip>
          <a:srcRect l="8604" t="13601" r="6425" b="40200"/>
          <a:stretch/>
        </p:blipFill>
        <p:spPr>
          <a:xfrm>
            <a:off x="35496" y="1700808"/>
            <a:ext cx="9020639" cy="3816424"/>
          </a:xfrm>
          <a:prstGeom prst="rect">
            <a:avLst/>
          </a:prstGeom>
        </p:spPr>
      </p:pic>
    </p:spTree>
    <p:extLst>
      <p:ext uri="{BB962C8B-B14F-4D97-AF65-F5344CB8AC3E}">
        <p14:creationId xmlns:p14="http://schemas.microsoft.com/office/powerpoint/2010/main" val="34265506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1115616" y="3717032"/>
            <a:ext cx="7086600" cy="1143000"/>
          </a:xfrm>
          <a:noFill/>
        </p:spPr>
        <p:txBody>
          <a:bodyPr/>
          <a:lstStyle/>
          <a:p>
            <a:pPr eaLnBrk="1" hangingPunct="1"/>
            <a:r>
              <a:rPr lang="nl-NL" altLang="nl-BE" sz="3600" dirty="0">
                <a:solidFill>
                  <a:srgbClr val="FDFDFD"/>
                </a:solidFill>
              </a:rPr>
              <a:t>1. Werkveld: opmaak van een </a:t>
            </a:r>
            <a:r>
              <a:rPr lang="nl-NL" altLang="nl-BE" sz="3600" dirty="0" err="1">
                <a:solidFill>
                  <a:srgbClr val="FDFDFD"/>
                </a:solidFill>
              </a:rPr>
              <a:t>gemeenteoverschrijdend</a:t>
            </a:r>
            <a:r>
              <a:rPr lang="nl-NL" altLang="nl-BE" sz="3600" dirty="0">
                <a:solidFill>
                  <a:srgbClr val="FDFDFD"/>
                </a:solidFill>
              </a:rPr>
              <a:t> masterplan/visie voor het gebied tussen het Albertkanaal en Lier</a:t>
            </a:r>
            <a:endParaRPr lang="en-US" altLang="nl-BE" sz="3600" dirty="0">
              <a:solidFill>
                <a:srgbClr val="FDFDFD"/>
              </a:solidFill>
            </a:endParaRPr>
          </a:p>
        </p:txBody>
      </p:sp>
    </p:spTree>
    <p:extLst>
      <p:ext uri="{BB962C8B-B14F-4D97-AF65-F5344CB8AC3E}">
        <p14:creationId xmlns:p14="http://schemas.microsoft.com/office/powerpoint/2010/main" val="14234948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ep 7"/>
          <p:cNvGrpSpPr/>
          <p:nvPr/>
        </p:nvGrpSpPr>
        <p:grpSpPr>
          <a:xfrm>
            <a:off x="2886713" y="1765691"/>
            <a:ext cx="4423730" cy="2930694"/>
            <a:chOff x="2351902" y="1211255"/>
            <a:chExt cx="5898307" cy="3907592"/>
          </a:xfrm>
          <a:solidFill>
            <a:schemeClr val="bg1">
              <a:lumMod val="75000"/>
            </a:schemeClr>
          </a:solidFill>
        </p:grpSpPr>
        <p:sp>
          <p:nvSpPr>
            <p:cNvPr id="61" name="Ovaal 60"/>
            <p:cNvSpPr/>
            <p:nvPr/>
          </p:nvSpPr>
          <p:spPr>
            <a:xfrm>
              <a:off x="7042338" y="1277834"/>
              <a:ext cx="1207871" cy="579445"/>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50" b="1" dirty="0" err="1">
                  <a:solidFill>
                    <a:srgbClr val="FFFFFF"/>
                  </a:solidFill>
                </a:rPr>
                <a:t>Viersel</a:t>
              </a:r>
              <a:endParaRPr lang="nl-BE" sz="750" b="1" dirty="0">
                <a:solidFill>
                  <a:srgbClr val="FFFFFF"/>
                </a:solidFill>
              </a:endParaRPr>
            </a:p>
          </p:txBody>
        </p:sp>
        <p:sp>
          <p:nvSpPr>
            <p:cNvPr id="7" name="Ovaal 6"/>
            <p:cNvSpPr/>
            <p:nvPr/>
          </p:nvSpPr>
          <p:spPr>
            <a:xfrm>
              <a:off x="4861818" y="1895900"/>
              <a:ext cx="1207871" cy="579445"/>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900" b="1" dirty="0" err="1">
                  <a:solidFill>
                    <a:srgbClr val="FFFFFF"/>
                  </a:solidFill>
                </a:rPr>
                <a:t>Emblem</a:t>
              </a:r>
              <a:endParaRPr lang="nl-BE" sz="900" b="1" dirty="0">
                <a:solidFill>
                  <a:srgbClr val="FFFFFF"/>
                </a:solidFill>
              </a:endParaRPr>
            </a:p>
          </p:txBody>
        </p:sp>
        <p:sp>
          <p:nvSpPr>
            <p:cNvPr id="6" name="Ovaal 5"/>
            <p:cNvSpPr/>
            <p:nvPr/>
          </p:nvSpPr>
          <p:spPr>
            <a:xfrm>
              <a:off x="2351902" y="4043082"/>
              <a:ext cx="1000898" cy="1075765"/>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350" b="1" dirty="0">
                  <a:solidFill>
                    <a:srgbClr val="FFFFFF"/>
                  </a:solidFill>
                </a:rPr>
                <a:t>LIER</a:t>
              </a:r>
            </a:p>
          </p:txBody>
        </p:sp>
        <p:sp>
          <p:nvSpPr>
            <p:cNvPr id="60" name="Ovaal 59"/>
            <p:cNvSpPr/>
            <p:nvPr/>
          </p:nvSpPr>
          <p:spPr>
            <a:xfrm>
              <a:off x="4997823" y="1211255"/>
              <a:ext cx="1150599" cy="544269"/>
            </a:xfrm>
            <a:prstGeom prst="ellipse">
              <a:avLst/>
            </a:prstGeom>
            <a:grp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750" b="1" dirty="0" err="1">
                  <a:solidFill>
                    <a:srgbClr val="FFFFFF"/>
                  </a:solidFill>
                </a:rPr>
                <a:t>Broechem</a:t>
              </a:r>
              <a:endParaRPr lang="nl-BE" sz="750" b="1" dirty="0">
                <a:solidFill>
                  <a:srgbClr val="FFFFFF"/>
                </a:solidFill>
              </a:endParaRPr>
            </a:p>
          </p:txBody>
        </p:sp>
      </p:grpSp>
      <p:sp>
        <p:nvSpPr>
          <p:cNvPr id="5" name="Vrije vorm 4"/>
          <p:cNvSpPr/>
          <p:nvPr/>
        </p:nvSpPr>
        <p:spPr>
          <a:xfrm>
            <a:off x="3684495" y="4003485"/>
            <a:ext cx="2413747" cy="692902"/>
          </a:xfrm>
          <a:custGeom>
            <a:avLst/>
            <a:gdLst>
              <a:gd name="connsiteX0" fmla="*/ 0 w 3218329"/>
              <a:gd name="connsiteY0" fmla="*/ 341163 h 923869"/>
              <a:gd name="connsiteX1" fmla="*/ 44823 w 3218329"/>
              <a:gd name="connsiteY1" fmla="*/ 323234 h 923869"/>
              <a:gd name="connsiteX2" fmla="*/ 125506 w 3218329"/>
              <a:gd name="connsiteY2" fmla="*/ 305304 h 923869"/>
              <a:gd name="connsiteX3" fmla="*/ 152400 w 3218329"/>
              <a:gd name="connsiteY3" fmla="*/ 287375 h 923869"/>
              <a:gd name="connsiteX4" fmla="*/ 224117 w 3218329"/>
              <a:gd name="connsiteY4" fmla="*/ 269446 h 923869"/>
              <a:gd name="connsiteX5" fmla="*/ 259976 w 3218329"/>
              <a:gd name="connsiteY5" fmla="*/ 260481 h 923869"/>
              <a:gd name="connsiteX6" fmla="*/ 340659 w 3218329"/>
              <a:gd name="connsiteY6" fmla="*/ 269446 h 923869"/>
              <a:gd name="connsiteX7" fmla="*/ 358588 w 3218329"/>
              <a:gd name="connsiteY7" fmla="*/ 296340 h 923869"/>
              <a:gd name="connsiteX8" fmla="*/ 394447 w 3218329"/>
              <a:gd name="connsiteY8" fmla="*/ 314269 h 923869"/>
              <a:gd name="connsiteX9" fmla="*/ 484094 w 3218329"/>
              <a:gd name="connsiteY9" fmla="*/ 341163 h 923869"/>
              <a:gd name="connsiteX10" fmla="*/ 564776 w 3218329"/>
              <a:gd name="connsiteY10" fmla="*/ 323234 h 923869"/>
              <a:gd name="connsiteX11" fmla="*/ 600635 w 3218329"/>
              <a:gd name="connsiteY11" fmla="*/ 314269 h 923869"/>
              <a:gd name="connsiteX12" fmla="*/ 681317 w 3218329"/>
              <a:gd name="connsiteY12" fmla="*/ 287375 h 923869"/>
              <a:gd name="connsiteX13" fmla="*/ 708212 w 3218329"/>
              <a:gd name="connsiteY13" fmla="*/ 269446 h 923869"/>
              <a:gd name="connsiteX14" fmla="*/ 726141 w 3218329"/>
              <a:gd name="connsiteY14" fmla="*/ 251516 h 923869"/>
              <a:gd name="connsiteX15" fmla="*/ 753035 w 3218329"/>
              <a:gd name="connsiteY15" fmla="*/ 242551 h 923869"/>
              <a:gd name="connsiteX16" fmla="*/ 797859 w 3218329"/>
              <a:gd name="connsiteY16" fmla="*/ 224622 h 923869"/>
              <a:gd name="connsiteX17" fmla="*/ 824753 w 3218329"/>
              <a:gd name="connsiteY17" fmla="*/ 215657 h 923869"/>
              <a:gd name="connsiteX18" fmla="*/ 986117 w 3218329"/>
              <a:gd name="connsiteY18" fmla="*/ 206693 h 923869"/>
              <a:gd name="connsiteX19" fmla="*/ 1030941 w 3218329"/>
              <a:gd name="connsiteY19" fmla="*/ 197728 h 923869"/>
              <a:gd name="connsiteX20" fmla="*/ 1048870 w 3218329"/>
              <a:gd name="connsiteY20" fmla="*/ 179798 h 923869"/>
              <a:gd name="connsiteX21" fmla="*/ 1084729 w 3218329"/>
              <a:gd name="connsiteY21" fmla="*/ 170834 h 923869"/>
              <a:gd name="connsiteX22" fmla="*/ 1138517 w 3218329"/>
              <a:gd name="connsiteY22" fmla="*/ 143940 h 923869"/>
              <a:gd name="connsiteX23" fmla="*/ 1228165 w 3218329"/>
              <a:gd name="connsiteY23" fmla="*/ 99116 h 923869"/>
              <a:gd name="connsiteX24" fmla="*/ 1281953 w 3218329"/>
              <a:gd name="connsiteY24" fmla="*/ 81187 h 923869"/>
              <a:gd name="connsiteX25" fmla="*/ 1308847 w 3218329"/>
              <a:gd name="connsiteY25" fmla="*/ 90151 h 923869"/>
              <a:gd name="connsiteX26" fmla="*/ 1353670 w 3218329"/>
              <a:gd name="connsiteY26" fmla="*/ 134975 h 923869"/>
              <a:gd name="connsiteX27" fmla="*/ 1380565 w 3218329"/>
              <a:gd name="connsiteY27" fmla="*/ 143940 h 923869"/>
              <a:gd name="connsiteX28" fmla="*/ 1613647 w 3218329"/>
              <a:gd name="connsiteY28" fmla="*/ 117046 h 923869"/>
              <a:gd name="connsiteX29" fmla="*/ 1658470 w 3218329"/>
              <a:gd name="connsiteY29" fmla="*/ 108081 h 923869"/>
              <a:gd name="connsiteX30" fmla="*/ 1730188 w 3218329"/>
              <a:gd name="connsiteY30" fmla="*/ 90151 h 923869"/>
              <a:gd name="connsiteX31" fmla="*/ 1757082 w 3218329"/>
              <a:gd name="connsiteY31" fmla="*/ 72222 h 923869"/>
              <a:gd name="connsiteX32" fmla="*/ 1792941 w 3218329"/>
              <a:gd name="connsiteY32" fmla="*/ 63257 h 923869"/>
              <a:gd name="connsiteX33" fmla="*/ 1819835 w 3218329"/>
              <a:gd name="connsiteY33" fmla="*/ 54293 h 923869"/>
              <a:gd name="connsiteX34" fmla="*/ 1846729 w 3218329"/>
              <a:gd name="connsiteY34" fmla="*/ 36363 h 923869"/>
              <a:gd name="connsiteX35" fmla="*/ 1981200 w 3218329"/>
              <a:gd name="connsiteY35" fmla="*/ 18434 h 923869"/>
              <a:gd name="connsiteX36" fmla="*/ 2008094 w 3218329"/>
              <a:gd name="connsiteY36" fmla="*/ 504 h 923869"/>
              <a:gd name="connsiteX37" fmla="*/ 2088776 w 3218329"/>
              <a:gd name="connsiteY37" fmla="*/ 27398 h 923869"/>
              <a:gd name="connsiteX38" fmla="*/ 2115670 w 3218329"/>
              <a:gd name="connsiteY38" fmla="*/ 36363 h 923869"/>
              <a:gd name="connsiteX39" fmla="*/ 2151529 w 3218329"/>
              <a:gd name="connsiteY39" fmla="*/ 63257 h 923869"/>
              <a:gd name="connsiteX40" fmla="*/ 2187388 w 3218329"/>
              <a:gd name="connsiteY40" fmla="*/ 81187 h 923869"/>
              <a:gd name="connsiteX41" fmla="*/ 2223247 w 3218329"/>
              <a:gd name="connsiteY41" fmla="*/ 126010 h 923869"/>
              <a:gd name="connsiteX42" fmla="*/ 2241176 w 3218329"/>
              <a:gd name="connsiteY42" fmla="*/ 152904 h 923869"/>
              <a:gd name="connsiteX43" fmla="*/ 2259106 w 3218329"/>
              <a:gd name="connsiteY43" fmla="*/ 206693 h 923869"/>
              <a:gd name="connsiteX44" fmla="*/ 2268070 w 3218329"/>
              <a:gd name="connsiteY44" fmla="*/ 269446 h 923869"/>
              <a:gd name="connsiteX45" fmla="*/ 2286000 w 3218329"/>
              <a:gd name="connsiteY45" fmla="*/ 296340 h 923869"/>
              <a:gd name="connsiteX46" fmla="*/ 2294965 w 3218329"/>
              <a:gd name="connsiteY46" fmla="*/ 323234 h 923869"/>
              <a:gd name="connsiteX47" fmla="*/ 2357717 w 3218329"/>
              <a:gd name="connsiteY47" fmla="*/ 377022 h 923869"/>
              <a:gd name="connsiteX48" fmla="*/ 2429435 w 3218329"/>
              <a:gd name="connsiteY48" fmla="*/ 385987 h 923869"/>
              <a:gd name="connsiteX49" fmla="*/ 2456329 w 3218329"/>
              <a:gd name="connsiteY49" fmla="*/ 394951 h 923869"/>
              <a:gd name="connsiteX50" fmla="*/ 2483223 w 3218329"/>
              <a:gd name="connsiteY50" fmla="*/ 475634 h 923869"/>
              <a:gd name="connsiteX51" fmla="*/ 2537012 w 3218329"/>
              <a:gd name="connsiteY51" fmla="*/ 574246 h 923869"/>
              <a:gd name="connsiteX52" fmla="*/ 2563906 w 3218329"/>
              <a:gd name="connsiteY52" fmla="*/ 592175 h 923869"/>
              <a:gd name="connsiteX53" fmla="*/ 2590800 w 3218329"/>
              <a:gd name="connsiteY53" fmla="*/ 628034 h 923869"/>
              <a:gd name="connsiteX54" fmla="*/ 2635623 w 3218329"/>
              <a:gd name="connsiteY54" fmla="*/ 654928 h 923869"/>
              <a:gd name="connsiteX55" fmla="*/ 2662517 w 3218329"/>
              <a:gd name="connsiteY55" fmla="*/ 672857 h 923869"/>
              <a:gd name="connsiteX56" fmla="*/ 2689412 w 3218329"/>
              <a:gd name="connsiteY56" fmla="*/ 699751 h 923869"/>
              <a:gd name="connsiteX57" fmla="*/ 3030070 w 3218329"/>
              <a:gd name="connsiteY57" fmla="*/ 726646 h 923869"/>
              <a:gd name="connsiteX58" fmla="*/ 3083859 w 3218329"/>
              <a:gd name="connsiteY58" fmla="*/ 771469 h 923869"/>
              <a:gd name="connsiteX59" fmla="*/ 3110753 w 3218329"/>
              <a:gd name="connsiteY59" fmla="*/ 789398 h 923869"/>
              <a:gd name="connsiteX60" fmla="*/ 3155576 w 3218329"/>
              <a:gd name="connsiteY60" fmla="*/ 816293 h 923869"/>
              <a:gd name="connsiteX61" fmla="*/ 3191435 w 3218329"/>
              <a:gd name="connsiteY61" fmla="*/ 870081 h 923869"/>
              <a:gd name="connsiteX62" fmla="*/ 3209365 w 3218329"/>
              <a:gd name="connsiteY62" fmla="*/ 923869 h 923869"/>
              <a:gd name="connsiteX63" fmla="*/ 3218329 w 3218329"/>
              <a:gd name="connsiteY63" fmla="*/ 923869 h 923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218329" h="923869">
                <a:moveTo>
                  <a:pt x="0" y="341163"/>
                </a:moveTo>
                <a:cubicBezTo>
                  <a:pt x="14941" y="335187"/>
                  <a:pt x="29350" y="327655"/>
                  <a:pt x="44823" y="323234"/>
                </a:cubicBezTo>
                <a:cubicBezTo>
                  <a:pt x="71313" y="315665"/>
                  <a:pt x="99369" y="314016"/>
                  <a:pt x="125506" y="305304"/>
                </a:cubicBezTo>
                <a:cubicBezTo>
                  <a:pt x="135727" y="301897"/>
                  <a:pt x="142275" y="291057"/>
                  <a:pt x="152400" y="287375"/>
                </a:cubicBezTo>
                <a:cubicBezTo>
                  <a:pt x="175558" y="278954"/>
                  <a:pt x="200211" y="275422"/>
                  <a:pt x="224117" y="269446"/>
                </a:cubicBezTo>
                <a:lnTo>
                  <a:pt x="259976" y="260481"/>
                </a:lnTo>
                <a:cubicBezTo>
                  <a:pt x="286870" y="263469"/>
                  <a:pt x="315228" y="260198"/>
                  <a:pt x="340659" y="269446"/>
                </a:cubicBezTo>
                <a:cubicBezTo>
                  <a:pt x="350784" y="273128"/>
                  <a:pt x="350311" y="289443"/>
                  <a:pt x="358588" y="296340"/>
                </a:cubicBezTo>
                <a:cubicBezTo>
                  <a:pt x="368854" y="304895"/>
                  <a:pt x="382039" y="309306"/>
                  <a:pt x="394447" y="314269"/>
                </a:cubicBezTo>
                <a:cubicBezTo>
                  <a:pt x="430821" y="328818"/>
                  <a:pt x="448873" y="332358"/>
                  <a:pt x="484094" y="341163"/>
                </a:cubicBezTo>
                <a:lnTo>
                  <a:pt x="564776" y="323234"/>
                </a:lnTo>
                <a:cubicBezTo>
                  <a:pt x="576781" y="320464"/>
                  <a:pt x="589099" y="318595"/>
                  <a:pt x="600635" y="314269"/>
                </a:cubicBezTo>
                <a:cubicBezTo>
                  <a:pt x="685470" y="282456"/>
                  <a:pt x="583088" y="307022"/>
                  <a:pt x="681317" y="287375"/>
                </a:cubicBezTo>
                <a:cubicBezTo>
                  <a:pt x="690282" y="281399"/>
                  <a:pt x="699799" y="276177"/>
                  <a:pt x="708212" y="269446"/>
                </a:cubicBezTo>
                <a:cubicBezTo>
                  <a:pt x="714812" y="264166"/>
                  <a:pt x="718894" y="255865"/>
                  <a:pt x="726141" y="251516"/>
                </a:cubicBezTo>
                <a:cubicBezTo>
                  <a:pt x="734244" y="246654"/>
                  <a:pt x="744187" y="245869"/>
                  <a:pt x="753035" y="242551"/>
                </a:cubicBezTo>
                <a:cubicBezTo>
                  <a:pt x="768103" y="236901"/>
                  <a:pt x="782791" y="230272"/>
                  <a:pt x="797859" y="224622"/>
                </a:cubicBezTo>
                <a:cubicBezTo>
                  <a:pt x="806707" y="221304"/>
                  <a:pt x="815346" y="216553"/>
                  <a:pt x="824753" y="215657"/>
                </a:cubicBezTo>
                <a:cubicBezTo>
                  <a:pt x="878381" y="210550"/>
                  <a:pt x="932329" y="209681"/>
                  <a:pt x="986117" y="206693"/>
                </a:cubicBezTo>
                <a:cubicBezTo>
                  <a:pt x="1001058" y="203705"/>
                  <a:pt x="1016936" y="203730"/>
                  <a:pt x="1030941" y="197728"/>
                </a:cubicBezTo>
                <a:cubicBezTo>
                  <a:pt x="1038710" y="194398"/>
                  <a:pt x="1041310" y="183578"/>
                  <a:pt x="1048870" y="179798"/>
                </a:cubicBezTo>
                <a:cubicBezTo>
                  <a:pt x="1059890" y="174288"/>
                  <a:pt x="1072776" y="173822"/>
                  <a:pt x="1084729" y="170834"/>
                </a:cubicBezTo>
                <a:cubicBezTo>
                  <a:pt x="1102658" y="161869"/>
                  <a:pt x="1120919" y="153539"/>
                  <a:pt x="1138517" y="143940"/>
                </a:cubicBezTo>
                <a:cubicBezTo>
                  <a:pt x="1201512" y="109579"/>
                  <a:pt x="1163125" y="122767"/>
                  <a:pt x="1228165" y="99116"/>
                </a:cubicBezTo>
                <a:cubicBezTo>
                  <a:pt x="1245926" y="92657"/>
                  <a:pt x="1281953" y="81187"/>
                  <a:pt x="1281953" y="81187"/>
                </a:cubicBezTo>
                <a:cubicBezTo>
                  <a:pt x="1290918" y="84175"/>
                  <a:pt x="1301287" y="84481"/>
                  <a:pt x="1308847" y="90151"/>
                </a:cubicBezTo>
                <a:cubicBezTo>
                  <a:pt x="1325751" y="102829"/>
                  <a:pt x="1333624" y="128293"/>
                  <a:pt x="1353670" y="134975"/>
                </a:cubicBezTo>
                <a:lnTo>
                  <a:pt x="1380565" y="143940"/>
                </a:lnTo>
                <a:cubicBezTo>
                  <a:pt x="1660321" y="128397"/>
                  <a:pt x="1446766" y="150424"/>
                  <a:pt x="1613647" y="117046"/>
                </a:cubicBezTo>
                <a:cubicBezTo>
                  <a:pt x="1628588" y="114058"/>
                  <a:pt x="1643623" y="111507"/>
                  <a:pt x="1658470" y="108081"/>
                </a:cubicBezTo>
                <a:cubicBezTo>
                  <a:pt x="1682481" y="102540"/>
                  <a:pt x="1730188" y="90151"/>
                  <a:pt x="1730188" y="90151"/>
                </a:cubicBezTo>
                <a:cubicBezTo>
                  <a:pt x="1739153" y="84175"/>
                  <a:pt x="1747179" y="76466"/>
                  <a:pt x="1757082" y="72222"/>
                </a:cubicBezTo>
                <a:cubicBezTo>
                  <a:pt x="1768407" y="67369"/>
                  <a:pt x="1781094" y="66642"/>
                  <a:pt x="1792941" y="63257"/>
                </a:cubicBezTo>
                <a:cubicBezTo>
                  <a:pt x="1802027" y="60661"/>
                  <a:pt x="1810870" y="57281"/>
                  <a:pt x="1819835" y="54293"/>
                </a:cubicBezTo>
                <a:cubicBezTo>
                  <a:pt x="1828800" y="48316"/>
                  <a:pt x="1836826" y="40607"/>
                  <a:pt x="1846729" y="36363"/>
                </a:cubicBezTo>
                <a:cubicBezTo>
                  <a:pt x="1878712" y="22656"/>
                  <a:pt x="1966481" y="19772"/>
                  <a:pt x="1981200" y="18434"/>
                </a:cubicBezTo>
                <a:cubicBezTo>
                  <a:pt x="1990165" y="12457"/>
                  <a:pt x="1997403" y="1840"/>
                  <a:pt x="2008094" y="504"/>
                </a:cubicBezTo>
                <a:cubicBezTo>
                  <a:pt x="2039290" y="-3396"/>
                  <a:pt x="2062733" y="16237"/>
                  <a:pt x="2088776" y="27398"/>
                </a:cubicBezTo>
                <a:cubicBezTo>
                  <a:pt x="2097462" y="31120"/>
                  <a:pt x="2106705" y="33375"/>
                  <a:pt x="2115670" y="36363"/>
                </a:cubicBezTo>
                <a:cubicBezTo>
                  <a:pt x="2127623" y="45328"/>
                  <a:pt x="2138859" y="55338"/>
                  <a:pt x="2151529" y="63257"/>
                </a:cubicBezTo>
                <a:cubicBezTo>
                  <a:pt x="2162862" y="70340"/>
                  <a:pt x="2177331" y="72387"/>
                  <a:pt x="2187388" y="81187"/>
                </a:cubicBezTo>
                <a:cubicBezTo>
                  <a:pt x="2201788" y="93787"/>
                  <a:pt x="2211767" y="110703"/>
                  <a:pt x="2223247" y="126010"/>
                </a:cubicBezTo>
                <a:cubicBezTo>
                  <a:pt x="2229711" y="134629"/>
                  <a:pt x="2236800" y="143058"/>
                  <a:pt x="2241176" y="152904"/>
                </a:cubicBezTo>
                <a:cubicBezTo>
                  <a:pt x="2248852" y="170175"/>
                  <a:pt x="2259106" y="206693"/>
                  <a:pt x="2259106" y="206693"/>
                </a:cubicBezTo>
                <a:cubicBezTo>
                  <a:pt x="2262094" y="227611"/>
                  <a:pt x="2261998" y="249207"/>
                  <a:pt x="2268070" y="269446"/>
                </a:cubicBezTo>
                <a:cubicBezTo>
                  <a:pt x="2271166" y="279766"/>
                  <a:pt x="2281181" y="286703"/>
                  <a:pt x="2286000" y="296340"/>
                </a:cubicBezTo>
                <a:cubicBezTo>
                  <a:pt x="2290226" y="304792"/>
                  <a:pt x="2289723" y="315371"/>
                  <a:pt x="2294965" y="323234"/>
                </a:cubicBezTo>
                <a:cubicBezTo>
                  <a:pt x="2302429" y="334430"/>
                  <a:pt x="2347065" y="373471"/>
                  <a:pt x="2357717" y="377022"/>
                </a:cubicBezTo>
                <a:cubicBezTo>
                  <a:pt x="2380573" y="384641"/>
                  <a:pt x="2405529" y="382999"/>
                  <a:pt x="2429435" y="385987"/>
                </a:cubicBezTo>
                <a:cubicBezTo>
                  <a:pt x="2438400" y="388975"/>
                  <a:pt x="2449647" y="388269"/>
                  <a:pt x="2456329" y="394951"/>
                </a:cubicBezTo>
                <a:cubicBezTo>
                  <a:pt x="2478864" y="417486"/>
                  <a:pt x="2474157" y="448437"/>
                  <a:pt x="2483223" y="475634"/>
                </a:cubicBezTo>
                <a:cubicBezTo>
                  <a:pt x="2494783" y="510314"/>
                  <a:pt x="2510394" y="547628"/>
                  <a:pt x="2537012" y="574246"/>
                </a:cubicBezTo>
                <a:cubicBezTo>
                  <a:pt x="2544631" y="581864"/>
                  <a:pt x="2554941" y="586199"/>
                  <a:pt x="2563906" y="592175"/>
                </a:cubicBezTo>
                <a:cubicBezTo>
                  <a:pt x="2572871" y="604128"/>
                  <a:pt x="2579556" y="618195"/>
                  <a:pt x="2590800" y="628034"/>
                </a:cubicBezTo>
                <a:cubicBezTo>
                  <a:pt x="2603913" y="639508"/>
                  <a:pt x="2620847" y="645693"/>
                  <a:pt x="2635623" y="654928"/>
                </a:cubicBezTo>
                <a:cubicBezTo>
                  <a:pt x="2644759" y="660638"/>
                  <a:pt x="2654240" y="665960"/>
                  <a:pt x="2662517" y="672857"/>
                </a:cubicBezTo>
                <a:cubicBezTo>
                  <a:pt x="2672257" y="680973"/>
                  <a:pt x="2677870" y="694505"/>
                  <a:pt x="2689412" y="699751"/>
                </a:cubicBezTo>
                <a:cubicBezTo>
                  <a:pt x="2771067" y="736867"/>
                  <a:pt x="3017081" y="726213"/>
                  <a:pt x="3030070" y="726646"/>
                </a:cubicBezTo>
                <a:cubicBezTo>
                  <a:pt x="3081437" y="743767"/>
                  <a:pt x="3035014" y="722624"/>
                  <a:pt x="3083859" y="771469"/>
                </a:cubicBezTo>
                <a:cubicBezTo>
                  <a:pt x="3091477" y="779087"/>
                  <a:pt x="3102340" y="782667"/>
                  <a:pt x="3110753" y="789398"/>
                </a:cubicBezTo>
                <a:cubicBezTo>
                  <a:pt x="3145913" y="817527"/>
                  <a:pt x="3108869" y="800723"/>
                  <a:pt x="3155576" y="816293"/>
                </a:cubicBezTo>
                <a:cubicBezTo>
                  <a:pt x="3167529" y="834222"/>
                  <a:pt x="3184621" y="849638"/>
                  <a:pt x="3191435" y="870081"/>
                </a:cubicBezTo>
                <a:cubicBezTo>
                  <a:pt x="3197412" y="888010"/>
                  <a:pt x="3190466" y="923869"/>
                  <a:pt x="3209365" y="923869"/>
                </a:cubicBezTo>
                <a:lnTo>
                  <a:pt x="3218329" y="923869"/>
                </a:lnTo>
              </a:path>
            </a:pathLst>
          </a:custGeom>
          <a:no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srgbClr val="FFFFFF"/>
              </a:solidFill>
            </a:endParaRPr>
          </a:p>
        </p:txBody>
      </p:sp>
      <p:sp>
        <p:nvSpPr>
          <p:cNvPr id="4" name="Vrije vorm 3"/>
          <p:cNvSpPr/>
          <p:nvPr/>
        </p:nvSpPr>
        <p:spPr>
          <a:xfrm>
            <a:off x="2406131" y="2279175"/>
            <a:ext cx="4693023" cy="3356186"/>
          </a:xfrm>
          <a:custGeom>
            <a:avLst/>
            <a:gdLst>
              <a:gd name="connsiteX0" fmla="*/ 0 w 6230470"/>
              <a:gd name="connsiteY0" fmla="*/ 4491317 h 4491317"/>
              <a:gd name="connsiteX1" fmla="*/ 143435 w 6230470"/>
              <a:gd name="connsiteY1" fmla="*/ 4473388 h 4491317"/>
              <a:gd name="connsiteX2" fmla="*/ 170329 w 6230470"/>
              <a:gd name="connsiteY2" fmla="*/ 4464423 h 4491317"/>
              <a:gd name="connsiteX3" fmla="*/ 251011 w 6230470"/>
              <a:gd name="connsiteY3" fmla="*/ 4455459 h 4491317"/>
              <a:gd name="connsiteX4" fmla="*/ 313764 w 6230470"/>
              <a:gd name="connsiteY4" fmla="*/ 4446494 h 4491317"/>
              <a:gd name="connsiteX5" fmla="*/ 403411 w 6230470"/>
              <a:gd name="connsiteY5" fmla="*/ 4437529 h 4491317"/>
              <a:gd name="connsiteX6" fmla="*/ 448235 w 6230470"/>
              <a:gd name="connsiteY6" fmla="*/ 4428564 h 4491317"/>
              <a:gd name="connsiteX7" fmla="*/ 502023 w 6230470"/>
              <a:gd name="connsiteY7" fmla="*/ 4419600 h 4491317"/>
              <a:gd name="connsiteX8" fmla="*/ 573741 w 6230470"/>
              <a:gd name="connsiteY8" fmla="*/ 4410635 h 4491317"/>
              <a:gd name="connsiteX9" fmla="*/ 618564 w 6230470"/>
              <a:gd name="connsiteY9" fmla="*/ 4401670 h 4491317"/>
              <a:gd name="connsiteX10" fmla="*/ 681317 w 6230470"/>
              <a:gd name="connsiteY10" fmla="*/ 4392706 h 4491317"/>
              <a:gd name="connsiteX11" fmla="*/ 788894 w 6230470"/>
              <a:gd name="connsiteY11" fmla="*/ 4365812 h 4491317"/>
              <a:gd name="connsiteX12" fmla="*/ 905435 w 6230470"/>
              <a:gd name="connsiteY12" fmla="*/ 4347882 h 4491317"/>
              <a:gd name="connsiteX13" fmla="*/ 995082 w 6230470"/>
              <a:gd name="connsiteY13" fmla="*/ 4320988 h 4491317"/>
              <a:gd name="connsiteX14" fmla="*/ 1030941 w 6230470"/>
              <a:gd name="connsiteY14" fmla="*/ 4303059 h 4491317"/>
              <a:gd name="connsiteX15" fmla="*/ 1057835 w 6230470"/>
              <a:gd name="connsiteY15" fmla="*/ 4294094 h 4491317"/>
              <a:gd name="connsiteX16" fmla="*/ 1102659 w 6230470"/>
              <a:gd name="connsiteY16" fmla="*/ 4267200 h 4491317"/>
              <a:gd name="connsiteX17" fmla="*/ 1129553 w 6230470"/>
              <a:gd name="connsiteY17" fmla="*/ 4249270 h 4491317"/>
              <a:gd name="connsiteX18" fmla="*/ 1156447 w 6230470"/>
              <a:gd name="connsiteY18" fmla="*/ 4240306 h 4491317"/>
              <a:gd name="connsiteX19" fmla="*/ 1210235 w 6230470"/>
              <a:gd name="connsiteY19" fmla="*/ 4204447 h 4491317"/>
              <a:gd name="connsiteX20" fmla="*/ 1299882 w 6230470"/>
              <a:gd name="connsiteY20" fmla="*/ 4159623 h 4491317"/>
              <a:gd name="connsiteX21" fmla="*/ 1326776 w 6230470"/>
              <a:gd name="connsiteY21" fmla="*/ 4141694 h 4491317"/>
              <a:gd name="connsiteX22" fmla="*/ 1425388 w 6230470"/>
              <a:gd name="connsiteY22" fmla="*/ 4096870 h 4491317"/>
              <a:gd name="connsiteX23" fmla="*/ 1488141 w 6230470"/>
              <a:gd name="connsiteY23" fmla="*/ 4061012 h 4491317"/>
              <a:gd name="connsiteX24" fmla="*/ 1541929 w 6230470"/>
              <a:gd name="connsiteY24" fmla="*/ 4007223 h 4491317"/>
              <a:gd name="connsiteX25" fmla="*/ 1568823 w 6230470"/>
              <a:gd name="connsiteY25" fmla="*/ 3980329 h 4491317"/>
              <a:gd name="connsiteX26" fmla="*/ 1604682 w 6230470"/>
              <a:gd name="connsiteY26" fmla="*/ 3962400 h 4491317"/>
              <a:gd name="connsiteX27" fmla="*/ 1649506 w 6230470"/>
              <a:gd name="connsiteY27" fmla="*/ 3935506 h 4491317"/>
              <a:gd name="connsiteX28" fmla="*/ 1667435 w 6230470"/>
              <a:gd name="connsiteY28" fmla="*/ 3917576 h 4491317"/>
              <a:gd name="connsiteX29" fmla="*/ 1703294 w 6230470"/>
              <a:gd name="connsiteY29" fmla="*/ 3890682 h 4491317"/>
              <a:gd name="connsiteX30" fmla="*/ 1730188 w 6230470"/>
              <a:gd name="connsiteY30" fmla="*/ 3872753 h 4491317"/>
              <a:gd name="connsiteX31" fmla="*/ 1775011 w 6230470"/>
              <a:gd name="connsiteY31" fmla="*/ 3818964 h 4491317"/>
              <a:gd name="connsiteX32" fmla="*/ 1801906 w 6230470"/>
              <a:gd name="connsiteY32" fmla="*/ 3801035 h 4491317"/>
              <a:gd name="connsiteX33" fmla="*/ 1837764 w 6230470"/>
              <a:gd name="connsiteY33" fmla="*/ 3756212 h 4491317"/>
              <a:gd name="connsiteX34" fmla="*/ 1873623 w 6230470"/>
              <a:gd name="connsiteY34" fmla="*/ 3693459 h 4491317"/>
              <a:gd name="connsiteX35" fmla="*/ 1891553 w 6230470"/>
              <a:gd name="connsiteY35" fmla="*/ 3675529 h 4491317"/>
              <a:gd name="connsiteX36" fmla="*/ 1909482 w 6230470"/>
              <a:gd name="connsiteY36" fmla="*/ 3639670 h 4491317"/>
              <a:gd name="connsiteX37" fmla="*/ 1945341 w 6230470"/>
              <a:gd name="connsiteY37" fmla="*/ 3585882 h 4491317"/>
              <a:gd name="connsiteX38" fmla="*/ 1954306 w 6230470"/>
              <a:gd name="connsiteY38" fmla="*/ 3558988 h 4491317"/>
              <a:gd name="connsiteX39" fmla="*/ 2008094 w 6230470"/>
              <a:gd name="connsiteY39" fmla="*/ 3478306 h 4491317"/>
              <a:gd name="connsiteX40" fmla="*/ 2026023 w 6230470"/>
              <a:gd name="connsiteY40" fmla="*/ 3451412 h 4491317"/>
              <a:gd name="connsiteX41" fmla="*/ 2034988 w 6230470"/>
              <a:gd name="connsiteY41" fmla="*/ 3424517 h 4491317"/>
              <a:gd name="connsiteX42" fmla="*/ 2070847 w 6230470"/>
              <a:gd name="connsiteY42" fmla="*/ 3379694 h 4491317"/>
              <a:gd name="connsiteX43" fmla="*/ 2079811 w 6230470"/>
              <a:gd name="connsiteY43" fmla="*/ 3352800 h 4491317"/>
              <a:gd name="connsiteX44" fmla="*/ 2088776 w 6230470"/>
              <a:gd name="connsiteY44" fmla="*/ 3316941 h 4491317"/>
              <a:gd name="connsiteX45" fmla="*/ 2106706 w 6230470"/>
              <a:gd name="connsiteY45" fmla="*/ 3299012 h 4491317"/>
              <a:gd name="connsiteX46" fmla="*/ 2151529 w 6230470"/>
              <a:gd name="connsiteY46" fmla="*/ 3209364 h 4491317"/>
              <a:gd name="connsiteX47" fmla="*/ 2187388 w 6230470"/>
              <a:gd name="connsiteY47" fmla="*/ 3101788 h 4491317"/>
              <a:gd name="connsiteX48" fmla="*/ 2196353 w 6230470"/>
              <a:gd name="connsiteY48" fmla="*/ 3074894 h 4491317"/>
              <a:gd name="connsiteX49" fmla="*/ 2205317 w 6230470"/>
              <a:gd name="connsiteY49" fmla="*/ 3048000 h 4491317"/>
              <a:gd name="connsiteX50" fmla="*/ 2196353 w 6230470"/>
              <a:gd name="connsiteY50" fmla="*/ 2635623 h 4491317"/>
              <a:gd name="connsiteX51" fmla="*/ 2187388 w 6230470"/>
              <a:gd name="connsiteY51" fmla="*/ 2590800 h 4491317"/>
              <a:gd name="connsiteX52" fmla="*/ 2178423 w 6230470"/>
              <a:gd name="connsiteY52" fmla="*/ 2528047 h 4491317"/>
              <a:gd name="connsiteX53" fmla="*/ 2160494 w 6230470"/>
              <a:gd name="connsiteY53" fmla="*/ 2456329 h 4491317"/>
              <a:gd name="connsiteX54" fmla="*/ 2142564 w 6230470"/>
              <a:gd name="connsiteY54" fmla="*/ 2268070 h 4491317"/>
              <a:gd name="connsiteX55" fmla="*/ 2169459 w 6230470"/>
              <a:gd name="connsiteY55" fmla="*/ 1981200 h 4491317"/>
              <a:gd name="connsiteX56" fmla="*/ 2187388 w 6230470"/>
              <a:gd name="connsiteY56" fmla="*/ 1927412 h 4491317"/>
              <a:gd name="connsiteX57" fmla="*/ 2205317 w 6230470"/>
              <a:gd name="connsiteY57" fmla="*/ 1909482 h 4491317"/>
              <a:gd name="connsiteX58" fmla="*/ 2241176 w 6230470"/>
              <a:gd name="connsiteY58" fmla="*/ 1837764 h 4491317"/>
              <a:gd name="connsiteX59" fmla="*/ 2259106 w 6230470"/>
              <a:gd name="connsiteY59" fmla="*/ 1775012 h 4491317"/>
              <a:gd name="connsiteX60" fmla="*/ 2268070 w 6230470"/>
              <a:gd name="connsiteY60" fmla="*/ 1748117 h 4491317"/>
              <a:gd name="connsiteX61" fmla="*/ 2286000 w 6230470"/>
              <a:gd name="connsiteY61" fmla="*/ 1685364 h 4491317"/>
              <a:gd name="connsiteX62" fmla="*/ 2303929 w 6230470"/>
              <a:gd name="connsiteY62" fmla="*/ 1658470 h 4491317"/>
              <a:gd name="connsiteX63" fmla="*/ 2312894 w 6230470"/>
              <a:gd name="connsiteY63" fmla="*/ 1622612 h 4491317"/>
              <a:gd name="connsiteX64" fmla="*/ 2330823 w 6230470"/>
              <a:gd name="connsiteY64" fmla="*/ 1604682 h 4491317"/>
              <a:gd name="connsiteX65" fmla="*/ 2348753 w 6230470"/>
              <a:gd name="connsiteY65" fmla="*/ 1550894 h 4491317"/>
              <a:gd name="connsiteX66" fmla="*/ 2357717 w 6230470"/>
              <a:gd name="connsiteY66" fmla="*/ 1524000 h 4491317"/>
              <a:gd name="connsiteX67" fmla="*/ 2393576 w 6230470"/>
              <a:gd name="connsiteY67" fmla="*/ 1479176 h 4491317"/>
              <a:gd name="connsiteX68" fmla="*/ 2402541 w 6230470"/>
              <a:gd name="connsiteY68" fmla="*/ 1452282 h 4491317"/>
              <a:gd name="connsiteX69" fmla="*/ 2411506 w 6230470"/>
              <a:gd name="connsiteY69" fmla="*/ 1416423 h 4491317"/>
              <a:gd name="connsiteX70" fmla="*/ 2447364 w 6230470"/>
              <a:gd name="connsiteY70" fmla="*/ 1362635 h 4491317"/>
              <a:gd name="connsiteX71" fmla="*/ 2456329 w 6230470"/>
              <a:gd name="connsiteY71" fmla="*/ 1335741 h 4491317"/>
              <a:gd name="connsiteX72" fmla="*/ 2483223 w 6230470"/>
              <a:gd name="connsiteY72" fmla="*/ 1308847 h 4491317"/>
              <a:gd name="connsiteX73" fmla="*/ 2510117 w 6230470"/>
              <a:gd name="connsiteY73" fmla="*/ 1272988 h 4491317"/>
              <a:gd name="connsiteX74" fmla="*/ 2528047 w 6230470"/>
              <a:gd name="connsiteY74" fmla="*/ 1255059 h 4491317"/>
              <a:gd name="connsiteX75" fmla="*/ 2563906 w 6230470"/>
              <a:gd name="connsiteY75" fmla="*/ 1210235 h 4491317"/>
              <a:gd name="connsiteX76" fmla="*/ 2599764 w 6230470"/>
              <a:gd name="connsiteY76" fmla="*/ 1183341 h 4491317"/>
              <a:gd name="connsiteX77" fmla="*/ 2626659 w 6230470"/>
              <a:gd name="connsiteY77" fmla="*/ 1165412 h 4491317"/>
              <a:gd name="connsiteX78" fmla="*/ 2644588 w 6230470"/>
              <a:gd name="connsiteY78" fmla="*/ 1147482 h 4491317"/>
              <a:gd name="connsiteX79" fmla="*/ 2662517 w 6230470"/>
              <a:gd name="connsiteY79" fmla="*/ 1120588 h 4491317"/>
              <a:gd name="connsiteX80" fmla="*/ 2689411 w 6230470"/>
              <a:gd name="connsiteY80" fmla="*/ 1111623 h 4491317"/>
              <a:gd name="connsiteX81" fmla="*/ 2743200 w 6230470"/>
              <a:gd name="connsiteY81" fmla="*/ 1075764 h 4491317"/>
              <a:gd name="connsiteX82" fmla="*/ 2823882 w 6230470"/>
              <a:gd name="connsiteY82" fmla="*/ 1030941 h 4491317"/>
              <a:gd name="connsiteX83" fmla="*/ 2859741 w 6230470"/>
              <a:gd name="connsiteY83" fmla="*/ 1004047 h 4491317"/>
              <a:gd name="connsiteX84" fmla="*/ 2886635 w 6230470"/>
              <a:gd name="connsiteY84" fmla="*/ 986117 h 4491317"/>
              <a:gd name="connsiteX85" fmla="*/ 2958353 w 6230470"/>
              <a:gd name="connsiteY85" fmla="*/ 932329 h 4491317"/>
              <a:gd name="connsiteX86" fmla="*/ 2985247 w 6230470"/>
              <a:gd name="connsiteY86" fmla="*/ 923364 h 4491317"/>
              <a:gd name="connsiteX87" fmla="*/ 3065929 w 6230470"/>
              <a:gd name="connsiteY87" fmla="*/ 860612 h 4491317"/>
              <a:gd name="connsiteX88" fmla="*/ 3128682 w 6230470"/>
              <a:gd name="connsiteY88" fmla="*/ 824753 h 4491317"/>
              <a:gd name="connsiteX89" fmla="*/ 3146611 w 6230470"/>
              <a:gd name="connsiteY89" fmla="*/ 806823 h 4491317"/>
              <a:gd name="connsiteX90" fmla="*/ 3200400 w 6230470"/>
              <a:gd name="connsiteY90" fmla="*/ 779929 h 4491317"/>
              <a:gd name="connsiteX91" fmla="*/ 3227294 w 6230470"/>
              <a:gd name="connsiteY91" fmla="*/ 753035 h 4491317"/>
              <a:gd name="connsiteX92" fmla="*/ 3281082 w 6230470"/>
              <a:gd name="connsiteY92" fmla="*/ 735106 h 4491317"/>
              <a:gd name="connsiteX93" fmla="*/ 3352800 w 6230470"/>
              <a:gd name="connsiteY93" fmla="*/ 681317 h 4491317"/>
              <a:gd name="connsiteX94" fmla="*/ 3415553 w 6230470"/>
              <a:gd name="connsiteY94" fmla="*/ 645459 h 4491317"/>
              <a:gd name="connsiteX95" fmla="*/ 3451411 w 6230470"/>
              <a:gd name="connsiteY95" fmla="*/ 618564 h 4491317"/>
              <a:gd name="connsiteX96" fmla="*/ 3505200 w 6230470"/>
              <a:gd name="connsiteY96" fmla="*/ 582706 h 4491317"/>
              <a:gd name="connsiteX97" fmla="*/ 3532094 w 6230470"/>
              <a:gd name="connsiteY97" fmla="*/ 555812 h 4491317"/>
              <a:gd name="connsiteX98" fmla="*/ 3567953 w 6230470"/>
              <a:gd name="connsiteY98" fmla="*/ 537882 h 4491317"/>
              <a:gd name="connsiteX99" fmla="*/ 3594847 w 6230470"/>
              <a:gd name="connsiteY99" fmla="*/ 519953 h 4491317"/>
              <a:gd name="connsiteX100" fmla="*/ 3621741 w 6230470"/>
              <a:gd name="connsiteY100" fmla="*/ 510988 h 4491317"/>
              <a:gd name="connsiteX101" fmla="*/ 3711388 w 6230470"/>
              <a:gd name="connsiteY101" fmla="*/ 475129 h 4491317"/>
              <a:gd name="connsiteX102" fmla="*/ 3792070 w 6230470"/>
              <a:gd name="connsiteY102" fmla="*/ 439270 h 4491317"/>
              <a:gd name="connsiteX103" fmla="*/ 3818964 w 6230470"/>
              <a:gd name="connsiteY103" fmla="*/ 430306 h 4491317"/>
              <a:gd name="connsiteX104" fmla="*/ 3899647 w 6230470"/>
              <a:gd name="connsiteY104" fmla="*/ 394447 h 4491317"/>
              <a:gd name="connsiteX105" fmla="*/ 3935506 w 6230470"/>
              <a:gd name="connsiteY105" fmla="*/ 376517 h 4491317"/>
              <a:gd name="connsiteX106" fmla="*/ 3998259 w 6230470"/>
              <a:gd name="connsiteY106" fmla="*/ 358588 h 4491317"/>
              <a:gd name="connsiteX107" fmla="*/ 4096870 w 6230470"/>
              <a:gd name="connsiteY107" fmla="*/ 331694 h 4491317"/>
              <a:gd name="connsiteX108" fmla="*/ 4123764 w 6230470"/>
              <a:gd name="connsiteY108" fmla="*/ 322729 h 4491317"/>
              <a:gd name="connsiteX109" fmla="*/ 4267200 w 6230470"/>
              <a:gd name="connsiteY109" fmla="*/ 313764 h 4491317"/>
              <a:gd name="connsiteX110" fmla="*/ 4320988 w 6230470"/>
              <a:gd name="connsiteY110" fmla="*/ 304800 h 4491317"/>
              <a:gd name="connsiteX111" fmla="*/ 4428564 w 6230470"/>
              <a:gd name="connsiteY111" fmla="*/ 295835 h 4491317"/>
              <a:gd name="connsiteX112" fmla="*/ 4500282 w 6230470"/>
              <a:gd name="connsiteY112" fmla="*/ 286870 h 4491317"/>
              <a:gd name="connsiteX113" fmla="*/ 4527176 w 6230470"/>
              <a:gd name="connsiteY113" fmla="*/ 277906 h 4491317"/>
              <a:gd name="connsiteX114" fmla="*/ 4751294 w 6230470"/>
              <a:gd name="connsiteY114" fmla="*/ 259976 h 4491317"/>
              <a:gd name="connsiteX115" fmla="*/ 4814047 w 6230470"/>
              <a:gd name="connsiteY115" fmla="*/ 251012 h 4491317"/>
              <a:gd name="connsiteX116" fmla="*/ 5011270 w 6230470"/>
              <a:gd name="connsiteY116" fmla="*/ 233082 h 4491317"/>
              <a:gd name="connsiteX117" fmla="*/ 5244353 w 6230470"/>
              <a:gd name="connsiteY117" fmla="*/ 224117 h 4491317"/>
              <a:gd name="connsiteX118" fmla="*/ 5504329 w 6230470"/>
              <a:gd name="connsiteY118" fmla="*/ 206188 h 4491317"/>
              <a:gd name="connsiteX119" fmla="*/ 5585011 w 6230470"/>
              <a:gd name="connsiteY119" fmla="*/ 197223 h 4491317"/>
              <a:gd name="connsiteX120" fmla="*/ 5755341 w 6230470"/>
              <a:gd name="connsiteY120" fmla="*/ 161364 h 4491317"/>
              <a:gd name="connsiteX121" fmla="*/ 5800164 w 6230470"/>
              <a:gd name="connsiteY121" fmla="*/ 152400 h 4491317"/>
              <a:gd name="connsiteX122" fmla="*/ 5836023 w 6230470"/>
              <a:gd name="connsiteY122" fmla="*/ 143435 h 4491317"/>
              <a:gd name="connsiteX123" fmla="*/ 5889811 w 6230470"/>
              <a:gd name="connsiteY123" fmla="*/ 125506 h 4491317"/>
              <a:gd name="connsiteX124" fmla="*/ 5925670 w 6230470"/>
              <a:gd name="connsiteY124" fmla="*/ 116541 h 4491317"/>
              <a:gd name="connsiteX125" fmla="*/ 5961529 w 6230470"/>
              <a:gd name="connsiteY125" fmla="*/ 98612 h 4491317"/>
              <a:gd name="connsiteX126" fmla="*/ 6024282 w 6230470"/>
              <a:gd name="connsiteY126" fmla="*/ 80682 h 4491317"/>
              <a:gd name="connsiteX127" fmla="*/ 6060141 w 6230470"/>
              <a:gd name="connsiteY127" fmla="*/ 62753 h 4491317"/>
              <a:gd name="connsiteX128" fmla="*/ 6149788 w 6230470"/>
              <a:gd name="connsiteY128" fmla="*/ 35859 h 4491317"/>
              <a:gd name="connsiteX129" fmla="*/ 6185647 w 6230470"/>
              <a:gd name="connsiteY129" fmla="*/ 17929 h 4491317"/>
              <a:gd name="connsiteX130" fmla="*/ 6230470 w 6230470"/>
              <a:gd name="connsiteY130" fmla="*/ 0 h 4491317"/>
              <a:gd name="connsiteX0" fmla="*/ 0 w 6221505"/>
              <a:gd name="connsiteY0" fmla="*/ 4267199 h 4486258"/>
              <a:gd name="connsiteX1" fmla="*/ 134470 w 6221505"/>
              <a:gd name="connsiteY1" fmla="*/ 4473388 h 4486258"/>
              <a:gd name="connsiteX2" fmla="*/ 161364 w 6221505"/>
              <a:gd name="connsiteY2" fmla="*/ 4464423 h 4486258"/>
              <a:gd name="connsiteX3" fmla="*/ 242046 w 6221505"/>
              <a:gd name="connsiteY3" fmla="*/ 4455459 h 4486258"/>
              <a:gd name="connsiteX4" fmla="*/ 304799 w 6221505"/>
              <a:gd name="connsiteY4" fmla="*/ 4446494 h 4486258"/>
              <a:gd name="connsiteX5" fmla="*/ 394446 w 6221505"/>
              <a:gd name="connsiteY5" fmla="*/ 4437529 h 4486258"/>
              <a:gd name="connsiteX6" fmla="*/ 439270 w 6221505"/>
              <a:gd name="connsiteY6" fmla="*/ 4428564 h 4486258"/>
              <a:gd name="connsiteX7" fmla="*/ 493058 w 6221505"/>
              <a:gd name="connsiteY7" fmla="*/ 4419600 h 4486258"/>
              <a:gd name="connsiteX8" fmla="*/ 564776 w 6221505"/>
              <a:gd name="connsiteY8" fmla="*/ 4410635 h 4486258"/>
              <a:gd name="connsiteX9" fmla="*/ 609599 w 6221505"/>
              <a:gd name="connsiteY9" fmla="*/ 4401670 h 4486258"/>
              <a:gd name="connsiteX10" fmla="*/ 672352 w 6221505"/>
              <a:gd name="connsiteY10" fmla="*/ 4392706 h 4486258"/>
              <a:gd name="connsiteX11" fmla="*/ 779929 w 6221505"/>
              <a:gd name="connsiteY11" fmla="*/ 4365812 h 4486258"/>
              <a:gd name="connsiteX12" fmla="*/ 896470 w 6221505"/>
              <a:gd name="connsiteY12" fmla="*/ 4347882 h 4486258"/>
              <a:gd name="connsiteX13" fmla="*/ 986117 w 6221505"/>
              <a:gd name="connsiteY13" fmla="*/ 4320988 h 4486258"/>
              <a:gd name="connsiteX14" fmla="*/ 1021976 w 6221505"/>
              <a:gd name="connsiteY14" fmla="*/ 4303059 h 4486258"/>
              <a:gd name="connsiteX15" fmla="*/ 1048870 w 6221505"/>
              <a:gd name="connsiteY15" fmla="*/ 4294094 h 4486258"/>
              <a:gd name="connsiteX16" fmla="*/ 1093694 w 6221505"/>
              <a:gd name="connsiteY16" fmla="*/ 4267200 h 4486258"/>
              <a:gd name="connsiteX17" fmla="*/ 1120588 w 6221505"/>
              <a:gd name="connsiteY17" fmla="*/ 4249270 h 4486258"/>
              <a:gd name="connsiteX18" fmla="*/ 1147482 w 6221505"/>
              <a:gd name="connsiteY18" fmla="*/ 4240306 h 4486258"/>
              <a:gd name="connsiteX19" fmla="*/ 1201270 w 6221505"/>
              <a:gd name="connsiteY19" fmla="*/ 4204447 h 4486258"/>
              <a:gd name="connsiteX20" fmla="*/ 1290917 w 6221505"/>
              <a:gd name="connsiteY20" fmla="*/ 4159623 h 4486258"/>
              <a:gd name="connsiteX21" fmla="*/ 1317811 w 6221505"/>
              <a:gd name="connsiteY21" fmla="*/ 4141694 h 4486258"/>
              <a:gd name="connsiteX22" fmla="*/ 1416423 w 6221505"/>
              <a:gd name="connsiteY22" fmla="*/ 4096870 h 4486258"/>
              <a:gd name="connsiteX23" fmla="*/ 1479176 w 6221505"/>
              <a:gd name="connsiteY23" fmla="*/ 4061012 h 4486258"/>
              <a:gd name="connsiteX24" fmla="*/ 1532964 w 6221505"/>
              <a:gd name="connsiteY24" fmla="*/ 4007223 h 4486258"/>
              <a:gd name="connsiteX25" fmla="*/ 1559858 w 6221505"/>
              <a:gd name="connsiteY25" fmla="*/ 3980329 h 4486258"/>
              <a:gd name="connsiteX26" fmla="*/ 1595717 w 6221505"/>
              <a:gd name="connsiteY26" fmla="*/ 3962400 h 4486258"/>
              <a:gd name="connsiteX27" fmla="*/ 1640541 w 6221505"/>
              <a:gd name="connsiteY27" fmla="*/ 3935506 h 4486258"/>
              <a:gd name="connsiteX28" fmla="*/ 1658470 w 6221505"/>
              <a:gd name="connsiteY28" fmla="*/ 3917576 h 4486258"/>
              <a:gd name="connsiteX29" fmla="*/ 1694329 w 6221505"/>
              <a:gd name="connsiteY29" fmla="*/ 3890682 h 4486258"/>
              <a:gd name="connsiteX30" fmla="*/ 1721223 w 6221505"/>
              <a:gd name="connsiteY30" fmla="*/ 3872753 h 4486258"/>
              <a:gd name="connsiteX31" fmla="*/ 1766046 w 6221505"/>
              <a:gd name="connsiteY31" fmla="*/ 3818964 h 4486258"/>
              <a:gd name="connsiteX32" fmla="*/ 1792941 w 6221505"/>
              <a:gd name="connsiteY32" fmla="*/ 3801035 h 4486258"/>
              <a:gd name="connsiteX33" fmla="*/ 1828799 w 6221505"/>
              <a:gd name="connsiteY33" fmla="*/ 3756212 h 4486258"/>
              <a:gd name="connsiteX34" fmla="*/ 1864658 w 6221505"/>
              <a:gd name="connsiteY34" fmla="*/ 3693459 h 4486258"/>
              <a:gd name="connsiteX35" fmla="*/ 1882588 w 6221505"/>
              <a:gd name="connsiteY35" fmla="*/ 3675529 h 4486258"/>
              <a:gd name="connsiteX36" fmla="*/ 1900517 w 6221505"/>
              <a:gd name="connsiteY36" fmla="*/ 3639670 h 4486258"/>
              <a:gd name="connsiteX37" fmla="*/ 1936376 w 6221505"/>
              <a:gd name="connsiteY37" fmla="*/ 3585882 h 4486258"/>
              <a:gd name="connsiteX38" fmla="*/ 1945341 w 6221505"/>
              <a:gd name="connsiteY38" fmla="*/ 3558988 h 4486258"/>
              <a:gd name="connsiteX39" fmla="*/ 1999129 w 6221505"/>
              <a:gd name="connsiteY39" fmla="*/ 3478306 h 4486258"/>
              <a:gd name="connsiteX40" fmla="*/ 2017058 w 6221505"/>
              <a:gd name="connsiteY40" fmla="*/ 3451412 h 4486258"/>
              <a:gd name="connsiteX41" fmla="*/ 2026023 w 6221505"/>
              <a:gd name="connsiteY41" fmla="*/ 3424517 h 4486258"/>
              <a:gd name="connsiteX42" fmla="*/ 2061882 w 6221505"/>
              <a:gd name="connsiteY42" fmla="*/ 3379694 h 4486258"/>
              <a:gd name="connsiteX43" fmla="*/ 2070846 w 6221505"/>
              <a:gd name="connsiteY43" fmla="*/ 3352800 h 4486258"/>
              <a:gd name="connsiteX44" fmla="*/ 2079811 w 6221505"/>
              <a:gd name="connsiteY44" fmla="*/ 3316941 h 4486258"/>
              <a:gd name="connsiteX45" fmla="*/ 2097741 w 6221505"/>
              <a:gd name="connsiteY45" fmla="*/ 3299012 h 4486258"/>
              <a:gd name="connsiteX46" fmla="*/ 2142564 w 6221505"/>
              <a:gd name="connsiteY46" fmla="*/ 3209364 h 4486258"/>
              <a:gd name="connsiteX47" fmla="*/ 2178423 w 6221505"/>
              <a:gd name="connsiteY47" fmla="*/ 3101788 h 4486258"/>
              <a:gd name="connsiteX48" fmla="*/ 2187388 w 6221505"/>
              <a:gd name="connsiteY48" fmla="*/ 3074894 h 4486258"/>
              <a:gd name="connsiteX49" fmla="*/ 2196352 w 6221505"/>
              <a:gd name="connsiteY49" fmla="*/ 3048000 h 4486258"/>
              <a:gd name="connsiteX50" fmla="*/ 2187388 w 6221505"/>
              <a:gd name="connsiteY50" fmla="*/ 2635623 h 4486258"/>
              <a:gd name="connsiteX51" fmla="*/ 2178423 w 6221505"/>
              <a:gd name="connsiteY51" fmla="*/ 2590800 h 4486258"/>
              <a:gd name="connsiteX52" fmla="*/ 2169458 w 6221505"/>
              <a:gd name="connsiteY52" fmla="*/ 2528047 h 4486258"/>
              <a:gd name="connsiteX53" fmla="*/ 2151529 w 6221505"/>
              <a:gd name="connsiteY53" fmla="*/ 2456329 h 4486258"/>
              <a:gd name="connsiteX54" fmla="*/ 2133599 w 6221505"/>
              <a:gd name="connsiteY54" fmla="*/ 2268070 h 4486258"/>
              <a:gd name="connsiteX55" fmla="*/ 2160494 w 6221505"/>
              <a:gd name="connsiteY55" fmla="*/ 1981200 h 4486258"/>
              <a:gd name="connsiteX56" fmla="*/ 2178423 w 6221505"/>
              <a:gd name="connsiteY56" fmla="*/ 1927412 h 4486258"/>
              <a:gd name="connsiteX57" fmla="*/ 2196352 w 6221505"/>
              <a:gd name="connsiteY57" fmla="*/ 1909482 h 4486258"/>
              <a:gd name="connsiteX58" fmla="*/ 2232211 w 6221505"/>
              <a:gd name="connsiteY58" fmla="*/ 1837764 h 4486258"/>
              <a:gd name="connsiteX59" fmla="*/ 2250141 w 6221505"/>
              <a:gd name="connsiteY59" fmla="*/ 1775012 h 4486258"/>
              <a:gd name="connsiteX60" fmla="*/ 2259105 w 6221505"/>
              <a:gd name="connsiteY60" fmla="*/ 1748117 h 4486258"/>
              <a:gd name="connsiteX61" fmla="*/ 2277035 w 6221505"/>
              <a:gd name="connsiteY61" fmla="*/ 1685364 h 4486258"/>
              <a:gd name="connsiteX62" fmla="*/ 2294964 w 6221505"/>
              <a:gd name="connsiteY62" fmla="*/ 1658470 h 4486258"/>
              <a:gd name="connsiteX63" fmla="*/ 2303929 w 6221505"/>
              <a:gd name="connsiteY63" fmla="*/ 1622612 h 4486258"/>
              <a:gd name="connsiteX64" fmla="*/ 2321858 w 6221505"/>
              <a:gd name="connsiteY64" fmla="*/ 1604682 h 4486258"/>
              <a:gd name="connsiteX65" fmla="*/ 2339788 w 6221505"/>
              <a:gd name="connsiteY65" fmla="*/ 1550894 h 4486258"/>
              <a:gd name="connsiteX66" fmla="*/ 2348752 w 6221505"/>
              <a:gd name="connsiteY66" fmla="*/ 1524000 h 4486258"/>
              <a:gd name="connsiteX67" fmla="*/ 2384611 w 6221505"/>
              <a:gd name="connsiteY67" fmla="*/ 1479176 h 4486258"/>
              <a:gd name="connsiteX68" fmla="*/ 2393576 w 6221505"/>
              <a:gd name="connsiteY68" fmla="*/ 1452282 h 4486258"/>
              <a:gd name="connsiteX69" fmla="*/ 2402541 w 6221505"/>
              <a:gd name="connsiteY69" fmla="*/ 1416423 h 4486258"/>
              <a:gd name="connsiteX70" fmla="*/ 2438399 w 6221505"/>
              <a:gd name="connsiteY70" fmla="*/ 1362635 h 4486258"/>
              <a:gd name="connsiteX71" fmla="*/ 2447364 w 6221505"/>
              <a:gd name="connsiteY71" fmla="*/ 1335741 h 4486258"/>
              <a:gd name="connsiteX72" fmla="*/ 2474258 w 6221505"/>
              <a:gd name="connsiteY72" fmla="*/ 1308847 h 4486258"/>
              <a:gd name="connsiteX73" fmla="*/ 2501152 w 6221505"/>
              <a:gd name="connsiteY73" fmla="*/ 1272988 h 4486258"/>
              <a:gd name="connsiteX74" fmla="*/ 2519082 w 6221505"/>
              <a:gd name="connsiteY74" fmla="*/ 1255059 h 4486258"/>
              <a:gd name="connsiteX75" fmla="*/ 2554941 w 6221505"/>
              <a:gd name="connsiteY75" fmla="*/ 1210235 h 4486258"/>
              <a:gd name="connsiteX76" fmla="*/ 2590799 w 6221505"/>
              <a:gd name="connsiteY76" fmla="*/ 1183341 h 4486258"/>
              <a:gd name="connsiteX77" fmla="*/ 2617694 w 6221505"/>
              <a:gd name="connsiteY77" fmla="*/ 1165412 h 4486258"/>
              <a:gd name="connsiteX78" fmla="*/ 2635623 w 6221505"/>
              <a:gd name="connsiteY78" fmla="*/ 1147482 h 4486258"/>
              <a:gd name="connsiteX79" fmla="*/ 2653552 w 6221505"/>
              <a:gd name="connsiteY79" fmla="*/ 1120588 h 4486258"/>
              <a:gd name="connsiteX80" fmla="*/ 2680446 w 6221505"/>
              <a:gd name="connsiteY80" fmla="*/ 1111623 h 4486258"/>
              <a:gd name="connsiteX81" fmla="*/ 2734235 w 6221505"/>
              <a:gd name="connsiteY81" fmla="*/ 1075764 h 4486258"/>
              <a:gd name="connsiteX82" fmla="*/ 2814917 w 6221505"/>
              <a:gd name="connsiteY82" fmla="*/ 1030941 h 4486258"/>
              <a:gd name="connsiteX83" fmla="*/ 2850776 w 6221505"/>
              <a:gd name="connsiteY83" fmla="*/ 1004047 h 4486258"/>
              <a:gd name="connsiteX84" fmla="*/ 2877670 w 6221505"/>
              <a:gd name="connsiteY84" fmla="*/ 986117 h 4486258"/>
              <a:gd name="connsiteX85" fmla="*/ 2949388 w 6221505"/>
              <a:gd name="connsiteY85" fmla="*/ 932329 h 4486258"/>
              <a:gd name="connsiteX86" fmla="*/ 2976282 w 6221505"/>
              <a:gd name="connsiteY86" fmla="*/ 923364 h 4486258"/>
              <a:gd name="connsiteX87" fmla="*/ 3056964 w 6221505"/>
              <a:gd name="connsiteY87" fmla="*/ 860612 h 4486258"/>
              <a:gd name="connsiteX88" fmla="*/ 3119717 w 6221505"/>
              <a:gd name="connsiteY88" fmla="*/ 824753 h 4486258"/>
              <a:gd name="connsiteX89" fmla="*/ 3137646 w 6221505"/>
              <a:gd name="connsiteY89" fmla="*/ 806823 h 4486258"/>
              <a:gd name="connsiteX90" fmla="*/ 3191435 w 6221505"/>
              <a:gd name="connsiteY90" fmla="*/ 779929 h 4486258"/>
              <a:gd name="connsiteX91" fmla="*/ 3218329 w 6221505"/>
              <a:gd name="connsiteY91" fmla="*/ 753035 h 4486258"/>
              <a:gd name="connsiteX92" fmla="*/ 3272117 w 6221505"/>
              <a:gd name="connsiteY92" fmla="*/ 735106 h 4486258"/>
              <a:gd name="connsiteX93" fmla="*/ 3343835 w 6221505"/>
              <a:gd name="connsiteY93" fmla="*/ 681317 h 4486258"/>
              <a:gd name="connsiteX94" fmla="*/ 3406588 w 6221505"/>
              <a:gd name="connsiteY94" fmla="*/ 645459 h 4486258"/>
              <a:gd name="connsiteX95" fmla="*/ 3442446 w 6221505"/>
              <a:gd name="connsiteY95" fmla="*/ 618564 h 4486258"/>
              <a:gd name="connsiteX96" fmla="*/ 3496235 w 6221505"/>
              <a:gd name="connsiteY96" fmla="*/ 582706 h 4486258"/>
              <a:gd name="connsiteX97" fmla="*/ 3523129 w 6221505"/>
              <a:gd name="connsiteY97" fmla="*/ 555812 h 4486258"/>
              <a:gd name="connsiteX98" fmla="*/ 3558988 w 6221505"/>
              <a:gd name="connsiteY98" fmla="*/ 537882 h 4486258"/>
              <a:gd name="connsiteX99" fmla="*/ 3585882 w 6221505"/>
              <a:gd name="connsiteY99" fmla="*/ 519953 h 4486258"/>
              <a:gd name="connsiteX100" fmla="*/ 3612776 w 6221505"/>
              <a:gd name="connsiteY100" fmla="*/ 510988 h 4486258"/>
              <a:gd name="connsiteX101" fmla="*/ 3702423 w 6221505"/>
              <a:gd name="connsiteY101" fmla="*/ 475129 h 4486258"/>
              <a:gd name="connsiteX102" fmla="*/ 3783105 w 6221505"/>
              <a:gd name="connsiteY102" fmla="*/ 439270 h 4486258"/>
              <a:gd name="connsiteX103" fmla="*/ 3809999 w 6221505"/>
              <a:gd name="connsiteY103" fmla="*/ 430306 h 4486258"/>
              <a:gd name="connsiteX104" fmla="*/ 3890682 w 6221505"/>
              <a:gd name="connsiteY104" fmla="*/ 394447 h 4486258"/>
              <a:gd name="connsiteX105" fmla="*/ 3926541 w 6221505"/>
              <a:gd name="connsiteY105" fmla="*/ 376517 h 4486258"/>
              <a:gd name="connsiteX106" fmla="*/ 3989294 w 6221505"/>
              <a:gd name="connsiteY106" fmla="*/ 358588 h 4486258"/>
              <a:gd name="connsiteX107" fmla="*/ 4087905 w 6221505"/>
              <a:gd name="connsiteY107" fmla="*/ 331694 h 4486258"/>
              <a:gd name="connsiteX108" fmla="*/ 4114799 w 6221505"/>
              <a:gd name="connsiteY108" fmla="*/ 322729 h 4486258"/>
              <a:gd name="connsiteX109" fmla="*/ 4258235 w 6221505"/>
              <a:gd name="connsiteY109" fmla="*/ 313764 h 4486258"/>
              <a:gd name="connsiteX110" fmla="*/ 4312023 w 6221505"/>
              <a:gd name="connsiteY110" fmla="*/ 304800 h 4486258"/>
              <a:gd name="connsiteX111" fmla="*/ 4419599 w 6221505"/>
              <a:gd name="connsiteY111" fmla="*/ 295835 h 4486258"/>
              <a:gd name="connsiteX112" fmla="*/ 4491317 w 6221505"/>
              <a:gd name="connsiteY112" fmla="*/ 286870 h 4486258"/>
              <a:gd name="connsiteX113" fmla="*/ 4518211 w 6221505"/>
              <a:gd name="connsiteY113" fmla="*/ 277906 h 4486258"/>
              <a:gd name="connsiteX114" fmla="*/ 4742329 w 6221505"/>
              <a:gd name="connsiteY114" fmla="*/ 259976 h 4486258"/>
              <a:gd name="connsiteX115" fmla="*/ 4805082 w 6221505"/>
              <a:gd name="connsiteY115" fmla="*/ 251012 h 4486258"/>
              <a:gd name="connsiteX116" fmla="*/ 5002305 w 6221505"/>
              <a:gd name="connsiteY116" fmla="*/ 233082 h 4486258"/>
              <a:gd name="connsiteX117" fmla="*/ 5235388 w 6221505"/>
              <a:gd name="connsiteY117" fmla="*/ 224117 h 4486258"/>
              <a:gd name="connsiteX118" fmla="*/ 5495364 w 6221505"/>
              <a:gd name="connsiteY118" fmla="*/ 206188 h 4486258"/>
              <a:gd name="connsiteX119" fmla="*/ 5576046 w 6221505"/>
              <a:gd name="connsiteY119" fmla="*/ 197223 h 4486258"/>
              <a:gd name="connsiteX120" fmla="*/ 5746376 w 6221505"/>
              <a:gd name="connsiteY120" fmla="*/ 161364 h 4486258"/>
              <a:gd name="connsiteX121" fmla="*/ 5791199 w 6221505"/>
              <a:gd name="connsiteY121" fmla="*/ 152400 h 4486258"/>
              <a:gd name="connsiteX122" fmla="*/ 5827058 w 6221505"/>
              <a:gd name="connsiteY122" fmla="*/ 143435 h 4486258"/>
              <a:gd name="connsiteX123" fmla="*/ 5880846 w 6221505"/>
              <a:gd name="connsiteY123" fmla="*/ 125506 h 4486258"/>
              <a:gd name="connsiteX124" fmla="*/ 5916705 w 6221505"/>
              <a:gd name="connsiteY124" fmla="*/ 116541 h 4486258"/>
              <a:gd name="connsiteX125" fmla="*/ 5952564 w 6221505"/>
              <a:gd name="connsiteY125" fmla="*/ 98612 h 4486258"/>
              <a:gd name="connsiteX126" fmla="*/ 6015317 w 6221505"/>
              <a:gd name="connsiteY126" fmla="*/ 80682 h 4486258"/>
              <a:gd name="connsiteX127" fmla="*/ 6051176 w 6221505"/>
              <a:gd name="connsiteY127" fmla="*/ 62753 h 4486258"/>
              <a:gd name="connsiteX128" fmla="*/ 6140823 w 6221505"/>
              <a:gd name="connsiteY128" fmla="*/ 35859 h 4486258"/>
              <a:gd name="connsiteX129" fmla="*/ 6176682 w 6221505"/>
              <a:gd name="connsiteY129" fmla="*/ 17929 h 4486258"/>
              <a:gd name="connsiteX130" fmla="*/ 6221505 w 6221505"/>
              <a:gd name="connsiteY130" fmla="*/ 0 h 4486258"/>
              <a:gd name="connsiteX0" fmla="*/ 0 w 6257364"/>
              <a:gd name="connsiteY0" fmla="*/ 4428564 h 4474914"/>
              <a:gd name="connsiteX1" fmla="*/ 170329 w 6257364"/>
              <a:gd name="connsiteY1" fmla="*/ 4473388 h 4474914"/>
              <a:gd name="connsiteX2" fmla="*/ 197223 w 6257364"/>
              <a:gd name="connsiteY2" fmla="*/ 4464423 h 4474914"/>
              <a:gd name="connsiteX3" fmla="*/ 277905 w 6257364"/>
              <a:gd name="connsiteY3" fmla="*/ 4455459 h 4474914"/>
              <a:gd name="connsiteX4" fmla="*/ 340658 w 6257364"/>
              <a:gd name="connsiteY4" fmla="*/ 4446494 h 4474914"/>
              <a:gd name="connsiteX5" fmla="*/ 430305 w 6257364"/>
              <a:gd name="connsiteY5" fmla="*/ 4437529 h 4474914"/>
              <a:gd name="connsiteX6" fmla="*/ 475129 w 6257364"/>
              <a:gd name="connsiteY6" fmla="*/ 4428564 h 4474914"/>
              <a:gd name="connsiteX7" fmla="*/ 528917 w 6257364"/>
              <a:gd name="connsiteY7" fmla="*/ 4419600 h 4474914"/>
              <a:gd name="connsiteX8" fmla="*/ 600635 w 6257364"/>
              <a:gd name="connsiteY8" fmla="*/ 4410635 h 4474914"/>
              <a:gd name="connsiteX9" fmla="*/ 645458 w 6257364"/>
              <a:gd name="connsiteY9" fmla="*/ 4401670 h 4474914"/>
              <a:gd name="connsiteX10" fmla="*/ 708211 w 6257364"/>
              <a:gd name="connsiteY10" fmla="*/ 4392706 h 4474914"/>
              <a:gd name="connsiteX11" fmla="*/ 815788 w 6257364"/>
              <a:gd name="connsiteY11" fmla="*/ 4365812 h 4474914"/>
              <a:gd name="connsiteX12" fmla="*/ 932329 w 6257364"/>
              <a:gd name="connsiteY12" fmla="*/ 4347882 h 4474914"/>
              <a:gd name="connsiteX13" fmla="*/ 1021976 w 6257364"/>
              <a:gd name="connsiteY13" fmla="*/ 4320988 h 4474914"/>
              <a:gd name="connsiteX14" fmla="*/ 1057835 w 6257364"/>
              <a:gd name="connsiteY14" fmla="*/ 4303059 h 4474914"/>
              <a:gd name="connsiteX15" fmla="*/ 1084729 w 6257364"/>
              <a:gd name="connsiteY15" fmla="*/ 4294094 h 4474914"/>
              <a:gd name="connsiteX16" fmla="*/ 1129553 w 6257364"/>
              <a:gd name="connsiteY16" fmla="*/ 4267200 h 4474914"/>
              <a:gd name="connsiteX17" fmla="*/ 1156447 w 6257364"/>
              <a:gd name="connsiteY17" fmla="*/ 4249270 h 4474914"/>
              <a:gd name="connsiteX18" fmla="*/ 1183341 w 6257364"/>
              <a:gd name="connsiteY18" fmla="*/ 4240306 h 4474914"/>
              <a:gd name="connsiteX19" fmla="*/ 1237129 w 6257364"/>
              <a:gd name="connsiteY19" fmla="*/ 4204447 h 4474914"/>
              <a:gd name="connsiteX20" fmla="*/ 1326776 w 6257364"/>
              <a:gd name="connsiteY20" fmla="*/ 4159623 h 4474914"/>
              <a:gd name="connsiteX21" fmla="*/ 1353670 w 6257364"/>
              <a:gd name="connsiteY21" fmla="*/ 4141694 h 4474914"/>
              <a:gd name="connsiteX22" fmla="*/ 1452282 w 6257364"/>
              <a:gd name="connsiteY22" fmla="*/ 4096870 h 4474914"/>
              <a:gd name="connsiteX23" fmla="*/ 1515035 w 6257364"/>
              <a:gd name="connsiteY23" fmla="*/ 4061012 h 4474914"/>
              <a:gd name="connsiteX24" fmla="*/ 1568823 w 6257364"/>
              <a:gd name="connsiteY24" fmla="*/ 4007223 h 4474914"/>
              <a:gd name="connsiteX25" fmla="*/ 1595717 w 6257364"/>
              <a:gd name="connsiteY25" fmla="*/ 3980329 h 4474914"/>
              <a:gd name="connsiteX26" fmla="*/ 1631576 w 6257364"/>
              <a:gd name="connsiteY26" fmla="*/ 3962400 h 4474914"/>
              <a:gd name="connsiteX27" fmla="*/ 1676400 w 6257364"/>
              <a:gd name="connsiteY27" fmla="*/ 3935506 h 4474914"/>
              <a:gd name="connsiteX28" fmla="*/ 1694329 w 6257364"/>
              <a:gd name="connsiteY28" fmla="*/ 3917576 h 4474914"/>
              <a:gd name="connsiteX29" fmla="*/ 1730188 w 6257364"/>
              <a:gd name="connsiteY29" fmla="*/ 3890682 h 4474914"/>
              <a:gd name="connsiteX30" fmla="*/ 1757082 w 6257364"/>
              <a:gd name="connsiteY30" fmla="*/ 3872753 h 4474914"/>
              <a:gd name="connsiteX31" fmla="*/ 1801905 w 6257364"/>
              <a:gd name="connsiteY31" fmla="*/ 3818964 h 4474914"/>
              <a:gd name="connsiteX32" fmla="*/ 1828800 w 6257364"/>
              <a:gd name="connsiteY32" fmla="*/ 3801035 h 4474914"/>
              <a:gd name="connsiteX33" fmla="*/ 1864658 w 6257364"/>
              <a:gd name="connsiteY33" fmla="*/ 3756212 h 4474914"/>
              <a:gd name="connsiteX34" fmla="*/ 1900517 w 6257364"/>
              <a:gd name="connsiteY34" fmla="*/ 3693459 h 4474914"/>
              <a:gd name="connsiteX35" fmla="*/ 1918447 w 6257364"/>
              <a:gd name="connsiteY35" fmla="*/ 3675529 h 4474914"/>
              <a:gd name="connsiteX36" fmla="*/ 1936376 w 6257364"/>
              <a:gd name="connsiteY36" fmla="*/ 3639670 h 4474914"/>
              <a:gd name="connsiteX37" fmla="*/ 1972235 w 6257364"/>
              <a:gd name="connsiteY37" fmla="*/ 3585882 h 4474914"/>
              <a:gd name="connsiteX38" fmla="*/ 1981200 w 6257364"/>
              <a:gd name="connsiteY38" fmla="*/ 3558988 h 4474914"/>
              <a:gd name="connsiteX39" fmla="*/ 2034988 w 6257364"/>
              <a:gd name="connsiteY39" fmla="*/ 3478306 h 4474914"/>
              <a:gd name="connsiteX40" fmla="*/ 2052917 w 6257364"/>
              <a:gd name="connsiteY40" fmla="*/ 3451412 h 4474914"/>
              <a:gd name="connsiteX41" fmla="*/ 2061882 w 6257364"/>
              <a:gd name="connsiteY41" fmla="*/ 3424517 h 4474914"/>
              <a:gd name="connsiteX42" fmla="*/ 2097741 w 6257364"/>
              <a:gd name="connsiteY42" fmla="*/ 3379694 h 4474914"/>
              <a:gd name="connsiteX43" fmla="*/ 2106705 w 6257364"/>
              <a:gd name="connsiteY43" fmla="*/ 3352800 h 4474914"/>
              <a:gd name="connsiteX44" fmla="*/ 2115670 w 6257364"/>
              <a:gd name="connsiteY44" fmla="*/ 3316941 h 4474914"/>
              <a:gd name="connsiteX45" fmla="*/ 2133600 w 6257364"/>
              <a:gd name="connsiteY45" fmla="*/ 3299012 h 4474914"/>
              <a:gd name="connsiteX46" fmla="*/ 2178423 w 6257364"/>
              <a:gd name="connsiteY46" fmla="*/ 3209364 h 4474914"/>
              <a:gd name="connsiteX47" fmla="*/ 2214282 w 6257364"/>
              <a:gd name="connsiteY47" fmla="*/ 3101788 h 4474914"/>
              <a:gd name="connsiteX48" fmla="*/ 2223247 w 6257364"/>
              <a:gd name="connsiteY48" fmla="*/ 3074894 h 4474914"/>
              <a:gd name="connsiteX49" fmla="*/ 2232211 w 6257364"/>
              <a:gd name="connsiteY49" fmla="*/ 3048000 h 4474914"/>
              <a:gd name="connsiteX50" fmla="*/ 2223247 w 6257364"/>
              <a:gd name="connsiteY50" fmla="*/ 2635623 h 4474914"/>
              <a:gd name="connsiteX51" fmla="*/ 2214282 w 6257364"/>
              <a:gd name="connsiteY51" fmla="*/ 2590800 h 4474914"/>
              <a:gd name="connsiteX52" fmla="*/ 2205317 w 6257364"/>
              <a:gd name="connsiteY52" fmla="*/ 2528047 h 4474914"/>
              <a:gd name="connsiteX53" fmla="*/ 2187388 w 6257364"/>
              <a:gd name="connsiteY53" fmla="*/ 2456329 h 4474914"/>
              <a:gd name="connsiteX54" fmla="*/ 2169458 w 6257364"/>
              <a:gd name="connsiteY54" fmla="*/ 2268070 h 4474914"/>
              <a:gd name="connsiteX55" fmla="*/ 2196353 w 6257364"/>
              <a:gd name="connsiteY55" fmla="*/ 1981200 h 4474914"/>
              <a:gd name="connsiteX56" fmla="*/ 2214282 w 6257364"/>
              <a:gd name="connsiteY56" fmla="*/ 1927412 h 4474914"/>
              <a:gd name="connsiteX57" fmla="*/ 2232211 w 6257364"/>
              <a:gd name="connsiteY57" fmla="*/ 1909482 h 4474914"/>
              <a:gd name="connsiteX58" fmla="*/ 2268070 w 6257364"/>
              <a:gd name="connsiteY58" fmla="*/ 1837764 h 4474914"/>
              <a:gd name="connsiteX59" fmla="*/ 2286000 w 6257364"/>
              <a:gd name="connsiteY59" fmla="*/ 1775012 h 4474914"/>
              <a:gd name="connsiteX60" fmla="*/ 2294964 w 6257364"/>
              <a:gd name="connsiteY60" fmla="*/ 1748117 h 4474914"/>
              <a:gd name="connsiteX61" fmla="*/ 2312894 w 6257364"/>
              <a:gd name="connsiteY61" fmla="*/ 1685364 h 4474914"/>
              <a:gd name="connsiteX62" fmla="*/ 2330823 w 6257364"/>
              <a:gd name="connsiteY62" fmla="*/ 1658470 h 4474914"/>
              <a:gd name="connsiteX63" fmla="*/ 2339788 w 6257364"/>
              <a:gd name="connsiteY63" fmla="*/ 1622612 h 4474914"/>
              <a:gd name="connsiteX64" fmla="*/ 2357717 w 6257364"/>
              <a:gd name="connsiteY64" fmla="*/ 1604682 h 4474914"/>
              <a:gd name="connsiteX65" fmla="*/ 2375647 w 6257364"/>
              <a:gd name="connsiteY65" fmla="*/ 1550894 h 4474914"/>
              <a:gd name="connsiteX66" fmla="*/ 2384611 w 6257364"/>
              <a:gd name="connsiteY66" fmla="*/ 1524000 h 4474914"/>
              <a:gd name="connsiteX67" fmla="*/ 2420470 w 6257364"/>
              <a:gd name="connsiteY67" fmla="*/ 1479176 h 4474914"/>
              <a:gd name="connsiteX68" fmla="*/ 2429435 w 6257364"/>
              <a:gd name="connsiteY68" fmla="*/ 1452282 h 4474914"/>
              <a:gd name="connsiteX69" fmla="*/ 2438400 w 6257364"/>
              <a:gd name="connsiteY69" fmla="*/ 1416423 h 4474914"/>
              <a:gd name="connsiteX70" fmla="*/ 2474258 w 6257364"/>
              <a:gd name="connsiteY70" fmla="*/ 1362635 h 4474914"/>
              <a:gd name="connsiteX71" fmla="*/ 2483223 w 6257364"/>
              <a:gd name="connsiteY71" fmla="*/ 1335741 h 4474914"/>
              <a:gd name="connsiteX72" fmla="*/ 2510117 w 6257364"/>
              <a:gd name="connsiteY72" fmla="*/ 1308847 h 4474914"/>
              <a:gd name="connsiteX73" fmla="*/ 2537011 w 6257364"/>
              <a:gd name="connsiteY73" fmla="*/ 1272988 h 4474914"/>
              <a:gd name="connsiteX74" fmla="*/ 2554941 w 6257364"/>
              <a:gd name="connsiteY74" fmla="*/ 1255059 h 4474914"/>
              <a:gd name="connsiteX75" fmla="*/ 2590800 w 6257364"/>
              <a:gd name="connsiteY75" fmla="*/ 1210235 h 4474914"/>
              <a:gd name="connsiteX76" fmla="*/ 2626658 w 6257364"/>
              <a:gd name="connsiteY76" fmla="*/ 1183341 h 4474914"/>
              <a:gd name="connsiteX77" fmla="*/ 2653553 w 6257364"/>
              <a:gd name="connsiteY77" fmla="*/ 1165412 h 4474914"/>
              <a:gd name="connsiteX78" fmla="*/ 2671482 w 6257364"/>
              <a:gd name="connsiteY78" fmla="*/ 1147482 h 4474914"/>
              <a:gd name="connsiteX79" fmla="*/ 2689411 w 6257364"/>
              <a:gd name="connsiteY79" fmla="*/ 1120588 h 4474914"/>
              <a:gd name="connsiteX80" fmla="*/ 2716305 w 6257364"/>
              <a:gd name="connsiteY80" fmla="*/ 1111623 h 4474914"/>
              <a:gd name="connsiteX81" fmla="*/ 2770094 w 6257364"/>
              <a:gd name="connsiteY81" fmla="*/ 1075764 h 4474914"/>
              <a:gd name="connsiteX82" fmla="*/ 2850776 w 6257364"/>
              <a:gd name="connsiteY82" fmla="*/ 1030941 h 4474914"/>
              <a:gd name="connsiteX83" fmla="*/ 2886635 w 6257364"/>
              <a:gd name="connsiteY83" fmla="*/ 1004047 h 4474914"/>
              <a:gd name="connsiteX84" fmla="*/ 2913529 w 6257364"/>
              <a:gd name="connsiteY84" fmla="*/ 986117 h 4474914"/>
              <a:gd name="connsiteX85" fmla="*/ 2985247 w 6257364"/>
              <a:gd name="connsiteY85" fmla="*/ 932329 h 4474914"/>
              <a:gd name="connsiteX86" fmla="*/ 3012141 w 6257364"/>
              <a:gd name="connsiteY86" fmla="*/ 923364 h 4474914"/>
              <a:gd name="connsiteX87" fmla="*/ 3092823 w 6257364"/>
              <a:gd name="connsiteY87" fmla="*/ 860612 h 4474914"/>
              <a:gd name="connsiteX88" fmla="*/ 3155576 w 6257364"/>
              <a:gd name="connsiteY88" fmla="*/ 824753 h 4474914"/>
              <a:gd name="connsiteX89" fmla="*/ 3173505 w 6257364"/>
              <a:gd name="connsiteY89" fmla="*/ 806823 h 4474914"/>
              <a:gd name="connsiteX90" fmla="*/ 3227294 w 6257364"/>
              <a:gd name="connsiteY90" fmla="*/ 779929 h 4474914"/>
              <a:gd name="connsiteX91" fmla="*/ 3254188 w 6257364"/>
              <a:gd name="connsiteY91" fmla="*/ 753035 h 4474914"/>
              <a:gd name="connsiteX92" fmla="*/ 3307976 w 6257364"/>
              <a:gd name="connsiteY92" fmla="*/ 735106 h 4474914"/>
              <a:gd name="connsiteX93" fmla="*/ 3379694 w 6257364"/>
              <a:gd name="connsiteY93" fmla="*/ 681317 h 4474914"/>
              <a:gd name="connsiteX94" fmla="*/ 3442447 w 6257364"/>
              <a:gd name="connsiteY94" fmla="*/ 645459 h 4474914"/>
              <a:gd name="connsiteX95" fmla="*/ 3478305 w 6257364"/>
              <a:gd name="connsiteY95" fmla="*/ 618564 h 4474914"/>
              <a:gd name="connsiteX96" fmla="*/ 3532094 w 6257364"/>
              <a:gd name="connsiteY96" fmla="*/ 582706 h 4474914"/>
              <a:gd name="connsiteX97" fmla="*/ 3558988 w 6257364"/>
              <a:gd name="connsiteY97" fmla="*/ 555812 h 4474914"/>
              <a:gd name="connsiteX98" fmla="*/ 3594847 w 6257364"/>
              <a:gd name="connsiteY98" fmla="*/ 537882 h 4474914"/>
              <a:gd name="connsiteX99" fmla="*/ 3621741 w 6257364"/>
              <a:gd name="connsiteY99" fmla="*/ 519953 h 4474914"/>
              <a:gd name="connsiteX100" fmla="*/ 3648635 w 6257364"/>
              <a:gd name="connsiteY100" fmla="*/ 510988 h 4474914"/>
              <a:gd name="connsiteX101" fmla="*/ 3738282 w 6257364"/>
              <a:gd name="connsiteY101" fmla="*/ 475129 h 4474914"/>
              <a:gd name="connsiteX102" fmla="*/ 3818964 w 6257364"/>
              <a:gd name="connsiteY102" fmla="*/ 439270 h 4474914"/>
              <a:gd name="connsiteX103" fmla="*/ 3845858 w 6257364"/>
              <a:gd name="connsiteY103" fmla="*/ 430306 h 4474914"/>
              <a:gd name="connsiteX104" fmla="*/ 3926541 w 6257364"/>
              <a:gd name="connsiteY104" fmla="*/ 394447 h 4474914"/>
              <a:gd name="connsiteX105" fmla="*/ 3962400 w 6257364"/>
              <a:gd name="connsiteY105" fmla="*/ 376517 h 4474914"/>
              <a:gd name="connsiteX106" fmla="*/ 4025153 w 6257364"/>
              <a:gd name="connsiteY106" fmla="*/ 358588 h 4474914"/>
              <a:gd name="connsiteX107" fmla="*/ 4123764 w 6257364"/>
              <a:gd name="connsiteY107" fmla="*/ 331694 h 4474914"/>
              <a:gd name="connsiteX108" fmla="*/ 4150658 w 6257364"/>
              <a:gd name="connsiteY108" fmla="*/ 322729 h 4474914"/>
              <a:gd name="connsiteX109" fmla="*/ 4294094 w 6257364"/>
              <a:gd name="connsiteY109" fmla="*/ 313764 h 4474914"/>
              <a:gd name="connsiteX110" fmla="*/ 4347882 w 6257364"/>
              <a:gd name="connsiteY110" fmla="*/ 304800 h 4474914"/>
              <a:gd name="connsiteX111" fmla="*/ 4455458 w 6257364"/>
              <a:gd name="connsiteY111" fmla="*/ 295835 h 4474914"/>
              <a:gd name="connsiteX112" fmla="*/ 4527176 w 6257364"/>
              <a:gd name="connsiteY112" fmla="*/ 286870 h 4474914"/>
              <a:gd name="connsiteX113" fmla="*/ 4554070 w 6257364"/>
              <a:gd name="connsiteY113" fmla="*/ 277906 h 4474914"/>
              <a:gd name="connsiteX114" fmla="*/ 4778188 w 6257364"/>
              <a:gd name="connsiteY114" fmla="*/ 259976 h 4474914"/>
              <a:gd name="connsiteX115" fmla="*/ 4840941 w 6257364"/>
              <a:gd name="connsiteY115" fmla="*/ 251012 h 4474914"/>
              <a:gd name="connsiteX116" fmla="*/ 5038164 w 6257364"/>
              <a:gd name="connsiteY116" fmla="*/ 233082 h 4474914"/>
              <a:gd name="connsiteX117" fmla="*/ 5271247 w 6257364"/>
              <a:gd name="connsiteY117" fmla="*/ 224117 h 4474914"/>
              <a:gd name="connsiteX118" fmla="*/ 5531223 w 6257364"/>
              <a:gd name="connsiteY118" fmla="*/ 206188 h 4474914"/>
              <a:gd name="connsiteX119" fmla="*/ 5611905 w 6257364"/>
              <a:gd name="connsiteY119" fmla="*/ 197223 h 4474914"/>
              <a:gd name="connsiteX120" fmla="*/ 5782235 w 6257364"/>
              <a:gd name="connsiteY120" fmla="*/ 161364 h 4474914"/>
              <a:gd name="connsiteX121" fmla="*/ 5827058 w 6257364"/>
              <a:gd name="connsiteY121" fmla="*/ 152400 h 4474914"/>
              <a:gd name="connsiteX122" fmla="*/ 5862917 w 6257364"/>
              <a:gd name="connsiteY122" fmla="*/ 143435 h 4474914"/>
              <a:gd name="connsiteX123" fmla="*/ 5916705 w 6257364"/>
              <a:gd name="connsiteY123" fmla="*/ 125506 h 4474914"/>
              <a:gd name="connsiteX124" fmla="*/ 5952564 w 6257364"/>
              <a:gd name="connsiteY124" fmla="*/ 116541 h 4474914"/>
              <a:gd name="connsiteX125" fmla="*/ 5988423 w 6257364"/>
              <a:gd name="connsiteY125" fmla="*/ 98612 h 4474914"/>
              <a:gd name="connsiteX126" fmla="*/ 6051176 w 6257364"/>
              <a:gd name="connsiteY126" fmla="*/ 80682 h 4474914"/>
              <a:gd name="connsiteX127" fmla="*/ 6087035 w 6257364"/>
              <a:gd name="connsiteY127" fmla="*/ 62753 h 4474914"/>
              <a:gd name="connsiteX128" fmla="*/ 6176682 w 6257364"/>
              <a:gd name="connsiteY128" fmla="*/ 35859 h 4474914"/>
              <a:gd name="connsiteX129" fmla="*/ 6212541 w 6257364"/>
              <a:gd name="connsiteY129" fmla="*/ 17929 h 4474914"/>
              <a:gd name="connsiteX130" fmla="*/ 6257364 w 6257364"/>
              <a:gd name="connsiteY130" fmla="*/ 0 h 4474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6257364" h="4474914">
                <a:moveTo>
                  <a:pt x="0" y="4428564"/>
                </a:moveTo>
                <a:cubicBezTo>
                  <a:pt x="27978" y="4425456"/>
                  <a:pt x="137459" y="4467412"/>
                  <a:pt x="170329" y="4473388"/>
                </a:cubicBezTo>
                <a:cubicBezTo>
                  <a:pt x="203199" y="4479364"/>
                  <a:pt x="187902" y="4465976"/>
                  <a:pt x="197223" y="4464423"/>
                </a:cubicBezTo>
                <a:cubicBezTo>
                  <a:pt x="223914" y="4459975"/>
                  <a:pt x="251054" y="4458815"/>
                  <a:pt x="277905" y="4455459"/>
                </a:cubicBezTo>
                <a:cubicBezTo>
                  <a:pt x="298872" y="4452838"/>
                  <a:pt x="319673" y="4448963"/>
                  <a:pt x="340658" y="4446494"/>
                </a:cubicBezTo>
                <a:cubicBezTo>
                  <a:pt x="370484" y="4442985"/>
                  <a:pt x="400537" y="4441498"/>
                  <a:pt x="430305" y="4437529"/>
                </a:cubicBezTo>
                <a:cubicBezTo>
                  <a:pt x="445409" y="4435515"/>
                  <a:pt x="460138" y="4431290"/>
                  <a:pt x="475129" y="4428564"/>
                </a:cubicBezTo>
                <a:cubicBezTo>
                  <a:pt x="493012" y="4425313"/>
                  <a:pt x="510923" y="4422171"/>
                  <a:pt x="528917" y="4419600"/>
                </a:cubicBezTo>
                <a:cubicBezTo>
                  <a:pt x="552767" y="4416193"/>
                  <a:pt x="576823" y="4414298"/>
                  <a:pt x="600635" y="4410635"/>
                </a:cubicBezTo>
                <a:cubicBezTo>
                  <a:pt x="615695" y="4408318"/>
                  <a:pt x="630428" y="4404175"/>
                  <a:pt x="645458" y="4401670"/>
                </a:cubicBezTo>
                <a:cubicBezTo>
                  <a:pt x="666301" y="4398196"/>
                  <a:pt x="687293" y="4395694"/>
                  <a:pt x="708211" y="4392706"/>
                </a:cubicBezTo>
                <a:cubicBezTo>
                  <a:pt x="758054" y="4359476"/>
                  <a:pt x="723307" y="4376692"/>
                  <a:pt x="815788" y="4365812"/>
                </a:cubicBezTo>
                <a:cubicBezTo>
                  <a:pt x="873516" y="4359021"/>
                  <a:pt x="882291" y="4359002"/>
                  <a:pt x="932329" y="4347882"/>
                </a:cubicBezTo>
                <a:cubicBezTo>
                  <a:pt x="955491" y="4342735"/>
                  <a:pt x="1004100" y="4329926"/>
                  <a:pt x="1021976" y="4320988"/>
                </a:cubicBezTo>
                <a:cubicBezTo>
                  <a:pt x="1033929" y="4315012"/>
                  <a:pt x="1045552" y="4308323"/>
                  <a:pt x="1057835" y="4303059"/>
                </a:cubicBezTo>
                <a:cubicBezTo>
                  <a:pt x="1066521" y="4299337"/>
                  <a:pt x="1076277" y="4298320"/>
                  <a:pt x="1084729" y="4294094"/>
                </a:cubicBezTo>
                <a:cubicBezTo>
                  <a:pt x="1100314" y="4286302"/>
                  <a:pt x="1114777" y="4276435"/>
                  <a:pt x="1129553" y="4267200"/>
                </a:cubicBezTo>
                <a:cubicBezTo>
                  <a:pt x="1138690" y="4261490"/>
                  <a:pt x="1146810" y="4254088"/>
                  <a:pt x="1156447" y="4249270"/>
                </a:cubicBezTo>
                <a:cubicBezTo>
                  <a:pt x="1164899" y="4245044"/>
                  <a:pt x="1174376" y="4243294"/>
                  <a:pt x="1183341" y="4240306"/>
                </a:cubicBezTo>
                <a:cubicBezTo>
                  <a:pt x="1201270" y="4228353"/>
                  <a:pt x="1217856" y="4214084"/>
                  <a:pt x="1237129" y="4204447"/>
                </a:cubicBezTo>
                <a:cubicBezTo>
                  <a:pt x="1267011" y="4189506"/>
                  <a:pt x="1298977" y="4178155"/>
                  <a:pt x="1326776" y="4159623"/>
                </a:cubicBezTo>
                <a:cubicBezTo>
                  <a:pt x="1335741" y="4153647"/>
                  <a:pt x="1344033" y="4146512"/>
                  <a:pt x="1353670" y="4141694"/>
                </a:cubicBezTo>
                <a:cubicBezTo>
                  <a:pt x="1429826" y="4103616"/>
                  <a:pt x="1304496" y="4195392"/>
                  <a:pt x="1452282" y="4096870"/>
                </a:cubicBezTo>
                <a:cubicBezTo>
                  <a:pt x="1490295" y="4071528"/>
                  <a:pt x="1469539" y="4083759"/>
                  <a:pt x="1515035" y="4061012"/>
                </a:cubicBezTo>
                <a:lnTo>
                  <a:pt x="1568823" y="4007223"/>
                </a:lnTo>
                <a:cubicBezTo>
                  <a:pt x="1577788" y="3998258"/>
                  <a:pt x="1584377" y="3985999"/>
                  <a:pt x="1595717" y="3980329"/>
                </a:cubicBezTo>
                <a:lnTo>
                  <a:pt x="1631576" y="3962400"/>
                </a:lnTo>
                <a:cubicBezTo>
                  <a:pt x="1677004" y="3916970"/>
                  <a:pt x="1618212" y="3970418"/>
                  <a:pt x="1676400" y="3935506"/>
                </a:cubicBezTo>
                <a:cubicBezTo>
                  <a:pt x="1683648" y="3931158"/>
                  <a:pt x="1687836" y="3922987"/>
                  <a:pt x="1694329" y="3917576"/>
                </a:cubicBezTo>
                <a:cubicBezTo>
                  <a:pt x="1705807" y="3908011"/>
                  <a:pt x="1718030" y="3899366"/>
                  <a:pt x="1730188" y="3890682"/>
                </a:cubicBezTo>
                <a:cubicBezTo>
                  <a:pt x="1738955" y="3884420"/>
                  <a:pt x="1748669" y="3879484"/>
                  <a:pt x="1757082" y="3872753"/>
                </a:cubicBezTo>
                <a:cubicBezTo>
                  <a:pt x="1787216" y="3848645"/>
                  <a:pt x="1767040" y="3853829"/>
                  <a:pt x="1801905" y="3818964"/>
                </a:cubicBezTo>
                <a:cubicBezTo>
                  <a:pt x="1809524" y="3811345"/>
                  <a:pt x="1819835" y="3807011"/>
                  <a:pt x="1828800" y="3801035"/>
                </a:cubicBezTo>
                <a:cubicBezTo>
                  <a:pt x="1846251" y="3748678"/>
                  <a:pt x="1824109" y="3796761"/>
                  <a:pt x="1864658" y="3756212"/>
                </a:cubicBezTo>
                <a:cubicBezTo>
                  <a:pt x="1882999" y="3737871"/>
                  <a:pt x="1886454" y="3714554"/>
                  <a:pt x="1900517" y="3693459"/>
                </a:cubicBezTo>
                <a:cubicBezTo>
                  <a:pt x="1905206" y="3686426"/>
                  <a:pt x="1912470" y="3681506"/>
                  <a:pt x="1918447" y="3675529"/>
                </a:cubicBezTo>
                <a:cubicBezTo>
                  <a:pt x="1924423" y="3663576"/>
                  <a:pt x="1929500" y="3651129"/>
                  <a:pt x="1936376" y="3639670"/>
                </a:cubicBezTo>
                <a:cubicBezTo>
                  <a:pt x="1947463" y="3621192"/>
                  <a:pt x="1965421" y="3606325"/>
                  <a:pt x="1972235" y="3585882"/>
                </a:cubicBezTo>
                <a:cubicBezTo>
                  <a:pt x="1975223" y="3576917"/>
                  <a:pt x="1976611" y="3567248"/>
                  <a:pt x="1981200" y="3558988"/>
                </a:cubicBezTo>
                <a:cubicBezTo>
                  <a:pt x="1981214" y="3558963"/>
                  <a:pt x="2026015" y="3491765"/>
                  <a:pt x="2034988" y="3478306"/>
                </a:cubicBezTo>
                <a:cubicBezTo>
                  <a:pt x="2040964" y="3469341"/>
                  <a:pt x="2049510" y="3461633"/>
                  <a:pt x="2052917" y="3451412"/>
                </a:cubicBezTo>
                <a:cubicBezTo>
                  <a:pt x="2055905" y="3442447"/>
                  <a:pt x="2057656" y="3432969"/>
                  <a:pt x="2061882" y="3424517"/>
                </a:cubicBezTo>
                <a:cubicBezTo>
                  <a:pt x="2073191" y="3401898"/>
                  <a:pt x="2081063" y="3396371"/>
                  <a:pt x="2097741" y="3379694"/>
                </a:cubicBezTo>
                <a:cubicBezTo>
                  <a:pt x="2100729" y="3370729"/>
                  <a:pt x="2104109" y="3361886"/>
                  <a:pt x="2106705" y="3352800"/>
                </a:cubicBezTo>
                <a:cubicBezTo>
                  <a:pt x="2110090" y="3340953"/>
                  <a:pt x="2110160" y="3327961"/>
                  <a:pt x="2115670" y="3316941"/>
                </a:cubicBezTo>
                <a:cubicBezTo>
                  <a:pt x="2119450" y="3309381"/>
                  <a:pt x="2127623" y="3304988"/>
                  <a:pt x="2133600" y="3299012"/>
                </a:cubicBezTo>
                <a:cubicBezTo>
                  <a:pt x="2156254" y="3231048"/>
                  <a:pt x="2140189" y="3260343"/>
                  <a:pt x="2178423" y="3209364"/>
                </a:cubicBezTo>
                <a:lnTo>
                  <a:pt x="2214282" y="3101788"/>
                </a:lnTo>
                <a:lnTo>
                  <a:pt x="2223247" y="3074894"/>
                </a:lnTo>
                <a:lnTo>
                  <a:pt x="2232211" y="3048000"/>
                </a:lnTo>
                <a:cubicBezTo>
                  <a:pt x="2229223" y="2910541"/>
                  <a:pt x="2228635" y="2773009"/>
                  <a:pt x="2223247" y="2635623"/>
                </a:cubicBezTo>
                <a:cubicBezTo>
                  <a:pt x="2222650" y="2620398"/>
                  <a:pt x="2216787" y="2605830"/>
                  <a:pt x="2214282" y="2590800"/>
                </a:cubicBezTo>
                <a:cubicBezTo>
                  <a:pt x="2210808" y="2569957"/>
                  <a:pt x="2209461" y="2548767"/>
                  <a:pt x="2205317" y="2528047"/>
                </a:cubicBezTo>
                <a:cubicBezTo>
                  <a:pt x="2184461" y="2423765"/>
                  <a:pt x="2209613" y="2611898"/>
                  <a:pt x="2187388" y="2456329"/>
                </a:cubicBezTo>
                <a:cubicBezTo>
                  <a:pt x="2179625" y="2401986"/>
                  <a:pt x="2173788" y="2320030"/>
                  <a:pt x="2169458" y="2268070"/>
                </a:cubicBezTo>
                <a:cubicBezTo>
                  <a:pt x="2179150" y="2016081"/>
                  <a:pt x="2153835" y="2108755"/>
                  <a:pt x="2196353" y="1981200"/>
                </a:cubicBezTo>
                <a:lnTo>
                  <a:pt x="2214282" y="1927412"/>
                </a:lnTo>
                <a:lnTo>
                  <a:pt x="2232211" y="1909482"/>
                </a:lnTo>
                <a:cubicBezTo>
                  <a:pt x="2252814" y="1847676"/>
                  <a:pt x="2236778" y="1869058"/>
                  <a:pt x="2268070" y="1837764"/>
                </a:cubicBezTo>
                <a:cubicBezTo>
                  <a:pt x="2289556" y="1773307"/>
                  <a:pt x="2263497" y="1853773"/>
                  <a:pt x="2286000" y="1775012"/>
                </a:cubicBezTo>
                <a:cubicBezTo>
                  <a:pt x="2288596" y="1765926"/>
                  <a:pt x="2292368" y="1757203"/>
                  <a:pt x="2294964" y="1748117"/>
                </a:cubicBezTo>
                <a:cubicBezTo>
                  <a:pt x="2298793" y="1734715"/>
                  <a:pt x="2305730" y="1699692"/>
                  <a:pt x="2312894" y="1685364"/>
                </a:cubicBezTo>
                <a:cubicBezTo>
                  <a:pt x="2317712" y="1675727"/>
                  <a:pt x="2324847" y="1667435"/>
                  <a:pt x="2330823" y="1658470"/>
                </a:cubicBezTo>
                <a:cubicBezTo>
                  <a:pt x="2333811" y="1646517"/>
                  <a:pt x="2334278" y="1633632"/>
                  <a:pt x="2339788" y="1622612"/>
                </a:cubicBezTo>
                <a:cubicBezTo>
                  <a:pt x="2343568" y="1615052"/>
                  <a:pt x="2353937" y="1612242"/>
                  <a:pt x="2357717" y="1604682"/>
                </a:cubicBezTo>
                <a:cubicBezTo>
                  <a:pt x="2366169" y="1587778"/>
                  <a:pt x="2369671" y="1568823"/>
                  <a:pt x="2375647" y="1550894"/>
                </a:cubicBezTo>
                <a:cubicBezTo>
                  <a:pt x="2378635" y="1541929"/>
                  <a:pt x="2379369" y="1531862"/>
                  <a:pt x="2384611" y="1524000"/>
                </a:cubicBezTo>
                <a:cubicBezTo>
                  <a:pt x="2407229" y="1490074"/>
                  <a:pt x="2394923" y="1504725"/>
                  <a:pt x="2420470" y="1479176"/>
                </a:cubicBezTo>
                <a:cubicBezTo>
                  <a:pt x="2423458" y="1470211"/>
                  <a:pt x="2426839" y="1461368"/>
                  <a:pt x="2429435" y="1452282"/>
                </a:cubicBezTo>
                <a:cubicBezTo>
                  <a:pt x="2432820" y="1440435"/>
                  <a:pt x="2432890" y="1427443"/>
                  <a:pt x="2438400" y="1416423"/>
                </a:cubicBezTo>
                <a:cubicBezTo>
                  <a:pt x="2448037" y="1397150"/>
                  <a:pt x="2467444" y="1383077"/>
                  <a:pt x="2474258" y="1362635"/>
                </a:cubicBezTo>
                <a:cubicBezTo>
                  <a:pt x="2477246" y="1353670"/>
                  <a:pt x="2477981" y="1343604"/>
                  <a:pt x="2483223" y="1335741"/>
                </a:cubicBezTo>
                <a:cubicBezTo>
                  <a:pt x="2490256" y="1325192"/>
                  <a:pt x="2501866" y="1318473"/>
                  <a:pt x="2510117" y="1308847"/>
                </a:cubicBezTo>
                <a:cubicBezTo>
                  <a:pt x="2519841" y="1297503"/>
                  <a:pt x="2527446" y="1284466"/>
                  <a:pt x="2537011" y="1272988"/>
                </a:cubicBezTo>
                <a:cubicBezTo>
                  <a:pt x="2542422" y="1266495"/>
                  <a:pt x="2549661" y="1261659"/>
                  <a:pt x="2554941" y="1255059"/>
                </a:cubicBezTo>
                <a:cubicBezTo>
                  <a:pt x="2578109" y="1226099"/>
                  <a:pt x="2564819" y="1231886"/>
                  <a:pt x="2590800" y="1210235"/>
                </a:cubicBezTo>
                <a:cubicBezTo>
                  <a:pt x="2602278" y="1200670"/>
                  <a:pt x="2614500" y="1192025"/>
                  <a:pt x="2626658" y="1183341"/>
                </a:cubicBezTo>
                <a:cubicBezTo>
                  <a:pt x="2635426" y="1177079"/>
                  <a:pt x="2645140" y="1172143"/>
                  <a:pt x="2653553" y="1165412"/>
                </a:cubicBezTo>
                <a:cubicBezTo>
                  <a:pt x="2660153" y="1160132"/>
                  <a:pt x="2666202" y="1154082"/>
                  <a:pt x="2671482" y="1147482"/>
                </a:cubicBezTo>
                <a:cubicBezTo>
                  <a:pt x="2678212" y="1139069"/>
                  <a:pt x="2680998" y="1127319"/>
                  <a:pt x="2689411" y="1120588"/>
                </a:cubicBezTo>
                <a:cubicBezTo>
                  <a:pt x="2696790" y="1114685"/>
                  <a:pt x="2707340" y="1114611"/>
                  <a:pt x="2716305" y="1111623"/>
                </a:cubicBezTo>
                <a:cubicBezTo>
                  <a:pt x="2775992" y="1051938"/>
                  <a:pt x="2711712" y="1108198"/>
                  <a:pt x="2770094" y="1075764"/>
                </a:cubicBezTo>
                <a:cubicBezTo>
                  <a:pt x="2862570" y="1024389"/>
                  <a:pt x="2789922" y="1051227"/>
                  <a:pt x="2850776" y="1030941"/>
                </a:cubicBezTo>
                <a:cubicBezTo>
                  <a:pt x="2862729" y="1021976"/>
                  <a:pt x="2874477" y="1012731"/>
                  <a:pt x="2886635" y="1004047"/>
                </a:cubicBezTo>
                <a:cubicBezTo>
                  <a:pt x="2895402" y="997785"/>
                  <a:pt x="2904910" y="992582"/>
                  <a:pt x="2913529" y="986117"/>
                </a:cubicBezTo>
                <a:cubicBezTo>
                  <a:pt x="2926715" y="976228"/>
                  <a:pt x="2964986" y="942460"/>
                  <a:pt x="2985247" y="932329"/>
                </a:cubicBezTo>
                <a:cubicBezTo>
                  <a:pt x="2993699" y="928103"/>
                  <a:pt x="3003176" y="926352"/>
                  <a:pt x="3012141" y="923364"/>
                </a:cubicBezTo>
                <a:cubicBezTo>
                  <a:pt x="3039035" y="902447"/>
                  <a:pt x="3062349" y="875849"/>
                  <a:pt x="3092823" y="860612"/>
                </a:cubicBezTo>
                <a:cubicBezTo>
                  <a:pt x="3117359" y="848344"/>
                  <a:pt x="3134461" y="841646"/>
                  <a:pt x="3155576" y="824753"/>
                </a:cubicBezTo>
                <a:cubicBezTo>
                  <a:pt x="3162176" y="819473"/>
                  <a:pt x="3166905" y="812103"/>
                  <a:pt x="3173505" y="806823"/>
                </a:cubicBezTo>
                <a:cubicBezTo>
                  <a:pt x="3198329" y="786964"/>
                  <a:pt x="3198891" y="789397"/>
                  <a:pt x="3227294" y="779929"/>
                </a:cubicBezTo>
                <a:cubicBezTo>
                  <a:pt x="3236259" y="770964"/>
                  <a:pt x="3243105" y="759192"/>
                  <a:pt x="3254188" y="753035"/>
                </a:cubicBezTo>
                <a:cubicBezTo>
                  <a:pt x="3270709" y="743857"/>
                  <a:pt x="3307976" y="735106"/>
                  <a:pt x="3307976" y="735106"/>
                </a:cubicBezTo>
                <a:cubicBezTo>
                  <a:pt x="3329524" y="717868"/>
                  <a:pt x="3354724" y="695586"/>
                  <a:pt x="3379694" y="681317"/>
                </a:cubicBezTo>
                <a:cubicBezTo>
                  <a:pt x="3432215" y="651305"/>
                  <a:pt x="3398770" y="676658"/>
                  <a:pt x="3442447" y="645459"/>
                </a:cubicBezTo>
                <a:cubicBezTo>
                  <a:pt x="3454605" y="636774"/>
                  <a:pt x="3466065" y="627132"/>
                  <a:pt x="3478305" y="618564"/>
                </a:cubicBezTo>
                <a:cubicBezTo>
                  <a:pt x="3495958" y="606207"/>
                  <a:pt x="3516857" y="597943"/>
                  <a:pt x="3532094" y="582706"/>
                </a:cubicBezTo>
                <a:cubicBezTo>
                  <a:pt x="3541059" y="573741"/>
                  <a:pt x="3548672" y="563181"/>
                  <a:pt x="3558988" y="555812"/>
                </a:cubicBezTo>
                <a:cubicBezTo>
                  <a:pt x="3569863" y="548044"/>
                  <a:pt x="3583244" y="544512"/>
                  <a:pt x="3594847" y="537882"/>
                </a:cubicBezTo>
                <a:cubicBezTo>
                  <a:pt x="3604202" y="532537"/>
                  <a:pt x="3612104" y="524771"/>
                  <a:pt x="3621741" y="519953"/>
                </a:cubicBezTo>
                <a:cubicBezTo>
                  <a:pt x="3630193" y="515727"/>
                  <a:pt x="3640183" y="515214"/>
                  <a:pt x="3648635" y="510988"/>
                </a:cubicBezTo>
                <a:cubicBezTo>
                  <a:pt x="3725819" y="472395"/>
                  <a:pt x="3659498" y="490886"/>
                  <a:pt x="3738282" y="475129"/>
                </a:cubicBezTo>
                <a:cubicBezTo>
                  <a:pt x="3780900" y="446718"/>
                  <a:pt x="3754957" y="460606"/>
                  <a:pt x="3818964" y="439270"/>
                </a:cubicBezTo>
                <a:lnTo>
                  <a:pt x="3845858" y="430306"/>
                </a:lnTo>
                <a:cubicBezTo>
                  <a:pt x="3924978" y="377559"/>
                  <a:pt x="3798509" y="458465"/>
                  <a:pt x="3926541" y="394447"/>
                </a:cubicBezTo>
                <a:cubicBezTo>
                  <a:pt x="3938494" y="388470"/>
                  <a:pt x="3950117" y="381781"/>
                  <a:pt x="3962400" y="376517"/>
                </a:cubicBezTo>
                <a:cubicBezTo>
                  <a:pt x="3992605" y="363572"/>
                  <a:pt x="3991051" y="369955"/>
                  <a:pt x="4025153" y="358588"/>
                </a:cubicBezTo>
                <a:cubicBezTo>
                  <a:pt x="4154712" y="315402"/>
                  <a:pt x="3977453" y="364209"/>
                  <a:pt x="4123764" y="331694"/>
                </a:cubicBezTo>
                <a:cubicBezTo>
                  <a:pt x="4132989" y="329644"/>
                  <a:pt x="4141260" y="323718"/>
                  <a:pt x="4150658" y="322729"/>
                </a:cubicBezTo>
                <a:cubicBezTo>
                  <a:pt x="4198300" y="317714"/>
                  <a:pt x="4246282" y="316752"/>
                  <a:pt x="4294094" y="313764"/>
                </a:cubicBezTo>
                <a:cubicBezTo>
                  <a:pt x="4312023" y="310776"/>
                  <a:pt x="4329817" y="306807"/>
                  <a:pt x="4347882" y="304800"/>
                </a:cubicBezTo>
                <a:cubicBezTo>
                  <a:pt x="4383645" y="300826"/>
                  <a:pt x="4419654" y="299416"/>
                  <a:pt x="4455458" y="295835"/>
                </a:cubicBezTo>
                <a:cubicBezTo>
                  <a:pt x="4479430" y="293438"/>
                  <a:pt x="4503270" y="289858"/>
                  <a:pt x="4527176" y="286870"/>
                </a:cubicBezTo>
                <a:cubicBezTo>
                  <a:pt x="4536141" y="283882"/>
                  <a:pt x="4544845" y="279956"/>
                  <a:pt x="4554070" y="277906"/>
                </a:cubicBezTo>
                <a:cubicBezTo>
                  <a:pt x="4627953" y="261488"/>
                  <a:pt x="4702269" y="263972"/>
                  <a:pt x="4778188" y="259976"/>
                </a:cubicBezTo>
                <a:lnTo>
                  <a:pt x="4840941" y="251012"/>
                </a:lnTo>
                <a:cubicBezTo>
                  <a:pt x="4903186" y="243232"/>
                  <a:pt x="4976946" y="236221"/>
                  <a:pt x="5038164" y="233082"/>
                </a:cubicBezTo>
                <a:cubicBezTo>
                  <a:pt x="5115814" y="229100"/>
                  <a:pt x="5193553" y="227105"/>
                  <a:pt x="5271247" y="224117"/>
                </a:cubicBezTo>
                <a:cubicBezTo>
                  <a:pt x="5554544" y="198365"/>
                  <a:pt x="5123029" y="236426"/>
                  <a:pt x="5531223" y="206188"/>
                </a:cubicBezTo>
                <a:cubicBezTo>
                  <a:pt x="5558209" y="204189"/>
                  <a:pt x="5585011" y="200211"/>
                  <a:pt x="5611905" y="197223"/>
                </a:cubicBezTo>
                <a:cubicBezTo>
                  <a:pt x="5692107" y="177174"/>
                  <a:pt x="5635697" y="190672"/>
                  <a:pt x="5782235" y="161364"/>
                </a:cubicBezTo>
                <a:cubicBezTo>
                  <a:pt x="5797176" y="158376"/>
                  <a:pt x="5812276" y="156096"/>
                  <a:pt x="5827058" y="152400"/>
                </a:cubicBezTo>
                <a:cubicBezTo>
                  <a:pt x="5839011" y="149412"/>
                  <a:pt x="5851116" y="146975"/>
                  <a:pt x="5862917" y="143435"/>
                </a:cubicBezTo>
                <a:cubicBezTo>
                  <a:pt x="5881019" y="138004"/>
                  <a:pt x="5898370" y="130090"/>
                  <a:pt x="5916705" y="125506"/>
                </a:cubicBezTo>
                <a:cubicBezTo>
                  <a:pt x="5928658" y="122518"/>
                  <a:pt x="5941028" y="120867"/>
                  <a:pt x="5952564" y="116541"/>
                </a:cubicBezTo>
                <a:cubicBezTo>
                  <a:pt x="5965077" y="111849"/>
                  <a:pt x="5976140" y="103876"/>
                  <a:pt x="5988423" y="98612"/>
                </a:cubicBezTo>
                <a:cubicBezTo>
                  <a:pt x="6038996" y="76938"/>
                  <a:pt x="5990516" y="103429"/>
                  <a:pt x="6051176" y="80682"/>
                </a:cubicBezTo>
                <a:cubicBezTo>
                  <a:pt x="6063689" y="75990"/>
                  <a:pt x="6074627" y="67716"/>
                  <a:pt x="6087035" y="62753"/>
                </a:cubicBezTo>
                <a:cubicBezTo>
                  <a:pt x="6123420" y="48199"/>
                  <a:pt x="6141453" y="44665"/>
                  <a:pt x="6176682" y="35859"/>
                </a:cubicBezTo>
                <a:cubicBezTo>
                  <a:pt x="6188635" y="29882"/>
                  <a:pt x="6200258" y="23193"/>
                  <a:pt x="6212541" y="17929"/>
                </a:cubicBezTo>
                <a:cubicBezTo>
                  <a:pt x="6290110" y="-15316"/>
                  <a:pt x="6199633" y="28864"/>
                  <a:pt x="6257364" y="0"/>
                </a:cubicBezTo>
              </a:path>
            </a:pathLst>
          </a:custGeom>
          <a:no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srgbClr val="FFFFFF"/>
              </a:solidFill>
            </a:endParaRPr>
          </a:p>
        </p:txBody>
      </p:sp>
      <p:sp>
        <p:nvSpPr>
          <p:cNvPr id="3" name="Vrije vorm 2"/>
          <p:cNvSpPr/>
          <p:nvPr/>
        </p:nvSpPr>
        <p:spPr>
          <a:xfrm>
            <a:off x="2904566" y="3728197"/>
            <a:ext cx="776125" cy="1001807"/>
          </a:xfrm>
          <a:custGeom>
            <a:avLst/>
            <a:gdLst>
              <a:gd name="connsiteX0" fmla="*/ 0 w 1034833"/>
              <a:gd name="connsiteY0" fmla="*/ 1335742 h 1335742"/>
              <a:gd name="connsiteX1" fmla="*/ 188259 w 1034833"/>
              <a:gd name="connsiteY1" fmla="*/ 1317812 h 1335742"/>
              <a:gd name="connsiteX2" fmla="*/ 806823 w 1034833"/>
              <a:gd name="connsiteY2" fmla="*/ 1308847 h 1335742"/>
              <a:gd name="connsiteX3" fmla="*/ 860612 w 1034833"/>
              <a:gd name="connsiteY3" fmla="*/ 1290918 h 1335742"/>
              <a:gd name="connsiteX4" fmla="*/ 941294 w 1034833"/>
              <a:gd name="connsiteY4" fmla="*/ 1246095 h 1335742"/>
              <a:gd name="connsiteX5" fmla="*/ 977153 w 1034833"/>
              <a:gd name="connsiteY5" fmla="*/ 1210236 h 1335742"/>
              <a:gd name="connsiteX6" fmla="*/ 986118 w 1034833"/>
              <a:gd name="connsiteY6" fmla="*/ 1183342 h 1335742"/>
              <a:gd name="connsiteX7" fmla="*/ 1004047 w 1034833"/>
              <a:gd name="connsiteY7" fmla="*/ 1165412 h 1335742"/>
              <a:gd name="connsiteX8" fmla="*/ 1021976 w 1034833"/>
              <a:gd name="connsiteY8" fmla="*/ 1111624 h 1335742"/>
              <a:gd name="connsiteX9" fmla="*/ 1021976 w 1034833"/>
              <a:gd name="connsiteY9" fmla="*/ 672353 h 1335742"/>
              <a:gd name="connsiteX10" fmla="*/ 1004047 w 1034833"/>
              <a:gd name="connsiteY10" fmla="*/ 636495 h 1335742"/>
              <a:gd name="connsiteX11" fmla="*/ 995082 w 1034833"/>
              <a:gd name="connsiteY11" fmla="*/ 600636 h 1335742"/>
              <a:gd name="connsiteX12" fmla="*/ 977153 w 1034833"/>
              <a:gd name="connsiteY12" fmla="*/ 573742 h 1335742"/>
              <a:gd name="connsiteX13" fmla="*/ 959223 w 1034833"/>
              <a:gd name="connsiteY13" fmla="*/ 537883 h 1335742"/>
              <a:gd name="connsiteX14" fmla="*/ 941294 w 1034833"/>
              <a:gd name="connsiteY14" fmla="*/ 510989 h 1335742"/>
              <a:gd name="connsiteX15" fmla="*/ 932329 w 1034833"/>
              <a:gd name="connsiteY15" fmla="*/ 484095 h 1335742"/>
              <a:gd name="connsiteX16" fmla="*/ 914400 w 1034833"/>
              <a:gd name="connsiteY16" fmla="*/ 448236 h 1335742"/>
              <a:gd name="connsiteX17" fmla="*/ 887506 w 1034833"/>
              <a:gd name="connsiteY17" fmla="*/ 385483 h 1335742"/>
              <a:gd name="connsiteX18" fmla="*/ 860612 w 1034833"/>
              <a:gd name="connsiteY18" fmla="*/ 286871 h 1335742"/>
              <a:gd name="connsiteX19" fmla="*/ 851647 w 1034833"/>
              <a:gd name="connsiteY19" fmla="*/ 259977 h 1335742"/>
              <a:gd name="connsiteX20" fmla="*/ 842682 w 1034833"/>
              <a:gd name="connsiteY20" fmla="*/ 233083 h 1335742"/>
              <a:gd name="connsiteX21" fmla="*/ 824753 w 1034833"/>
              <a:gd name="connsiteY21" fmla="*/ 215153 h 1335742"/>
              <a:gd name="connsiteX22" fmla="*/ 797859 w 1034833"/>
              <a:gd name="connsiteY22" fmla="*/ 161365 h 1335742"/>
              <a:gd name="connsiteX23" fmla="*/ 762000 w 1034833"/>
              <a:gd name="connsiteY23" fmla="*/ 125506 h 1335742"/>
              <a:gd name="connsiteX24" fmla="*/ 744071 w 1034833"/>
              <a:gd name="connsiteY24" fmla="*/ 0 h 1335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34833" h="1335742">
                <a:moveTo>
                  <a:pt x="0" y="1335742"/>
                </a:moveTo>
                <a:cubicBezTo>
                  <a:pt x="80655" y="1319610"/>
                  <a:pt x="64649" y="1320721"/>
                  <a:pt x="188259" y="1317812"/>
                </a:cubicBezTo>
                <a:lnTo>
                  <a:pt x="806823" y="1308847"/>
                </a:lnTo>
                <a:lnTo>
                  <a:pt x="860612" y="1290918"/>
                </a:lnTo>
                <a:cubicBezTo>
                  <a:pt x="894429" y="1279646"/>
                  <a:pt x="910472" y="1276917"/>
                  <a:pt x="941294" y="1246095"/>
                </a:cubicBezTo>
                <a:lnTo>
                  <a:pt x="977153" y="1210236"/>
                </a:lnTo>
                <a:cubicBezTo>
                  <a:pt x="980141" y="1201271"/>
                  <a:pt x="981256" y="1191445"/>
                  <a:pt x="986118" y="1183342"/>
                </a:cubicBezTo>
                <a:cubicBezTo>
                  <a:pt x="990466" y="1176094"/>
                  <a:pt x="1000267" y="1172972"/>
                  <a:pt x="1004047" y="1165412"/>
                </a:cubicBezTo>
                <a:cubicBezTo>
                  <a:pt x="1012499" y="1148508"/>
                  <a:pt x="1021976" y="1111624"/>
                  <a:pt x="1021976" y="1111624"/>
                </a:cubicBezTo>
                <a:cubicBezTo>
                  <a:pt x="1037188" y="929089"/>
                  <a:pt x="1040947" y="931619"/>
                  <a:pt x="1021976" y="672353"/>
                </a:cubicBezTo>
                <a:cubicBezTo>
                  <a:pt x="1021001" y="659025"/>
                  <a:pt x="1008739" y="649008"/>
                  <a:pt x="1004047" y="636495"/>
                </a:cubicBezTo>
                <a:cubicBezTo>
                  <a:pt x="999721" y="624959"/>
                  <a:pt x="999935" y="611961"/>
                  <a:pt x="995082" y="600636"/>
                </a:cubicBezTo>
                <a:cubicBezTo>
                  <a:pt x="990838" y="590733"/>
                  <a:pt x="982498" y="583097"/>
                  <a:pt x="977153" y="573742"/>
                </a:cubicBezTo>
                <a:cubicBezTo>
                  <a:pt x="970523" y="562139"/>
                  <a:pt x="965853" y="549486"/>
                  <a:pt x="959223" y="537883"/>
                </a:cubicBezTo>
                <a:cubicBezTo>
                  <a:pt x="953878" y="528528"/>
                  <a:pt x="946112" y="520626"/>
                  <a:pt x="941294" y="510989"/>
                </a:cubicBezTo>
                <a:cubicBezTo>
                  <a:pt x="937068" y="502537"/>
                  <a:pt x="936051" y="492781"/>
                  <a:pt x="932329" y="484095"/>
                </a:cubicBezTo>
                <a:cubicBezTo>
                  <a:pt x="927065" y="471812"/>
                  <a:pt x="919664" y="460519"/>
                  <a:pt x="914400" y="448236"/>
                </a:cubicBezTo>
                <a:cubicBezTo>
                  <a:pt x="874828" y="355901"/>
                  <a:pt x="946969" y="504412"/>
                  <a:pt x="887506" y="385483"/>
                </a:cubicBezTo>
                <a:cubicBezTo>
                  <a:pt x="874835" y="322129"/>
                  <a:pt x="883359" y="355111"/>
                  <a:pt x="860612" y="286871"/>
                </a:cubicBezTo>
                <a:lnTo>
                  <a:pt x="851647" y="259977"/>
                </a:lnTo>
                <a:cubicBezTo>
                  <a:pt x="848659" y="251012"/>
                  <a:pt x="849364" y="239765"/>
                  <a:pt x="842682" y="233083"/>
                </a:cubicBezTo>
                <a:lnTo>
                  <a:pt x="824753" y="215153"/>
                </a:lnTo>
                <a:cubicBezTo>
                  <a:pt x="816076" y="189124"/>
                  <a:pt x="816816" y="183482"/>
                  <a:pt x="797859" y="161365"/>
                </a:cubicBezTo>
                <a:cubicBezTo>
                  <a:pt x="786858" y="148530"/>
                  <a:pt x="762000" y="125506"/>
                  <a:pt x="762000" y="125506"/>
                </a:cubicBezTo>
                <a:cubicBezTo>
                  <a:pt x="736511" y="49039"/>
                  <a:pt x="744071" y="90617"/>
                  <a:pt x="744071" y="0"/>
                </a:cubicBezTo>
              </a:path>
            </a:pathLst>
          </a:custGeom>
          <a:no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srgbClr val="FFFFFF"/>
              </a:solidFill>
            </a:endParaRPr>
          </a:p>
        </p:txBody>
      </p:sp>
      <p:sp>
        <p:nvSpPr>
          <p:cNvPr id="2" name="Vrije vorm 1"/>
          <p:cNvSpPr/>
          <p:nvPr/>
        </p:nvSpPr>
        <p:spPr>
          <a:xfrm>
            <a:off x="2326343" y="2262468"/>
            <a:ext cx="4834218" cy="3139888"/>
          </a:xfrm>
          <a:custGeom>
            <a:avLst/>
            <a:gdLst>
              <a:gd name="connsiteX0" fmla="*/ 0 w 6562165"/>
              <a:gd name="connsiteY0" fmla="*/ 4338917 h 4338917"/>
              <a:gd name="connsiteX1" fmla="*/ 35859 w 6562165"/>
              <a:gd name="connsiteY1" fmla="*/ 4294094 h 4338917"/>
              <a:gd name="connsiteX2" fmla="*/ 80682 w 6562165"/>
              <a:gd name="connsiteY2" fmla="*/ 4249270 h 4338917"/>
              <a:gd name="connsiteX3" fmla="*/ 116541 w 6562165"/>
              <a:gd name="connsiteY3" fmla="*/ 4186517 h 4338917"/>
              <a:gd name="connsiteX4" fmla="*/ 143435 w 6562165"/>
              <a:gd name="connsiteY4" fmla="*/ 4043082 h 4338917"/>
              <a:gd name="connsiteX5" fmla="*/ 152400 w 6562165"/>
              <a:gd name="connsiteY5" fmla="*/ 4016188 h 4338917"/>
              <a:gd name="connsiteX6" fmla="*/ 188259 w 6562165"/>
              <a:gd name="connsiteY6" fmla="*/ 3980329 h 4338917"/>
              <a:gd name="connsiteX7" fmla="*/ 224118 w 6562165"/>
              <a:gd name="connsiteY7" fmla="*/ 3935505 h 4338917"/>
              <a:gd name="connsiteX8" fmla="*/ 242047 w 6562165"/>
              <a:gd name="connsiteY8" fmla="*/ 3801035 h 4338917"/>
              <a:gd name="connsiteX9" fmla="*/ 259977 w 6562165"/>
              <a:gd name="connsiteY9" fmla="*/ 3729317 h 4338917"/>
              <a:gd name="connsiteX10" fmla="*/ 313765 w 6562165"/>
              <a:gd name="connsiteY10" fmla="*/ 3675529 h 4338917"/>
              <a:gd name="connsiteX11" fmla="*/ 394447 w 6562165"/>
              <a:gd name="connsiteY11" fmla="*/ 3603811 h 4338917"/>
              <a:gd name="connsiteX12" fmla="*/ 421341 w 6562165"/>
              <a:gd name="connsiteY12" fmla="*/ 3585882 h 4338917"/>
              <a:gd name="connsiteX13" fmla="*/ 466165 w 6562165"/>
              <a:gd name="connsiteY13" fmla="*/ 3558988 h 4338917"/>
              <a:gd name="connsiteX14" fmla="*/ 726141 w 6562165"/>
              <a:gd name="connsiteY14" fmla="*/ 3550023 h 4338917"/>
              <a:gd name="connsiteX15" fmla="*/ 762000 w 6562165"/>
              <a:gd name="connsiteY15" fmla="*/ 3541058 h 4338917"/>
              <a:gd name="connsiteX16" fmla="*/ 806824 w 6562165"/>
              <a:gd name="connsiteY16" fmla="*/ 3532094 h 4338917"/>
              <a:gd name="connsiteX17" fmla="*/ 833718 w 6562165"/>
              <a:gd name="connsiteY17" fmla="*/ 3523129 h 4338917"/>
              <a:gd name="connsiteX18" fmla="*/ 896471 w 6562165"/>
              <a:gd name="connsiteY18" fmla="*/ 3505200 h 4338917"/>
              <a:gd name="connsiteX19" fmla="*/ 914400 w 6562165"/>
              <a:gd name="connsiteY19" fmla="*/ 3487270 h 4338917"/>
              <a:gd name="connsiteX20" fmla="*/ 914400 w 6562165"/>
              <a:gd name="connsiteY20" fmla="*/ 3397623 h 4338917"/>
              <a:gd name="connsiteX21" fmla="*/ 878541 w 6562165"/>
              <a:gd name="connsiteY21" fmla="*/ 3325905 h 4338917"/>
              <a:gd name="connsiteX22" fmla="*/ 842682 w 6562165"/>
              <a:gd name="connsiteY22" fmla="*/ 3254188 h 4338917"/>
              <a:gd name="connsiteX23" fmla="*/ 824753 w 6562165"/>
              <a:gd name="connsiteY23" fmla="*/ 3200400 h 4338917"/>
              <a:gd name="connsiteX24" fmla="*/ 815788 w 6562165"/>
              <a:gd name="connsiteY24" fmla="*/ 3173505 h 4338917"/>
              <a:gd name="connsiteX25" fmla="*/ 815788 w 6562165"/>
              <a:gd name="connsiteY25" fmla="*/ 2788023 h 4338917"/>
              <a:gd name="connsiteX26" fmla="*/ 842682 w 6562165"/>
              <a:gd name="connsiteY26" fmla="*/ 2635623 h 4338917"/>
              <a:gd name="connsiteX27" fmla="*/ 860612 w 6562165"/>
              <a:gd name="connsiteY27" fmla="*/ 2563905 h 4338917"/>
              <a:gd name="connsiteX28" fmla="*/ 914400 w 6562165"/>
              <a:gd name="connsiteY28" fmla="*/ 2501152 h 4338917"/>
              <a:gd name="connsiteX29" fmla="*/ 941294 w 6562165"/>
              <a:gd name="connsiteY29" fmla="*/ 2474258 h 4338917"/>
              <a:gd name="connsiteX30" fmla="*/ 1004047 w 6562165"/>
              <a:gd name="connsiteY30" fmla="*/ 2402541 h 4338917"/>
              <a:gd name="connsiteX31" fmla="*/ 1048871 w 6562165"/>
              <a:gd name="connsiteY31" fmla="*/ 2348752 h 4338917"/>
              <a:gd name="connsiteX32" fmla="*/ 1075765 w 6562165"/>
              <a:gd name="connsiteY32" fmla="*/ 2312894 h 4338917"/>
              <a:gd name="connsiteX33" fmla="*/ 1111624 w 6562165"/>
              <a:gd name="connsiteY33" fmla="*/ 2277035 h 4338917"/>
              <a:gd name="connsiteX34" fmla="*/ 1129553 w 6562165"/>
              <a:gd name="connsiteY34" fmla="*/ 2259105 h 4338917"/>
              <a:gd name="connsiteX35" fmla="*/ 1183341 w 6562165"/>
              <a:gd name="connsiteY35" fmla="*/ 2196352 h 4338917"/>
              <a:gd name="connsiteX36" fmla="*/ 1201271 w 6562165"/>
              <a:gd name="connsiteY36" fmla="*/ 2178423 h 4338917"/>
              <a:gd name="connsiteX37" fmla="*/ 1228165 w 6562165"/>
              <a:gd name="connsiteY37" fmla="*/ 2160494 h 4338917"/>
              <a:gd name="connsiteX38" fmla="*/ 1290918 w 6562165"/>
              <a:gd name="connsiteY38" fmla="*/ 2115670 h 4338917"/>
              <a:gd name="connsiteX39" fmla="*/ 1389529 w 6562165"/>
              <a:gd name="connsiteY39" fmla="*/ 2043952 h 4338917"/>
              <a:gd name="connsiteX40" fmla="*/ 1416424 w 6562165"/>
              <a:gd name="connsiteY40" fmla="*/ 2026023 h 4338917"/>
              <a:gd name="connsiteX41" fmla="*/ 1488141 w 6562165"/>
              <a:gd name="connsiteY41" fmla="*/ 1990164 h 4338917"/>
              <a:gd name="connsiteX42" fmla="*/ 1515035 w 6562165"/>
              <a:gd name="connsiteY42" fmla="*/ 1981200 h 4338917"/>
              <a:gd name="connsiteX43" fmla="*/ 1550894 w 6562165"/>
              <a:gd name="connsiteY43" fmla="*/ 1963270 h 4338917"/>
              <a:gd name="connsiteX44" fmla="*/ 1595718 w 6562165"/>
              <a:gd name="connsiteY44" fmla="*/ 1954305 h 4338917"/>
              <a:gd name="connsiteX45" fmla="*/ 1622612 w 6562165"/>
              <a:gd name="connsiteY45" fmla="*/ 1945341 h 4338917"/>
              <a:gd name="connsiteX46" fmla="*/ 1739153 w 6562165"/>
              <a:gd name="connsiteY46" fmla="*/ 1927411 h 4338917"/>
              <a:gd name="connsiteX47" fmla="*/ 1792941 w 6562165"/>
              <a:gd name="connsiteY47" fmla="*/ 1909482 h 4338917"/>
              <a:gd name="connsiteX48" fmla="*/ 1828800 w 6562165"/>
              <a:gd name="connsiteY48" fmla="*/ 1900517 h 4338917"/>
              <a:gd name="connsiteX49" fmla="*/ 1864659 w 6562165"/>
              <a:gd name="connsiteY49" fmla="*/ 1882588 h 4338917"/>
              <a:gd name="connsiteX50" fmla="*/ 1891553 w 6562165"/>
              <a:gd name="connsiteY50" fmla="*/ 1873623 h 4338917"/>
              <a:gd name="connsiteX51" fmla="*/ 2026024 w 6562165"/>
              <a:gd name="connsiteY51" fmla="*/ 1810870 h 4338917"/>
              <a:gd name="connsiteX52" fmla="*/ 2079812 w 6562165"/>
              <a:gd name="connsiteY52" fmla="*/ 1766047 h 4338917"/>
              <a:gd name="connsiteX53" fmla="*/ 2115671 w 6562165"/>
              <a:gd name="connsiteY53" fmla="*/ 1757082 h 4338917"/>
              <a:gd name="connsiteX54" fmla="*/ 2151529 w 6562165"/>
              <a:gd name="connsiteY54" fmla="*/ 1739152 h 4338917"/>
              <a:gd name="connsiteX55" fmla="*/ 2169459 w 6562165"/>
              <a:gd name="connsiteY55" fmla="*/ 1721223 h 4338917"/>
              <a:gd name="connsiteX56" fmla="*/ 2205318 w 6562165"/>
              <a:gd name="connsiteY56" fmla="*/ 1703294 h 4338917"/>
              <a:gd name="connsiteX57" fmla="*/ 2223247 w 6562165"/>
              <a:gd name="connsiteY57" fmla="*/ 1685364 h 4338917"/>
              <a:gd name="connsiteX58" fmla="*/ 2250141 w 6562165"/>
              <a:gd name="connsiteY58" fmla="*/ 1667435 h 4338917"/>
              <a:gd name="connsiteX59" fmla="*/ 2286000 w 6562165"/>
              <a:gd name="connsiteY59" fmla="*/ 1613647 h 4338917"/>
              <a:gd name="connsiteX60" fmla="*/ 2348753 w 6562165"/>
              <a:gd name="connsiteY60" fmla="*/ 1541929 h 4338917"/>
              <a:gd name="connsiteX61" fmla="*/ 2384612 w 6562165"/>
              <a:gd name="connsiteY61" fmla="*/ 1488141 h 4338917"/>
              <a:gd name="connsiteX62" fmla="*/ 2411506 w 6562165"/>
              <a:gd name="connsiteY62" fmla="*/ 1443317 h 4338917"/>
              <a:gd name="connsiteX63" fmla="*/ 2438400 w 6562165"/>
              <a:gd name="connsiteY63" fmla="*/ 1407458 h 4338917"/>
              <a:gd name="connsiteX64" fmla="*/ 2465294 w 6562165"/>
              <a:gd name="connsiteY64" fmla="*/ 1389529 h 4338917"/>
              <a:gd name="connsiteX65" fmla="*/ 2483224 w 6562165"/>
              <a:gd name="connsiteY65" fmla="*/ 1371600 h 4338917"/>
              <a:gd name="connsiteX66" fmla="*/ 2519082 w 6562165"/>
              <a:gd name="connsiteY66" fmla="*/ 1362635 h 4338917"/>
              <a:gd name="connsiteX67" fmla="*/ 2608729 w 6562165"/>
              <a:gd name="connsiteY67" fmla="*/ 1317811 h 4338917"/>
              <a:gd name="connsiteX68" fmla="*/ 2626659 w 6562165"/>
              <a:gd name="connsiteY68" fmla="*/ 1299882 h 4338917"/>
              <a:gd name="connsiteX69" fmla="*/ 2698377 w 6562165"/>
              <a:gd name="connsiteY69" fmla="*/ 1290917 h 4338917"/>
              <a:gd name="connsiteX70" fmla="*/ 2752165 w 6562165"/>
              <a:gd name="connsiteY70" fmla="*/ 1272988 h 4338917"/>
              <a:gd name="connsiteX71" fmla="*/ 2770094 w 6562165"/>
              <a:gd name="connsiteY71" fmla="*/ 1255058 h 4338917"/>
              <a:gd name="connsiteX72" fmla="*/ 2814918 w 6562165"/>
              <a:gd name="connsiteY72" fmla="*/ 1219200 h 4338917"/>
              <a:gd name="connsiteX73" fmla="*/ 2841812 w 6562165"/>
              <a:gd name="connsiteY73" fmla="*/ 1165411 h 4338917"/>
              <a:gd name="connsiteX74" fmla="*/ 2868706 w 6562165"/>
              <a:gd name="connsiteY74" fmla="*/ 1156447 h 4338917"/>
              <a:gd name="connsiteX75" fmla="*/ 3236259 w 6562165"/>
              <a:gd name="connsiteY75" fmla="*/ 1129552 h 4338917"/>
              <a:gd name="connsiteX76" fmla="*/ 3290047 w 6562165"/>
              <a:gd name="connsiteY76" fmla="*/ 1111623 h 4338917"/>
              <a:gd name="connsiteX77" fmla="*/ 3334871 w 6562165"/>
              <a:gd name="connsiteY77" fmla="*/ 1102658 h 4338917"/>
              <a:gd name="connsiteX78" fmla="*/ 3361765 w 6562165"/>
              <a:gd name="connsiteY78" fmla="*/ 1075764 h 4338917"/>
              <a:gd name="connsiteX79" fmla="*/ 3406588 w 6562165"/>
              <a:gd name="connsiteY79" fmla="*/ 1048870 h 4338917"/>
              <a:gd name="connsiteX80" fmla="*/ 3415553 w 6562165"/>
              <a:gd name="connsiteY80" fmla="*/ 1013011 h 4338917"/>
              <a:gd name="connsiteX81" fmla="*/ 3424518 w 6562165"/>
              <a:gd name="connsiteY81" fmla="*/ 986117 h 4338917"/>
              <a:gd name="connsiteX82" fmla="*/ 3451412 w 6562165"/>
              <a:gd name="connsiteY82" fmla="*/ 878541 h 4338917"/>
              <a:gd name="connsiteX83" fmla="*/ 3505200 w 6562165"/>
              <a:gd name="connsiteY83" fmla="*/ 842682 h 4338917"/>
              <a:gd name="connsiteX84" fmla="*/ 3532094 w 6562165"/>
              <a:gd name="connsiteY84" fmla="*/ 824752 h 4338917"/>
              <a:gd name="connsiteX85" fmla="*/ 3594847 w 6562165"/>
              <a:gd name="connsiteY85" fmla="*/ 806823 h 4338917"/>
              <a:gd name="connsiteX86" fmla="*/ 3648635 w 6562165"/>
              <a:gd name="connsiteY86" fmla="*/ 797858 h 4338917"/>
              <a:gd name="connsiteX87" fmla="*/ 3711388 w 6562165"/>
              <a:gd name="connsiteY87" fmla="*/ 770964 h 4338917"/>
              <a:gd name="connsiteX88" fmla="*/ 3747247 w 6562165"/>
              <a:gd name="connsiteY88" fmla="*/ 762000 h 4338917"/>
              <a:gd name="connsiteX89" fmla="*/ 3792071 w 6562165"/>
              <a:gd name="connsiteY89" fmla="*/ 726141 h 4338917"/>
              <a:gd name="connsiteX90" fmla="*/ 3810000 w 6562165"/>
              <a:gd name="connsiteY90" fmla="*/ 708211 h 4338917"/>
              <a:gd name="connsiteX91" fmla="*/ 3818965 w 6562165"/>
              <a:gd name="connsiteY91" fmla="*/ 672352 h 4338917"/>
              <a:gd name="connsiteX92" fmla="*/ 3845859 w 6562165"/>
              <a:gd name="connsiteY92" fmla="*/ 663388 h 4338917"/>
              <a:gd name="connsiteX93" fmla="*/ 3899647 w 6562165"/>
              <a:gd name="connsiteY93" fmla="*/ 636494 h 4338917"/>
              <a:gd name="connsiteX94" fmla="*/ 3971365 w 6562165"/>
              <a:gd name="connsiteY94" fmla="*/ 582705 h 4338917"/>
              <a:gd name="connsiteX95" fmla="*/ 4043082 w 6562165"/>
              <a:gd name="connsiteY95" fmla="*/ 564776 h 4338917"/>
              <a:gd name="connsiteX96" fmla="*/ 4240306 w 6562165"/>
              <a:gd name="connsiteY96" fmla="*/ 564776 h 4338917"/>
              <a:gd name="connsiteX97" fmla="*/ 4276165 w 6562165"/>
              <a:gd name="connsiteY97" fmla="*/ 537882 h 4338917"/>
              <a:gd name="connsiteX98" fmla="*/ 4329953 w 6562165"/>
              <a:gd name="connsiteY98" fmla="*/ 484094 h 4338917"/>
              <a:gd name="connsiteX99" fmla="*/ 4356847 w 6562165"/>
              <a:gd name="connsiteY99" fmla="*/ 475129 h 4338917"/>
              <a:gd name="connsiteX100" fmla="*/ 4374777 w 6562165"/>
              <a:gd name="connsiteY100" fmla="*/ 457200 h 4338917"/>
              <a:gd name="connsiteX101" fmla="*/ 4410635 w 6562165"/>
              <a:gd name="connsiteY101" fmla="*/ 448235 h 4338917"/>
              <a:gd name="connsiteX102" fmla="*/ 4491318 w 6562165"/>
              <a:gd name="connsiteY102" fmla="*/ 430305 h 4338917"/>
              <a:gd name="connsiteX103" fmla="*/ 4572000 w 6562165"/>
              <a:gd name="connsiteY103" fmla="*/ 439270 h 4338917"/>
              <a:gd name="connsiteX104" fmla="*/ 4598894 w 6562165"/>
              <a:gd name="connsiteY104" fmla="*/ 448235 h 4338917"/>
              <a:gd name="connsiteX105" fmla="*/ 4661647 w 6562165"/>
              <a:gd name="connsiteY105" fmla="*/ 457200 h 4338917"/>
              <a:gd name="connsiteX106" fmla="*/ 4805082 w 6562165"/>
              <a:gd name="connsiteY106" fmla="*/ 430305 h 4338917"/>
              <a:gd name="connsiteX107" fmla="*/ 4840941 w 6562165"/>
              <a:gd name="connsiteY107" fmla="*/ 412376 h 4338917"/>
              <a:gd name="connsiteX108" fmla="*/ 4894729 w 6562165"/>
              <a:gd name="connsiteY108" fmla="*/ 394447 h 4338917"/>
              <a:gd name="connsiteX109" fmla="*/ 5100918 w 6562165"/>
              <a:gd name="connsiteY109" fmla="*/ 412376 h 4338917"/>
              <a:gd name="connsiteX110" fmla="*/ 5181600 w 6562165"/>
              <a:gd name="connsiteY110" fmla="*/ 430305 h 4338917"/>
              <a:gd name="connsiteX111" fmla="*/ 5316071 w 6562165"/>
              <a:gd name="connsiteY111" fmla="*/ 439270 h 4338917"/>
              <a:gd name="connsiteX112" fmla="*/ 5414682 w 6562165"/>
              <a:gd name="connsiteY112" fmla="*/ 430305 h 4338917"/>
              <a:gd name="connsiteX113" fmla="*/ 5441577 w 6562165"/>
              <a:gd name="connsiteY113" fmla="*/ 412376 h 4338917"/>
              <a:gd name="connsiteX114" fmla="*/ 5468471 w 6562165"/>
              <a:gd name="connsiteY114" fmla="*/ 403411 h 4338917"/>
              <a:gd name="connsiteX115" fmla="*/ 5567082 w 6562165"/>
              <a:gd name="connsiteY115" fmla="*/ 421341 h 4338917"/>
              <a:gd name="connsiteX116" fmla="*/ 5602941 w 6562165"/>
              <a:gd name="connsiteY116" fmla="*/ 430305 h 4338917"/>
              <a:gd name="connsiteX117" fmla="*/ 5638800 w 6562165"/>
              <a:gd name="connsiteY117" fmla="*/ 448235 h 4338917"/>
              <a:gd name="connsiteX118" fmla="*/ 5683624 w 6562165"/>
              <a:gd name="connsiteY118" fmla="*/ 457200 h 4338917"/>
              <a:gd name="connsiteX119" fmla="*/ 5710518 w 6562165"/>
              <a:gd name="connsiteY119" fmla="*/ 466164 h 4338917"/>
              <a:gd name="connsiteX120" fmla="*/ 5827059 w 6562165"/>
              <a:gd name="connsiteY120" fmla="*/ 457200 h 4338917"/>
              <a:gd name="connsiteX121" fmla="*/ 5889812 w 6562165"/>
              <a:gd name="connsiteY121" fmla="*/ 439270 h 4338917"/>
              <a:gd name="connsiteX122" fmla="*/ 5934635 w 6562165"/>
              <a:gd name="connsiteY122" fmla="*/ 430305 h 4338917"/>
              <a:gd name="connsiteX123" fmla="*/ 5979459 w 6562165"/>
              <a:gd name="connsiteY123" fmla="*/ 394447 h 4338917"/>
              <a:gd name="connsiteX124" fmla="*/ 6051177 w 6562165"/>
              <a:gd name="connsiteY124" fmla="*/ 349623 h 4338917"/>
              <a:gd name="connsiteX125" fmla="*/ 6104965 w 6562165"/>
              <a:gd name="connsiteY125" fmla="*/ 295835 h 4338917"/>
              <a:gd name="connsiteX126" fmla="*/ 6140824 w 6562165"/>
              <a:gd name="connsiteY126" fmla="*/ 259976 h 4338917"/>
              <a:gd name="connsiteX127" fmla="*/ 6302188 w 6562165"/>
              <a:gd name="connsiteY127" fmla="*/ 242047 h 4338917"/>
              <a:gd name="connsiteX128" fmla="*/ 6338047 w 6562165"/>
              <a:gd name="connsiteY128" fmla="*/ 224117 h 4338917"/>
              <a:gd name="connsiteX129" fmla="*/ 6400800 w 6562165"/>
              <a:gd name="connsiteY129" fmla="*/ 179294 h 4338917"/>
              <a:gd name="connsiteX130" fmla="*/ 6427694 w 6562165"/>
              <a:gd name="connsiteY130" fmla="*/ 161364 h 4338917"/>
              <a:gd name="connsiteX131" fmla="*/ 6481482 w 6562165"/>
              <a:gd name="connsiteY131" fmla="*/ 116541 h 4338917"/>
              <a:gd name="connsiteX132" fmla="*/ 6490447 w 6562165"/>
              <a:gd name="connsiteY132" fmla="*/ 89647 h 4338917"/>
              <a:gd name="connsiteX133" fmla="*/ 6544235 w 6562165"/>
              <a:gd name="connsiteY133" fmla="*/ 35858 h 4338917"/>
              <a:gd name="connsiteX134" fmla="*/ 6562165 w 6562165"/>
              <a:gd name="connsiteY134" fmla="*/ 17929 h 4338917"/>
              <a:gd name="connsiteX135" fmla="*/ 6562165 w 6562165"/>
              <a:gd name="connsiteY135" fmla="*/ 0 h 4338917"/>
              <a:gd name="connsiteX0" fmla="*/ 0 w 6526306"/>
              <a:gd name="connsiteY0" fmla="*/ 4294094 h 4294094"/>
              <a:gd name="connsiteX1" fmla="*/ 44823 w 6526306"/>
              <a:gd name="connsiteY1" fmla="*/ 4249270 h 4294094"/>
              <a:gd name="connsiteX2" fmla="*/ 80682 w 6526306"/>
              <a:gd name="connsiteY2" fmla="*/ 4186517 h 4294094"/>
              <a:gd name="connsiteX3" fmla="*/ 107576 w 6526306"/>
              <a:gd name="connsiteY3" fmla="*/ 4043082 h 4294094"/>
              <a:gd name="connsiteX4" fmla="*/ 116541 w 6526306"/>
              <a:gd name="connsiteY4" fmla="*/ 4016188 h 4294094"/>
              <a:gd name="connsiteX5" fmla="*/ 152400 w 6526306"/>
              <a:gd name="connsiteY5" fmla="*/ 3980329 h 4294094"/>
              <a:gd name="connsiteX6" fmla="*/ 188259 w 6526306"/>
              <a:gd name="connsiteY6" fmla="*/ 3935505 h 4294094"/>
              <a:gd name="connsiteX7" fmla="*/ 206188 w 6526306"/>
              <a:gd name="connsiteY7" fmla="*/ 3801035 h 4294094"/>
              <a:gd name="connsiteX8" fmla="*/ 224118 w 6526306"/>
              <a:gd name="connsiteY8" fmla="*/ 3729317 h 4294094"/>
              <a:gd name="connsiteX9" fmla="*/ 277906 w 6526306"/>
              <a:gd name="connsiteY9" fmla="*/ 3675529 h 4294094"/>
              <a:gd name="connsiteX10" fmla="*/ 358588 w 6526306"/>
              <a:gd name="connsiteY10" fmla="*/ 3603811 h 4294094"/>
              <a:gd name="connsiteX11" fmla="*/ 385482 w 6526306"/>
              <a:gd name="connsiteY11" fmla="*/ 3585882 h 4294094"/>
              <a:gd name="connsiteX12" fmla="*/ 430306 w 6526306"/>
              <a:gd name="connsiteY12" fmla="*/ 3558988 h 4294094"/>
              <a:gd name="connsiteX13" fmla="*/ 690282 w 6526306"/>
              <a:gd name="connsiteY13" fmla="*/ 3550023 h 4294094"/>
              <a:gd name="connsiteX14" fmla="*/ 726141 w 6526306"/>
              <a:gd name="connsiteY14" fmla="*/ 3541058 h 4294094"/>
              <a:gd name="connsiteX15" fmla="*/ 770965 w 6526306"/>
              <a:gd name="connsiteY15" fmla="*/ 3532094 h 4294094"/>
              <a:gd name="connsiteX16" fmla="*/ 797859 w 6526306"/>
              <a:gd name="connsiteY16" fmla="*/ 3523129 h 4294094"/>
              <a:gd name="connsiteX17" fmla="*/ 860612 w 6526306"/>
              <a:gd name="connsiteY17" fmla="*/ 3505200 h 4294094"/>
              <a:gd name="connsiteX18" fmla="*/ 878541 w 6526306"/>
              <a:gd name="connsiteY18" fmla="*/ 3487270 h 4294094"/>
              <a:gd name="connsiteX19" fmla="*/ 878541 w 6526306"/>
              <a:gd name="connsiteY19" fmla="*/ 3397623 h 4294094"/>
              <a:gd name="connsiteX20" fmla="*/ 842682 w 6526306"/>
              <a:gd name="connsiteY20" fmla="*/ 3325905 h 4294094"/>
              <a:gd name="connsiteX21" fmla="*/ 806823 w 6526306"/>
              <a:gd name="connsiteY21" fmla="*/ 3254188 h 4294094"/>
              <a:gd name="connsiteX22" fmla="*/ 788894 w 6526306"/>
              <a:gd name="connsiteY22" fmla="*/ 3200400 h 4294094"/>
              <a:gd name="connsiteX23" fmla="*/ 779929 w 6526306"/>
              <a:gd name="connsiteY23" fmla="*/ 3173505 h 4294094"/>
              <a:gd name="connsiteX24" fmla="*/ 779929 w 6526306"/>
              <a:gd name="connsiteY24" fmla="*/ 2788023 h 4294094"/>
              <a:gd name="connsiteX25" fmla="*/ 806823 w 6526306"/>
              <a:gd name="connsiteY25" fmla="*/ 2635623 h 4294094"/>
              <a:gd name="connsiteX26" fmla="*/ 824753 w 6526306"/>
              <a:gd name="connsiteY26" fmla="*/ 2563905 h 4294094"/>
              <a:gd name="connsiteX27" fmla="*/ 878541 w 6526306"/>
              <a:gd name="connsiteY27" fmla="*/ 2501152 h 4294094"/>
              <a:gd name="connsiteX28" fmla="*/ 905435 w 6526306"/>
              <a:gd name="connsiteY28" fmla="*/ 2474258 h 4294094"/>
              <a:gd name="connsiteX29" fmla="*/ 968188 w 6526306"/>
              <a:gd name="connsiteY29" fmla="*/ 2402541 h 4294094"/>
              <a:gd name="connsiteX30" fmla="*/ 1013012 w 6526306"/>
              <a:gd name="connsiteY30" fmla="*/ 2348752 h 4294094"/>
              <a:gd name="connsiteX31" fmla="*/ 1039906 w 6526306"/>
              <a:gd name="connsiteY31" fmla="*/ 2312894 h 4294094"/>
              <a:gd name="connsiteX32" fmla="*/ 1075765 w 6526306"/>
              <a:gd name="connsiteY32" fmla="*/ 2277035 h 4294094"/>
              <a:gd name="connsiteX33" fmla="*/ 1093694 w 6526306"/>
              <a:gd name="connsiteY33" fmla="*/ 2259105 h 4294094"/>
              <a:gd name="connsiteX34" fmla="*/ 1147482 w 6526306"/>
              <a:gd name="connsiteY34" fmla="*/ 2196352 h 4294094"/>
              <a:gd name="connsiteX35" fmla="*/ 1165412 w 6526306"/>
              <a:gd name="connsiteY35" fmla="*/ 2178423 h 4294094"/>
              <a:gd name="connsiteX36" fmla="*/ 1192306 w 6526306"/>
              <a:gd name="connsiteY36" fmla="*/ 2160494 h 4294094"/>
              <a:gd name="connsiteX37" fmla="*/ 1255059 w 6526306"/>
              <a:gd name="connsiteY37" fmla="*/ 2115670 h 4294094"/>
              <a:gd name="connsiteX38" fmla="*/ 1353670 w 6526306"/>
              <a:gd name="connsiteY38" fmla="*/ 2043952 h 4294094"/>
              <a:gd name="connsiteX39" fmla="*/ 1380565 w 6526306"/>
              <a:gd name="connsiteY39" fmla="*/ 2026023 h 4294094"/>
              <a:gd name="connsiteX40" fmla="*/ 1452282 w 6526306"/>
              <a:gd name="connsiteY40" fmla="*/ 1990164 h 4294094"/>
              <a:gd name="connsiteX41" fmla="*/ 1479176 w 6526306"/>
              <a:gd name="connsiteY41" fmla="*/ 1981200 h 4294094"/>
              <a:gd name="connsiteX42" fmla="*/ 1515035 w 6526306"/>
              <a:gd name="connsiteY42" fmla="*/ 1963270 h 4294094"/>
              <a:gd name="connsiteX43" fmla="*/ 1559859 w 6526306"/>
              <a:gd name="connsiteY43" fmla="*/ 1954305 h 4294094"/>
              <a:gd name="connsiteX44" fmla="*/ 1586753 w 6526306"/>
              <a:gd name="connsiteY44" fmla="*/ 1945341 h 4294094"/>
              <a:gd name="connsiteX45" fmla="*/ 1703294 w 6526306"/>
              <a:gd name="connsiteY45" fmla="*/ 1927411 h 4294094"/>
              <a:gd name="connsiteX46" fmla="*/ 1757082 w 6526306"/>
              <a:gd name="connsiteY46" fmla="*/ 1909482 h 4294094"/>
              <a:gd name="connsiteX47" fmla="*/ 1792941 w 6526306"/>
              <a:gd name="connsiteY47" fmla="*/ 1900517 h 4294094"/>
              <a:gd name="connsiteX48" fmla="*/ 1828800 w 6526306"/>
              <a:gd name="connsiteY48" fmla="*/ 1882588 h 4294094"/>
              <a:gd name="connsiteX49" fmla="*/ 1855694 w 6526306"/>
              <a:gd name="connsiteY49" fmla="*/ 1873623 h 4294094"/>
              <a:gd name="connsiteX50" fmla="*/ 1990165 w 6526306"/>
              <a:gd name="connsiteY50" fmla="*/ 1810870 h 4294094"/>
              <a:gd name="connsiteX51" fmla="*/ 2043953 w 6526306"/>
              <a:gd name="connsiteY51" fmla="*/ 1766047 h 4294094"/>
              <a:gd name="connsiteX52" fmla="*/ 2079812 w 6526306"/>
              <a:gd name="connsiteY52" fmla="*/ 1757082 h 4294094"/>
              <a:gd name="connsiteX53" fmla="*/ 2115670 w 6526306"/>
              <a:gd name="connsiteY53" fmla="*/ 1739152 h 4294094"/>
              <a:gd name="connsiteX54" fmla="*/ 2133600 w 6526306"/>
              <a:gd name="connsiteY54" fmla="*/ 1721223 h 4294094"/>
              <a:gd name="connsiteX55" fmla="*/ 2169459 w 6526306"/>
              <a:gd name="connsiteY55" fmla="*/ 1703294 h 4294094"/>
              <a:gd name="connsiteX56" fmla="*/ 2187388 w 6526306"/>
              <a:gd name="connsiteY56" fmla="*/ 1685364 h 4294094"/>
              <a:gd name="connsiteX57" fmla="*/ 2214282 w 6526306"/>
              <a:gd name="connsiteY57" fmla="*/ 1667435 h 4294094"/>
              <a:gd name="connsiteX58" fmla="*/ 2250141 w 6526306"/>
              <a:gd name="connsiteY58" fmla="*/ 1613647 h 4294094"/>
              <a:gd name="connsiteX59" fmla="*/ 2312894 w 6526306"/>
              <a:gd name="connsiteY59" fmla="*/ 1541929 h 4294094"/>
              <a:gd name="connsiteX60" fmla="*/ 2348753 w 6526306"/>
              <a:gd name="connsiteY60" fmla="*/ 1488141 h 4294094"/>
              <a:gd name="connsiteX61" fmla="*/ 2375647 w 6526306"/>
              <a:gd name="connsiteY61" fmla="*/ 1443317 h 4294094"/>
              <a:gd name="connsiteX62" fmla="*/ 2402541 w 6526306"/>
              <a:gd name="connsiteY62" fmla="*/ 1407458 h 4294094"/>
              <a:gd name="connsiteX63" fmla="*/ 2429435 w 6526306"/>
              <a:gd name="connsiteY63" fmla="*/ 1389529 h 4294094"/>
              <a:gd name="connsiteX64" fmla="*/ 2447365 w 6526306"/>
              <a:gd name="connsiteY64" fmla="*/ 1371600 h 4294094"/>
              <a:gd name="connsiteX65" fmla="*/ 2483223 w 6526306"/>
              <a:gd name="connsiteY65" fmla="*/ 1362635 h 4294094"/>
              <a:gd name="connsiteX66" fmla="*/ 2572870 w 6526306"/>
              <a:gd name="connsiteY66" fmla="*/ 1317811 h 4294094"/>
              <a:gd name="connsiteX67" fmla="*/ 2590800 w 6526306"/>
              <a:gd name="connsiteY67" fmla="*/ 1299882 h 4294094"/>
              <a:gd name="connsiteX68" fmla="*/ 2662518 w 6526306"/>
              <a:gd name="connsiteY68" fmla="*/ 1290917 h 4294094"/>
              <a:gd name="connsiteX69" fmla="*/ 2716306 w 6526306"/>
              <a:gd name="connsiteY69" fmla="*/ 1272988 h 4294094"/>
              <a:gd name="connsiteX70" fmla="*/ 2734235 w 6526306"/>
              <a:gd name="connsiteY70" fmla="*/ 1255058 h 4294094"/>
              <a:gd name="connsiteX71" fmla="*/ 2779059 w 6526306"/>
              <a:gd name="connsiteY71" fmla="*/ 1219200 h 4294094"/>
              <a:gd name="connsiteX72" fmla="*/ 2805953 w 6526306"/>
              <a:gd name="connsiteY72" fmla="*/ 1165411 h 4294094"/>
              <a:gd name="connsiteX73" fmla="*/ 2832847 w 6526306"/>
              <a:gd name="connsiteY73" fmla="*/ 1156447 h 4294094"/>
              <a:gd name="connsiteX74" fmla="*/ 3200400 w 6526306"/>
              <a:gd name="connsiteY74" fmla="*/ 1129552 h 4294094"/>
              <a:gd name="connsiteX75" fmla="*/ 3254188 w 6526306"/>
              <a:gd name="connsiteY75" fmla="*/ 1111623 h 4294094"/>
              <a:gd name="connsiteX76" fmla="*/ 3299012 w 6526306"/>
              <a:gd name="connsiteY76" fmla="*/ 1102658 h 4294094"/>
              <a:gd name="connsiteX77" fmla="*/ 3325906 w 6526306"/>
              <a:gd name="connsiteY77" fmla="*/ 1075764 h 4294094"/>
              <a:gd name="connsiteX78" fmla="*/ 3370729 w 6526306"/>
              <a:gd name="connsiteY78" fmla="*/ 1048870 h 4294094"/>
              <a:gd name="connsiteX79" fmla="*/ 3379694 w 6526306"/>
              <a:gd name="connsiteY79" fmla="*/ 1013011 h 4294094"/>
              <a:gd name="connsiteX80" fmla="*/ 3388659 w 6526306"/>
              <a:gd name="connsiteY80" fmla="*/ 986117 h 4294094"/>
              <a:gd name="connsiteX81" fmla="*/ 3415553 w 6526306"/>
              <a:gd name="connsiteY81" fmla="*/ 878541 h 4294094"/>
              <a:gd name="connsiteX82" fmla="*/ 3469341 w 6526306"/>
              <a:gd name="connsiteY82" fmla="*/ 842682 h 4294094"/>
              <a:gd name="connsiteX83" fmla="*/ 3496235 w 6526306"/>
              <a:gd name="connsiteY83" fmla="*/ 824752 h 4294094"/>
              <a:gd name="connsiteX84" fmla="*/ 3558988 w 6526306"/>
              <a:gd name="connsiteY84" fmla="*/ 806823 h 4294094"/>
              <a:gd name="connsiteX85" fmla="*/ 3612776 w 6526306"/>
              <a:gd name="connsiteY85" fmla="*/ 797858 h 4294094"/>
              <a:gd name="connsiteX86" fmla="*/ 3675529 w 6526306"/>
              <a:gd name="connsiteY86" fmla="*/ 770964 h 4294094"/>
              <a:gd name="connsiteX87" fmla="*/ 3711388 w 6526306"/>
              <a:gd name="connsiteY87" fmla="*/ 762000 h 4294094"/>
              <a:gd name="connsiteX88" fmla="*/ 3756212 w 6526306"/>
              <a:gd name="connsiteY88" fmla="*/ 726141 h 4294094"/>
              <a:gd name="connsiteX89" fmla="*/ 3774141 w 6526306"/>
              <a:gd name="connsiteY89" fmla="*/ 708211 h 4294094"/>
              <a:gd name="connsiteX90" fmla="*/ 3783106 w 6526306"/>
              <a:gd name="connsiteY90" fmla="*/ 672352 h 4294094"/>
              <a:gd name="connsiteX91" fmla="*/ 3810000 w 6526306"/>
              <a:gd name="connsiteY91" fmla="*/ 663388 h 4294094"/>
              <a:gd name="connsiteX92" fmla="*/ 3863788 w 6526306"/>
              <a:gd name="connsiteY92" fmla="*/ 636494 h 4294094"/>
              <a:gd name="connsiteX93" fmla="*/ 3935506 w 6526306"/>
              <a:gd name="connsiteY93" fmla="*/ 582705 h 4294094"/>
              <a:gd name="connsiteX94" fmla="*/ 4007223 w 6526306"/>
              <a:gd name="connsiteY94" fmla="*/ 564776 h 4294094"/>
              <a:gd name="connsiteX95" fmla="*/ 4204447 w 6526306"/>
              <a:gd name="connsiteY95" fmla="*/ 564776 h 4294094"/>
              <a:gd name="connsiteX96" fmla="*/ 4240306 w 6526306"/>
              <a:gd name="connsiteY96" fmla="*/ 537882 h 4294094"/>
              <a:gd name="connsiteX97" fmla="*/ 4294094 w 6526306"/>
              <a:gd name="connsiteY97" fmla="*/ 484094 h 4294094"/>
              <a:gd name="connsiteX98" fmla="*/ 4320988 w 6526306"/>
              <a:gd name="connsiteY98" fmla="*/ 475129 h 4294094"/>
              <a:gd name="connsiteX99" fmla="*/ 4338918 w 6526306"/>
              <a:gd name="connsiteY99" fmla="*/ 457200 h 4294094"/>
              <a:gd name="connsiteX100" fmla="*/ 4374776 w 6526306"/>
              <a:gd name="connsiteY100" fmla="*/ 448235 h 4294094"/>
              <a:gd name="connsiteX101" fmla="*/ 4455459 w 6526306"/>
              <a:gd name="connsiteY101" fmla="*/ 430305 h 4294094"/>
              <a:gd name="connsiteX102" fmla="*/ 4536141 w 6526306"/>
              <a:gd name="connsiteY102" fmla="*/ 439270 h 4294094"/>
              <a:gd name="connsiteX103" fmla="*/ 4563035 w 6526306"/>
              <a:gd name="connsiteY103" fmla="*/ 448235 h 4294094"/>
              <a:gd name="connsiteX104" fmla="*/ 4625788 w 6526306"/>
              <a:gd name="connsiteY104" fmla="*/ 457200 h 4294094"/>
              <a:gd name="connsiteX105" fmla="*/ 4769223 w 6526306"/>
              <a:gd name="connsiteY105" fmla="*/ 430305 h 4294094"/>
              <a:gd name="connsiteX106" fmla="*/ 4805082 w 6526306"/>
              <a:gd name="connsiteY106" fmla="*/ 412376 h 4294094"/>
              <a:gd name="connsiteX107" fmla="*/ 4858870 w 6526306"/>
              <a:gd name="connsiteY107" fmla="*/ 394447 h 4294094"/>
              <a:gd name="connsiteX108" fmla="*/ 5065059 w 6526306"/>
              <a:gd name="connsiteY108" fmla="*/ 412376 h 4294094"/>
              <a:gd name="connsiteX109" fmla="*/ 5145741 w 6526306"/>
              <a:gd name="connsiteY109" fmla="*/ 430305 h 4294094"/>
              <a:gd name="connsiteX110" fmla="*/ 5280212 w 6526306"/>
              <a:gd name="connsiteY110" fmla="*/ 439270 h 4294094"/>
              <a:gd name="connsiteX111" fmla="*/ 5378823 w 6526306"/>
              <a:gd name="connsiteY111" fmla="*/ 430305 h 4294094"/>
              <a:gd name="connsiteX112" fmla="*/ 5405718 w 6526306"/>
              <a:gd name="connsiteY112" fmla="*/ 412376 h 4294094"/>
              <a:gd name="connsiteX113" fmla="*/ 5432612 w 6526306"/>
              <a:gd name="connsiteY113" fmla="*/ 403411 h 4294094"/>
              <a:gd name="connsiteX114" fmla="*/ 5531223 w 6526306"/>
              <a:gd name="connsiteY114" fmla="*/ 421341 h 4294094"/>
              <a:gd name="connsiteX115" fmla="*/ 5567082 w 6526306"/>
              <a:gd name="connsiteY115" fmla="*/ 430305 h 4294094"/>
              <a:gd name="connsiteX116" fmla="*/ 5602941 w 6526306"/>
              <a:gd name="connsiteY116" fmla="*/ 448235 h 4294094"/>
              <a:gd name="connsiteX117" fmla="*/ 5647765 w 6526306"/>
              <a:gd name="connsiteY117" fmla="*/ 457200 h 4294094"/>
              <a:gd name="connsiteX118" fmla="*/ 5674659 w 6526306"/>
              <a:gd name="connsiteY118" fmla="*/ 466164 h 4294094"/>
              <a:gd name="connsiteX119" fmla="*/ 5791200 w 6526306"/>
              <a:gd name="connsiteY119" fmla="*/ 457200 h 4294094"/>
              <a:gd name="connsiteX120" fmla="*/ 5853953 w 6526306"/>
              <a:gd name="connsiteY120" fmla="*/ 439270 h 4294094"/>
              <a:gd name="connsiteX121" fmla="*/ 5898776 w 6526306"/>
              <a:gd name="connsiteY121" fmla="*/ 430305 h 4294094"/>
              <a:gd name="connsiteX122" fmla="*/ 5943600 w 6526306"/>
              <a:gd name="connsiteY122" fmla="*/ 394447 h 4294094"/>
              <a:gd name="connsiteX123" fmla="*/ 6015318 w 6526306"/>
              <a:gd name="connsiteY123" fmla="*/ 349623 h 4294094"/>
              <a:gd name="connsiteX124" fmla="*/ 6069106 w 6526306"/>
              <a:gd name="connsiteY124" fmla="*/ 295835 h 4294094"/>
              <a:gd name="connsiteX125" fmla="*/ 6104965 w 6526306"/>
              <a:gd name="connsiteY125" fmla="*/ 259976 h 4294094"/>
              <a:gd name="connsiteX126" fmla="*/ 6266329 w 6526306"/>
              <a:gd name="connsiteY126" fmla="*/ 242047 h 4294094"/>
              <a:gd name="connsiteX127" fmla="*/ 6302188 w 6526306"/>
              <a:gd name="connsiteY127" fmla="*/ 224117 h 4294094"/>
              <a:gd name="connsiteX128" fmla="*/ 6364941 w 6526306"/>
              <a:gd name="connsiteY128" fmla="*/ 179294 h 4294094"/>
              <a:gd name="connsiteX129" fmla="*/ 6391835 w 6526306"/>
              <a:gd name="connsiteY129" fmla="*/ 161364 h 4294094"/>
              <a:gd name="connsiteX130" fmla="*/ 6445623 w 6526306"/>
              <a:gd name="connsiteY130" fmla="*/ 116541 h 4294094"/>
              <a:gd name="connsiteX131" fmla="*/ 6454588 w 6526306"/>
              <a:gd name="connsiteY131" fmla="*/ 89647 h 4294094"/>
              <a:gd name="connsiteX132" fmla="*/ 6508376 w 6526306"/>
              <a:gd name="connsiteY132" fmla="*/ 35858 h 4294094"/>
              <a:gd name="connsiteX133" fmla="*/ 6526306 w 6526306"/>
              <a:gd name="connsiteY133" fmla="*/ 17929 h 4294094"/>
              <a:gd name="connsiteX134" fmla="*/ 6526306 w 6526306"/>
              <a:gd name="connsiteY134" fmla="*/ 0 h 4294094"/>
              <a:gd name="connsiteX0" fmla="*/ 0 w 6481483"/>
              <a:gd name="connsiteY0" fmla="*/ 4249270 h 4249270"/>
              <a:gd name="connsiteX1" fmla="*/ 35859 w 6481483"/>
              <a:gd name="connsiteY1" fmla="*/ 4186517 h 4249270"/>
              <a:gd name="connsiteX2" fmla="*/ 62753 w 6481483"/>
              <a:gd name="connsiteY2" fmla="*/ 4043082 h 4249270"/>
              <a:gd name="connsiteX3" fmla="*/ 71718 w 6481483"/>
              <a:gd name="connsiteY3" fmla="*/ 4016188 h 4249270"/>
              <a:gd name="connsiteX4" fmla="*/ 107577 w 6481483"/>
              <a:gd name="connsiteY4" fmla="*/ 3980329 h 4249270"/>
              <a:gd name="connsiteX5" fmla="*/ 143436 w 6481483"/>
              <a:gd name="connsiteY5" fmla="*/ 3935505 h 4249270"/>
              <a:gd name="connsiteX6" fmla="*/ 161365 w 6481483"/>
              <a:gd name="connsiteY6" fmla="*/ 3801035 h 4249270"/>
              <a:gd name="connsiteX7" fmla="*/ 179295 w 6481483"/>
              <a:gd name="connsiteY7" fmla="*/ 3729317 h 4249270"/>
              <a:gd name="connsiteX8" fmla="*/ 233083 w 6481483"/>
              <a:gd name="connsiteY8" fmla="*/ 3675529 h 4249270"/>
              <a:gd name="connsiteX9" fmla="*/ 313765 w 6481483"/>
              <a:gd name="connsiteY9" fmla="*/ 3603811 h 4249270"/>
              <a:gd name="connsiteX10" fmla="*/ 340659 w 6481483"/>
              <a:gd name="connsiteY10" fmla="*/ 3585882 h 4249270"/>
              <a:gd name="connsiteX11" fmla="*/ 385483 w 6481483"/>
              <a:gd name="connsiteY11" fmla="*/ 3558988 h 4249270"/>
              <a:gd name="connsiteX12" fmla="*/ 645459 w 6481483"/>
              <a:gd name="connsiteY12" fmla="*/ 3550023 h 4249270"/>
              <a:gd name="connsiteX13" fmla="*/ 681318 w 6481483"/>
              <a:gd name="connsiteY13" fmla="*/ 3541058 h 4249270"/>
              <a:gd name="connsiteX14" fmla="*/ 726142 w 6481483"/>
              <a:gd name="connsiteY14" fmla="*/ 3532094 h 4249270"/>
              <a:gd name="connsiteX15" fmla="*/ 753036 w 6481483"/>
              <a:gd name="connsiteY15" fmla="*/ 3523129 h 4249270"/>
              <a:gd name="connsiteX16" fmla="*/ 815789 w 6481483"/>
              <a:gd name="connsiteY16" fmla="*/ 3505200 h 4249270"/>
              <a:gd name="connsiteX17" fmla="*/ 833718 w 6481483"/>
              <a:gd name="connsiteY17" fmla="*/ 3487270 h 4249270"/>
              <a:gd name="connsiteX18" fmla="*/ 833718 w 6481483"/>
              <a:gd name="connsiteY18" fmla="*/ 3397623 h 4249270"/>
              <a:gd name="connsiteX19" fmla="*/ 797859 w 6481483"/>
              <a:gd name="connsiteY19" fmla="*/ 3325905 h 4249270"/>
              <a:gd name="connsiteX20" fmla="*/ 762000 w 6481483"/>
              <a:gd name="connsiteY20" fmla="*/ 3254188 h 4249270"/>
              <a:gd name="connsiteX21" fmla="*/ 744071 w 6481483"/>
              <a:gd name="connsiteY21" fmla="*/ 3200400 h 4249270"/>
              <a:gd name="connsiteX22" fmla="*/ 735106 w 6481483"/>
              <a:gd name="connsiteY22" fmla="*/ 3173505 h 4249270"/>
              <a:gd name="connsiteX23" fmla="*/ 735106 w 6481483"/>
              <a:gd name="connsiteY23" fmla="*/ 2788023 h 4249270"/>
              <a:gd name="connsiteX24" fmla="*/ 762000 w 6481483"/>
              <a:gd name="connsiteY24" fmla="*/ 2635623 h 4249270"/>
              <a:gd name="connsiteX25" fmla="*/ 779930 w 6481483"/>
              <a:gd name="connsiteY25" fmla="*/ 2563905 h 4249270"/>
              <a:gd name="connsiteX26" fmla="*/ 833718 w 6481483"/>
              <a:gd name="connsiteY26" fmla="*/ 2501152 h 4249270"/>
              <a:gd name="connsiteX27" fmla="*/ 860612 w 6481483"/>
              <a:gd name="connsiteY27" fmla="*/ 2474258 h 4249270"/>
              <a:gd name="connsiteX28" fmla="*/ 923365 w 6481483"/>
              <a:gd name="connsiteY28" fmla="*/ 2402541 h 4249270"/>
              <a:gd name="connsiteX29" fmla="*/ 968189 w 6481483"/>
              <a:gd name="connsiteY29" fmla="*/ 2348752 h 4249270"/>
              <a:gd name="connsiteX30" fmla="*/ 995083 w 6481483"/>
              <a:gd name="connsiteY30" fmla="*/ 2312894 h 4249270"/>
              <a:gd name="connsiteX31" fmla="*/ 1030942 w 6481483"/>
              <a:gd name="connsiteY31" fmla="*/ 2277035 h 4249270"/>
              <a:gd name="connsiteX32" fmla="*/ 1048871 w 6481483"/>
              <a:gd name="connsiteY32" fmla="*/ 2259105 h 4249270"/>
              <a:gd name="connsiteX33" fmla="*/ 1102659 w 6481483"/>
              <a:gd name="connsiteY33" fmla="*/ 2196352 h 4249270"/>
              <a:gd name="connsiteX34" fmla="*/ 1120589 w 6481483"/>
              <a:gd name="connsiteY34" fmla="*/ 2178423 h 4249270"/>
              <a:gd name="connsiteX35" fmla="*/ 1147483 w 6481483"/>
              <a:gd name="connsiteY35" fmla="*/ 2160494 h 4249270"/>
              <a:gd name="connsiteX36" fmla="*/ 1210236 w 6481483"/>
              <a:gd name="connsiteY36" fmla="*/ 2115670 h 4249270"/>
              <a:gd name="connsiteX37" fmla="*/ 1308847 w 6481483"/>
              <a:gd name="connsiteY37" fmla="*/ 2043952 h 4249270"/>
              <a:gd name="connsiteX38" fmla="*/ 1335742 w 6481483"/>
              <a:gd name="connsiteY38" fmla="*/ 2026023 h 4249270"/>
              <a:gd name="connsiteX39" fmla="*/ 1407459 w 6481483"/>
              <a:gd name="connsiteY39" fmla="*/ 1990164 h 4249270"/>
              <a:gd name="connsiteX40" fmla="*/ 1434353 w 6481483"/>
              <a:gd name="connsiteY40" fmla="*/ 1981200 h 4249270"/>
              <a:gd name="connsiteX41" fmla="*/ 1470212 w 6481483"/>
              <a:gd name="connsiteY41" fmla="*/ 1963270 h 4249270"/>
              <a:gd name="connsiteX42" fmla="*/ 1515036 w 6481483"/>
              <a:gd name="connsiteY42" fmla="*/ 1954305 h 4249270"/>
              <a:gd name="connsiteX43" fmla="*/ 1541930 w 6481483"/>
              <a:gd name="connsiteY43" fmla="*/ 1945341 h 4249270"/>
              <a:gd name="connsiteX44" fmla="*/ 1658471 w 6481483"/>
              <a:gd name="connsiteY44" fmla="*/ 1927411 h 4249270"/>
              <a:gd name="connsiteX45" fmla="*/ 1712259 w 6481483"/>
              <a:gd name="connsiteY45" fmla="*/ 1909482 h 4249270"/>
              <a:gd name="connsiteX46" fmla="*/ 1748118 w 6481483"/>
              <a:gd name="connsiteY46" fmla="*/ 1900517 h 4249270"/>
              <a:gd name="connsiteX47" fmla="*/ 1783977 w 6481483"/>
              <a:gd name="connsiteY47" fmla="*/ 1882588 h 4249270"/>
              <a:gd name="connsiteX48" fmla="*/ 1810871 w 6481483"/>
              <a:gd name="connsiteY48" fmla="*/ 1873623 h 4249270"/>
              <a:gd name="connsiteX49" fmla="*/ 1945342 w 6481483"/>
              <a:gd name="connsiteY49" fmla="*/ 1810870 h 4249270"/>
              <a:gd name="connsiteX50" fmla="*/ 1999130 w 6481483"/>
              <a:gd name="connsiteY50" fmla="*/ 1766047 h 4249270"/>
              <a:gd name="connsiteX51" fmla="*/ 2034989 w 6481483"/>
              <a:gd name="connsiteY51" fmla="*/ 1757082 h 4249270"/>
              <a:gd name="connsiteX52" fmla="*/ 2070847 w 6481483"/>
              <a:gd name="connsiteY52" fmla="*/ 1739152 h 4249270"/>
              <a:gd name="connsiteX53" fmla="*/ 2088777 w 6481483"/>
              <a:gd name="connsiteY53" fmla="*/ 1721223 h 4249270"/>
              <a:gd name="connsiteX54" fmla="*/ 2124636 w 6481483"/>
              <a:gd name="connsiteY54" fmla="*/ 1703294 h 4249270"/>
              <a:gd name="connsiteX55" fmla="*/ 2142565 w 6481483"/>
              <a:gd name="connsiteY55" fmla="*/ 1685364 h 4249270"/>
              <a:gd name="connsiteX56" fmla="*/ 2169459 w 6481483"/>
              <a:gd name="connsiteY56" fmla="*/ 1667435 h 4249270"/>
              <a:gd name="connsiteX57" fmla="*/ 2205318 w 6481483"/>
              <a:gd name="connsiteY57" fmla="*/ 1613647 h 4249270"/>
              <a:gd name="connsiteX58" fmla="*/ 2268071 w 6481483"/>
              <a:gd name="connsiteY58" fmla="*/ 1541929 h 4249270"/>
              <a:gd name="connsiteX59" fmla="*/ 2303930 w 6481483"/>
              <a:gd name="connsiteY59" fmla="*/ 1488141 h 4249270"/>
              <a:gd name="connsiteX60" fmla="*/ 2330824 w 6481483"/>
              <a:gd name="connsiteY60" fmla="*/ 1443317 h 4249270"/>
              <a:gd name="connsiteX61" fmla="*/ 2357718 w 6481483"/>
              <a:gd name="connsiteY61" fmla="*/ 1407458 h 4249270"/>
              <a:gd name="connsiteX62" fmla="*/ 2384612 w 6481483"/>
              <a:gd name="connsiteY62" fmla="*/ 1389529 h 4249270"/>
              <a:gd name="connsiteX63" fmla="*/ 2402542 w 6481483"/>
              <a:gd name="connsiteY63" fmla="*/ 1371600 h 4249270"/>
              <a:gd name="connsiteX64" fmla="*/ 2438400 w 6481483"/>
              <a:gd name="connsiteY64" fmla="*/ 1362635 h 4249270"/>
              <a:gd name="connsiteX65" fmla="*/ 2528047 w 6481483"/>
              <a:gd name="connsiteY65" fmla="*/ 1317811 h 4249270"/>
              <a:gd name="connsiteX66" fmla="*/ 2545977 w 6481483"/>
              <a:gd name="connsiteY66" fmla="*/ 1299882 h 4249270"/>
              <a:gd name="connsiteX67" fmla="*/ 2617695 w 6481483"/>
              <a:gd name="connsiteY67" fmla="*/ 1290917 h 4249270"/>
              <a:gd name="connsiteX68" fmla="*/ 2671483 w 6481483"/>
              <a:gd name="connsiteY68" fmla="*/ 1272988 h 4249270"/>
              <a:gd name="connsiteX69" fmla="*/ 2689412 w 6481483"/>
              <a:gd name="connsiteY69" fmla="*/ 1255058 h 4249270"/>
              <a:gd name="connsiteX70" fmla="*/ 2734236 w 6481483"/>
              <a:gd name="connsiteY70" fmla="*/ 1219200 h 4249270"/>
              <a:gd name="connsiteX71" fmla="*/ 2761130 w 6481483"/>
              <a:gd name="connsiteY71" fmla="*/ 1165411 h 4249270"/>
              <a:gd name="connsiteX72" fmla="*/ 2788024 w 6481483"/>
              <a:gd name="connsiteY72" fmla="*/ 1156447 h 4249270"/>
              <a:gd name="connsiteX73" fmla="*/ 3155577 w 6481483"/>
              <a:gd name="connsiteY73" fmla="*/ 1129552 h 4249270"/>
              <a:gd name="connsiteX74" fmla="*/ 3209365 w 6481483"/>
              <a:gd name="connsiteY74" fmla="*/ 1111623 h 4249270"/>
              <a:gd name="connsiteX75" fmla="*/ 3254189 w 6481483"/>
              <a:gd name="connsiteY75" fmla="*/ 1102658 h 4249270"/>
              <a:gd name="connsiteX76" fmla="*/ 3281083 w 6481483"/>
              <a:gd name="connsiteY76" fmla="*/ 1075764 h 4249270"/>
              <a:gd name="connsiteX77" fmla="*/ 3325906 w 6481483"/>
              <a:gd name="connsiteY77" fmla="*/ 1048870 h 4249270"/>
              <a:gd name="connsiteX78" fmla="*/ 3334871 w 6481483"/>
              <a:gd name="connsiteY78" fmla="*/ 1013011 h 4249270"/>
              <a:gd name="connsiteX79" fmla="*/ 3343836 w 6481483"/>
              <a:gd name="connsiteY79" fmla="*/ 986117 h 4249270"/>
              <a:gd name="connsiteX80" fmla="*/ 3370730 w 6481483"/>
              <a:gd name="connsiteY80" fmla="*/ 878541 h 4249270"/>
              <a:gd name="connsiteX81" fmla="*/ 3424518 w 6481483"/>
              <a:gd name="connsiteY81" fmla="*/ 842682 h 4249270"/>
              <a:gd name="connsiteX82" fmla="*/ 3451412 w 6481483"/>
              <a:gd name="connsiteY82" fmla="*/ 824752 h 4249270"/>
              <a:gd name="connsiteX83" fmla="*/ 3514165 w 6481483"/>
              <a:gd name="connsiteY83" fmla="*/ 806823 h 4249270"/>
              <a:gd name="connsiteX84" fmla="*/ 3567953 w 6481483"/>
              <a:gd name="connsiteY84" fmla="*/ 797858 h 4249270"/>
              <a:gd name="connsiteX85" fmla="*/ 3630706 w 6481483"/>
              <a:gd name="connsiteY85" fmla="*/ 770964 h 4249270"/>
              <a:gd name="connsiteX86" fmla="*/ 3666565 w 6481483"/>
              <a:gd name="connsiteY86" fmla="*/ 762000 h 4249270"/>
              <a:gd name="connsiteX87" fmla="*/ 3711389 w 6481483"/>
              <a:gd name="connsiteY87" fmla="*/ 726141 h 4249270"/>
              <a:gd name="connsiteX88" fmla="*/ 3729318 w 6481483"/>
              <a:gd name="connsiteY88" fmla="*/ 708211 h 4249270"/>
              <a:gd name="connsiteX89" fmla="*/ 3738283 w 6481483"/>
              <a:gd name="connsiteY89" fmla="*/ 672352 h 4249270"/>
              <a:gd name="connsiteX90" fmla="*/ 3765177 w 6481483"/>
              <a:gd name="connsiteY90" fmla="*/ 663388 h 4249270"/>
              <a:gd name="connsiteX91" fmla="*/ 3818965 w 6481483"/>
              <a:gd name="connsiteY91" fmla="*/ 636494 h 4249270"/>
              <a:gd name="connsiteX92" fmla="*/ 3890683 w 6481483"/>
              <a:gd name="connsiteY92" fmla="*/ 582705 h 4249270"/>
              <a:gd name="connsiteX93" fmla="*/ 3962400 w 6481483"/>
              <a:gd name="connsiteY93" fmla="*/ 564776 h 4249270"/>
              <a:gd name="connsiteX94" fmla="*/ 4159624 w 6481483"/>
              <a:gd name="connsiteY94" fmla="*/ 564776 h 4249270"/>
              <a:gd name="connsiteX95" fmla="*/ 4195483 w 6481483"/>
              <a:gd name="connsiteY95" fmla="*/ 537882 h 4249270"/>
              <a:gd name="connsiteX96" fmla="*/ 4249271 w 6481483"/>
              <a:gd name="connsiteY96" fmla="*/ 484094 h 4249270"/>
              <a:gd name="connsiteX97" fmla="*/ 4276165 w 6481483"/>
              <a:gd name="connsiteY97" fmla="*/ 475129 h 4249270"/>
              <a:gd name="connsiteX98" fmla="*/ 4294095 w 6481483"/>
              <a:gd name="connsiteY98" fmla="*/ 457200 h 4249270"/>
              <a:gd name="connsiteX99" fmla="*/ 4329953 w 6481483"/>
              <a:gd name="connsiteY99" fmla="*/ 448235 h 4249270"/>
              <a:gd name="connsiteX100" fmla="*/ 4410636 w 6481483"/>
              <a:gd name="connsiteY100" fmla="*/ 430305 h 4249270"/>
              <a:gd name="connsiteX101" fmla="*/ 4491318 w 6481483"/>
              <a:gd name="connsiteY101" fmla="*/ 439270 h 4249270"/>
              <a:gd name="connsiteX102" fmla="*/ 4518212 w 6481483"/>
              <a:gd name="connsiteY102" fmla="*/ 448235 h 4249270"/>
              <a:gd name="connsiteX103" fmla="*/ 4580965 w 6481483"/>
              <a:gd name="connsiteY103" fmla="*/ 457200 h 4249270"/>
              <a:gd name="connsiteX104" fmla="*/ 4724400 w 6481483"/>
              <a:gd name="connsiteY104" fmla="*/ 430305 h 4249270"/>
              <a:gd name="connsiteX105" fmla="*/ 4760259 w 6481483"/>
              <a:gd name="connsiteY105" fmla="*/ 412376 h 4249270"/>
              <a:gd name="connsiteX106" fmla="*/ 4814047 w 6481483"/>
              <a:gd name="connsiteY106" fmla="*/ 394447 h 4249270"/>
              <a:gd name="connsiteX107" fmla="*/ 5020236 w 6481483"/>
              <a:gd name="connsiteY107" fmla="*/ 412376 h 4249270"/>
              <a:gd name="connsiteX108" fmla="*/ 5100918 w 6481483"/>
              <a:gd name="connsiteY108" fmla="*/ 430305 h 4249270"/>
              <a:gd name="connsiteX109" fmla="*/ 5235389 w 6481483"/>
              <a:gd name="connsiteY109" fmla="*/ 439270 h 4249270"/>
              <a:gd name="connsiteX110" fmla="*/ 5334000 w 6481483"/>
              <a:gd name="connsiteY110" fmla="*/ 430305 h 4249270"/>
              <a:gd name="connsiteX111" fmla="*/ 5360895 w 6481483"/>
              <a:gd name="connsiteY111" fmla="*/ 412376 h 4249270"/>
              <a:gd name="connsiteX112" fmla="*/ 5387789 w 6481483"/>
              <a:gd name="connsiteY112" fmla="*/ 403411 h 4249270"/>
              <a:gd name="connsiteX113" fmla="*/ 5486400 w 6481483"/>
              <a:gd name="connsiteY113" fmla="*/ 421341 h 4249270"/>
              <a:gd name="connsiteX114" fmla="*/ 5522259 w 6481483"/>
              <a:gd name="connsiteY114" fmla="*/ 430305 h 4249270"/>
              <a:gd name="connsiteX115" fmla="*/ 5558118 w 6481483"/>
              <a:gd name="connsiteY115" fmla="*/ 448235 h 4249270"/>
              <a:gd name="connsiteX116" fmla="*/ 5602942 w 6481483"/>
              <a:gd name="connsiteY116" fmla="*/ 457200 h 4249270"/>
              <a:gd name="connsiteX117" fmla="*/ 5629836 w 6481483"/>
              <a:gd name="connsiteY117" fmla="*/ 466164 h 4249270"/>
              <a:gd name="connsiteX118" fmla="*/ 5746377 w 6481483"/>
              <a:gd name="connsiteY118" fmla="*/ 457200 h 4249270"/>
              <a:gd name="connsiteX119" fmla="*/ 5809130 w 6481483"/>
              <a:gd name="connsiteY119" fmla="*/ 439270 h 4249270"/>
              <a:gd name="connsiteX120" fmla="*/ 5853953 w 6481483"/>
              <a:gd name="connsiteY120" fmla="*/ 430305 h 4249270"/>
              <a:gd name="connsiteX121" fmla="*/ 5898777 w 6481483"/>
              <a:gd name="connsiteY121" fmla="*/ 394447 h 4249270"/>
              <a:gd name="connsiteX122" fmla="*/ 5970495 w 6481483"/>
              <a:gd name="connsiteY122" fmla="*/ 349623 h 4249270"/>
              <a:gd name="connsiteX123" fmla="*/ 6024283 w 6481483"/>
              <a:gd name="connsiteY123" fmla="*/ 295835 h 4249270"/>
              <a:gd name="connsiteX124" fmla="*/ 6060142 w 6481483"/>
              <a:gd name="connsiteY124" fmla="*/ 259976 h 4249270"/>
              <a:gd name="connsiteX125" fmla="*/ 6221506 w 6481483"/>
              <a:gd name="connsiteY125" fmla="*/ 242047 h 4249270"/>
              <a:gd name="connsiteX126" fmla="*/ 6257365 w 6481483"/>
              <a:gd name="connsiteY126" fmla="*/ 224117 h 4249270"/>
              <a:gd name="connsiteX127" fmla="*/ 6320118 w 6481483"/>
              <a:gd name="connsiteY127" fmla="*/ 179294 h 4249270"/>
              <a:gd name="connsiteX128" fmla="*/ 6347012 w 6481483"/>
              <a:gd name="connsiteY128" fmla="*/ 161364 h 4249270"/>
              <a:gd name="connsiteX129" fmla="*/ 6400800 w 6481483"/>
              <a:gd name="connsiteY129" fmla="*/ 116541 h 4249270"/>
              <a:gd name="connsiteX130" fmla="*/ 6409765 w 6481483"/>
              <a:gd name="connsiteY130" fmla="*/ 89647 h 4249270"/>
              <a:gd name="connsiteX131" fmla="*/ 6463553 w 6481483"/>
              <a:gd name="connsiteY131" fmla="*/ 35858 h 4249270"/>
              <a:gd name="connsiteX132" fmla="*/ 6481483 w 6481483"/>
              <a:gd name="connsiteY132" fmla="*/ 17929 h 4249270"/>
              <a:gd name="connsiteX133" fmla="*/ 6481483 w 6481483"/>
              <a:gd name="connsiteY133" fmla="*/ 0 h 4249270"/>
              <a:gd name="connsiteX0" fmla="*/ 0 w 6445624"/>
              <a:gd name="connsiteY0" fmla="*/ 4186517 h 4186517"/>
              <a:gd name="connsiteX1" fmla="*/ 26894 w 6445624"/>
              <a:gd name="connsiteY1" fmla="*/ 4043082 h 4186517"/>
              <a:gd name="connsiteX2" fmla="*/ 35859 w 6445624"/>
              <a:gd name="connsiteY2" fmla="*/ 4016188 h 4186517"/>
              <a:gd name="connsiteX3" fmla="*/ 71718 w 6445624"/>
              <a:gd name="connsiteY3" fmla="*/ 3980329 h 4186517"/>
              <a:gd name="connsiteX4" fmla="*/ 107577 w 6445624"/>
              <a:gd name="connsiteY4" fmla="*/ 3935505 h 4186517"/>
              <a:gd name="connsiteX5" fmla="*/ 125506 w 6445624"/>
              <a:gd name="connsiteY5" fmla="*/ 3801035 h 4186517"/>
              <a:gd name="connsiteX6" fmla="*/ 143436 w 6445624"/>
              <a:gd name="connsiteY6" fmla="*/ 3729317 h 4186517"/>
              <a:gd name="connsiteX7" fmla="*/ 197224 w 6445624"/>
              <a:gd name="connsiteY7" fmla="*/ 3675529 h 4186517"/>
              <a:gd name="connsiteX8" fmla="*/ 277906 w 6445624"/>
              <a:gd name="connsiteY8" fmla="*/ 3603811 h 4186517"/>
              <a:gd name="connsiteX9" fmla="*/ 304800 w 6445624"/>
              <a:gd name="connsiteY9" fmla="*/ 3585882 h 4186517"/>
              <a:gd name="connsiteX10" fmla="*/ 349624 w 6445624"/>
              <a:gd name="connsiteY10" fmla="*/ 3558988 h 4186517"/>
              <a:gd name="connsiteX11" fmla="*/ 609600 w 6445624"/>
              <a:gd name="connsiteY11" fmla="*/ 3550023 h 4186517"/>
              <a:gd name="connsiteX12" fmla="*/ 645459 w 6445624"/>
              <a:gd name="connsiteY12" fmla="*/ 3541058 h 4186517"/>
              <a:gd name="connsiteX13" fmla="*/ 690283 w 6445624"/>
              <a:gd name="connsiteY13" fmla="*/ 3532094 h 4186517"/>
              <a:gd name="connsiteX14" fmla="*/ 717177 w 6445624"/>
              <a:gd name="connsiteY14" fmla="*/ 3523129 h 4186517"/>
              <a:gd name="connsiteX15" fmla="*/ 779930 w 6445624"/>
              <a:gd name="connsiteY15" fmla="*/ 3505200 h 4186517"/>
              <a:gd name="connsiteX16" fmla="*/ 797859 w 6445624"/>
              <a:gd name="connsiteY16" fmla="*/ 3487270 h 4186517"/>
              <a:gd name="connsiteX17" fmla="*/ 797859 w 6445624"/>
              <a:gd name="connsiteY17" fmla="*/ 3397623 h 4186517"/>
              <a:gd name="connsiteX18" fmla="*/ 762000 w 6445624"/>
              <a:gd name="connsiteY18" fmla="*/ 3325905 h 4186517"/>
              <a:gd name="connsiteX19" fmla="*/ 726141 w 6445624"/>
              <a:gd name="connsiteY19" fmla="*/ 3254188 h 4186517"/>
              <a:gd name="connsiteX20" fmla="*/ 708212 w 6445624"/>
              <a:gd name="connsiteY20" fmla="*/ 3200400 h 4186517"/>
              <a:gd name="connsiteX21" fmla="*/ 699247 w 6445624"/>
              <a:gd name="connsiteY21" fmla="*/ 3173505 h 4186517"/>
              <a:gd name="connsiteX22" fmla="*/ 699247 w 6445624"/>
              <a:gd name="connsiteY22" fmla="*/ 2788023 h 4186517"/>
              <a:gd name="connsiteX23" fmla="*/ 726141 w 6445624"/>
              <a:gd name="connsiteY23" fmla="*/ 2635623 h 4186517"/>
              <a:gd name="connsiteX24" fmla="*/ 744071 w 6445624"/>
              <a:gd name="connsiteY24" fmla="*/ 2563905 h 4186517"/>
              <a:gd name="connsiteX25" fmla="*/ 797859 w 6445624"/>
              <a:gd name="connsiteY25" fmla="*/ 2501152 h 4186517"/>
              <a:gd name="connsiteX26" fmla="*/ 824753 w 6445624"/>
              <a:gd name="connsiteY26" fmla="*/ 2474258 h 4186517"/>
              <a:gd name="connsiteX27" fmla="*/ 887506 w 6445624"/>
              <a:gd name="connsiteY27" fmla="*/ 2402541 h 4186517"/>
              <a:gd name="connsiteX28" fmla="*/ 932330 w 6445624"/>
              <a:gd name="connsiteY28" fmla="*/ 2348752 h 4186517"/>
              <a:gd name="connsiteX29" fmla="*/ 959224 w 6445624"/>
              <a:gd name="connsiteY29" fmla="*/ 2312894 h 4186517"/>
              <a:gd name="connsiteX30" fmla="*/ 995083 w 6445624"/>
              <a:gd name="connsiteY30" fmla="*/ 2277035 h 4186517"/>
              <a:gd name="connsiteX31" fmla="*/ 1013012 w 6445624"/>
              <a:gd name="connsiteY31" fmla="*/ 2259105 h 4186517"/>
              <a:gd name="connsiteX32" fmla="*/ 1066800 w 6445624"/>
              <a:gd name="connsiteY32" fmla="*/ 2196352 h 4186517"/>
              <a:gd name="connsiteX33" fmla="*/ 1084730 w 6445624"/>
              <a:gd name="connsiteY33" fmla="*/ 2178423 h 4186517"/>
              <a:gd name="connsiteX34" fmla="*/ 1111624 w 6445624"/>
              <a:gd name="connsiteY34" fmla="*/ 2160494 h 4186517"/>
              <a:gd name="connsiteX35" fmla="*/ 1174377 w 6445624"/>
              <a:gd name="connsiteY35" fmla="*/ 2115670 h 4186517"/>
              <a:gd name="connsiteX36" fmla="*/ 1272988 w 6445624"/>
              <a:gd name="connsiteY36" fmla="*/ 2043952 h 4186517"/>
              <a:gd name="connsiteX37" fmla="*/ 1299883 w 6445624"/>
              <a:gd name="connsiteY37" fmla="*/ 2026023 h 4186517"/>
              <a:gd name="connsiteX38" fmla="*/ 1371600 w 6445624"/>
              <a:gd name="connsiteY38" fmla="*/ 1990164 h 4186517"/>
              <a:gd name="connsiteX39" fmla="*/ 1398494 w 6445624"/>
              <a:gd name="connsiteY39" fmla="*/ 1981200 h 4186517"/>
              <a:gd name="connsiteX40" fmla="*/ 1434353 w 6445624"/>
              <a:gd name="connsiteY40" fmla="*/ 1963270 h 4186517"/>
              <a:gd name="connsiteX41" fmla="*/ 1479177 w 6445624"/>
              <a:gd name="connsiteY41" fmla="*/ 1954305 h 4186517"/>
              <a:gd name="connsiteX42" fmla="*/ 1506071 w 6445624"/>
              <a:gd name="connsiteY42" fmla="*/ 1945341 h 4186517"/>
              <a:gd name="connsiteX43" fmla="*/ 1622612 w 6445624"/>
              <a:gd name="connsiteY43" fmla="*/ 1927411 h 4186517"/>
              <a:gd name="connsiteX44" fmla="*/ 1676400 w 6445624"/>
              <a:gd name="connsiteY44" fmla="*/ 1909482 h 4186517"/>
              <a:gd name="connsiteX45" fmla="*/ 1712259 w 6445624"/>
              <a:gd name="connsiteY45" fmla="*/ 1900517 h 4186517"/>
              <a:gd name="connsiteX46" fmla="*/ 1748118 w 6445624"/>
              <a:gd name="connsiteY46" fmla="*/ 1882588 h 4186517"/>
              <a:gd name="connsiteX47" fmla="*/ 1775012 w 6445624"/>
              <a:gd name="connsiteY47" fmla="*/ 1873623 h 4186517"/>
              <a:gd name="connsiteX48" fmla="*/ 1909483 w 6445624"/>
              <a:gd name="connsiteY48" fmla="*/ 1810870 h 4186517"/>
              <a:gd name="connsiteX49" fmla="*/ 1963271 w 6445624"/>
              <a:gd name="connsiteY49" fmla="*/ 1766047 h 4186517"/>
              <a:gd name="connsiteX50" fmla="*/ 1999130 w 6445624"/>
              <a:gd name="connsiteY50" fmla="*/ 1757082 h 4186517"/>
              <a:gd name="connsiteX51" fmla="*/ 2034988 w 6445624"/>
              <a:gd name="connsiteY51" fmla="*/ 1739152 h 4186517"/>
              <a:gd name="connsiteX52" fmla="*/ 2052918 w 6445624"/>
              <a:gd name="connsiteY52" fmla="*/ 1721223 h 4186517"/>
              <a:gd name="connsiteX53" fmla="*/ 2088777 w 6445624"/>
              <a:gd name="connsiteY53" fmla="*/ 1703294 h 4186517"/>
              <a:gd name="connsiteX54" fmla="*/ 2106706 w 6445624"/>
              <a:gd name="connsiteY54" fmla="*/ 1685364 h 4186517"/>
              <a:gd name="connsiteX55" fmla="*/ 2133600 w 6445624"/>
              <a:gd name="connsiteY55" fmla="*/ 1667435 h 4186517"/>
              <a:gd name="connsiteX56" fmla="*/ 2169459 w 6445624"/>
              <a:gd name="connsiteY56" fmla="*/ 1613647 h 4186517"/>
              <a:gd name="connsiteX57" fmla="*/ 2232212 w 6445624"/>
              <a:gd name="connsiteY57" fmla="*/ 1541929 h 4186517"/>
              <a:gd name="connsiteX58" fmla="*/ 2268071 w 6445624"/>
              <a:gd name="connsiteY58" fmla="*/ 1488141 h 4186517"/>
              <a:gd name="connsiteX59" fmla="*/ 2294965 w 6445624"/>
              <a:gd name="connsiteY59" fmla="*/ 1443317 h 4186517"/>
              <a:gd name="connsiteX60" fmla="*/ 2321859 w 6445624"/>
              <a:gd name="connsiteY60" fmla="*/ 1407458 h 4186517"/>
              <a:gd name="connsiteX61" fmla="*/ 2348753 w 6445624"/>
              <a:gd name="connsiteY61" fmla="*/ 1389529 h 4186517"/>
              <a:gd name="connsiteX62" fmla="*/ 2366683 w 6445624"/>
              <a:gd name="connsiteY62" fmla="*/ 1371600 h 4186517"/>
              <a:gd name="connsiteX63" fmla="*/ 2402541 w 6445624"/>
              <a:gd name="connsiteY63" fmla="*/ 1362635 h 4186517"/>
              <a:gd name="connsiteX64" fmla="*/ 2492188 w 6445624"/>
              <a:gd name="connsiteY64" fmla="*/ 1317811 h 4186517"/>
              <a:gd name="connsiteX65" fmla="*/ 2510118 w 6445624"/>
              <a:gd name="connsiteY65" fmla="*/ 1299882 h 4186517"/>
              <a:gd name="connsiteX66" fmla="*/ 2581836 w 6445624"/>
              <a:gd name="connsiteY66" fmla="*/ 1290917 h 4186517"/>
              <a:gd name="connsiteX67" fmla="*/ 2635624 w 6445624"/>
              <a:gd name="connsiteY67" fmla="*/ 1272988 h 4186517"/>
              <a:gd name="connsiteX68" fmla="*/ 2653553 w 6445624"/>
              <a:gd name="connsiteY68" fmla="*/ 1255058 h 4186517"/>
              <a:gd name="connsiteX69" fmla="*/ 2698377 w 6445624"/>
              <a:gd name="connsiteY69" fmla="*/ 1219200 h 4186517"/>
              <a:gd name="connsiteX70" fmla="*/ 2725271 w 6445624"/>
              <a:gd name="connsiteY70" fmla="*/ 1165411 h 4186517"/>
              <a:gd name="connsiteX71" fmla="*/ 2752165 w 6445624"/>
              <a:gd name="connsiteY71" fmla="*/ 1156447 h 4186517"/>
              <a:gd name="connsiteX72" fmla="*/ 3119718 w 6445624"/>
              <a:gd name="connsiteY72" fmla="*/ 1129552 h 4186517"/>
              <a:gd name="connsiteX73" fmla="*/ 3173506 w 6445624"/>
              <a:gd name="connsiteY73" fmla="*/ 1111623 h 4186517"/>
              <a:gd name="connsiteX74" fmla="*/ 3218330 w 6445624"/>
              <a:gd name="connsiteY74" fmla="*/ 1102658 h 4186517"/>
              <a:gd name="connsiteX75" fmla="*/ 3245224 w 6445624"/>
              <a:gd name="connsiteY75" fmla="*/ 1075764 h 4186517"/>
              <a:gd name="connsiteX76" fmla="*/ 3290047 w 6445624"/>
              <a:gd name="connsiteY76" fmla="*/ 1048870 h 4186517"/>
              <a:gd name="connsiteX77" fmla="*/ 3299012 w 6445624"/>
              <a:gd name="connsiteY77" fmla="*/ 1013011 h 4186517"/>
              <a:gd name="connsiteX78" fmla="*/ 3307977 w 6445624"/>
              <a:gd name="connsiteY78" fmla="*/ 986117 h 4186517"/>
              <a:gd name="connsiteX79" fmla="*/ 3334871 w 6445624"/>
              <a:gd name="connsiteY79" fmla="*/ 878541 h 4186517"/>
              <a:gd name="connsiteX80" fmla="*/ 3388659 w 6445624"/>
              <a:gd name="connsiteY80" fmla="*/ 842682 h 4186517"/>
              <a:gd name="connsiteX81" fmla="*/ 3415553 w 6445624"/>
              <a:gd name="connsiteY81" fmla="*/ 824752 h 4186517"/>
              <a:gd name="connsiteX82" fmla="*/ 3478306 w 6445624"/>
              <a:gd name="connsiteY82" fmla="*/ 806823 h 4186517"/>
              <a:gd name="connsiteX83" fmla="*/ 3532094 w 6445624"/>
              <a:gd name="connsiteY83" fmla="*/ 797858 h 4186517"/>
              <a:gd name="connsiteX84" fmla="*/ 3594847 w 6445624"/>
              <a:gd name="connsiteY84" fmla="*/ 770964 h 4186517"/>
              <a:gd name="connsiteX85" fmla="*/ 3630706 w 6445624"/>
              <a:gd name="connsiteY85" fmla="*/ 762000 h 4186517"/>
              <a:gd name="connsiteX86" fmla="*/ 3675530 w 6445624"/>
              <a:gd name="connsiteY86" fmla="*/ 726141 h 4186517"/>
              <a:gd name="connsiteX87" fmla="*/ 3693459 w 6445624"/>
              <a:gd name="connsiteY87" fmla="*/ 708211 h 4186517"/>
              <a:gd name="connsiteX88" fmla="*/ 3702424 w 6445624"/>
              <a:gd name="connsiteY88" fmla="*/ 672352 h 4186517"/>
              <a:gd name="connsiteX89" fmla="*/ 3729318 w 6445624"/>
              <a:gd name="connsiteY89" fmla="*/ 663388 h 4186517"/>
              <a:gd name="connsiteX90" fmla="*/ 3783106 w 6445624"/>
              <a:gd name="connsiteY90" fmla="*/ 636494 h 4186517"/>
              <a:gd name="connsiteX91" fmla="*/ 3854824 w 6445624"/>
              <a:gd name="connsiteY91" fmla="*/ 582705 h 4186517"/>
              <a:gd name="connsiteX92" fmla="*/ 3926541 w 6445624"/>
              <a:gd name="connsiteY92" fmla="*/ 564776 h 4186517"/>
              <a:gd name="connsiteX93" fmla="*/ 4123765 w 6445624"/>
              <a:gd name="connsiteY93" fmla="*/ 564776 h 4186517"/>
              <a:gd name="connsiteX94" fmla="*/ 4159624 w 6445624"/>
              <a:gd name="connsiteY94" fmla="*/ 537882 h 4186517"/>
              <a:gd name="connsiteX95" fmla="*/ 4213412 w 6445624"/>
              <a:gd name="connsiteY95" fmla="*/ 484094 h 4186517"/>
              <a:gd name="connsiteX96" fmla="*/ 4240306 w 6445624"/>
              <a:gd name="connsiteY96" fmla="*/ 475129 h 4186517"/>
              <a:gd name="connsiteX97" fmla="*/ 4258236 w 6445624"/>
              <a:gd name="connsiteY97" fmla="*/ 457200 h 4186517"/>
              <a:gd name="connsiteX98" fmla="*/ 4294094 w 6445624"/>
              <a:gd name="connsiteY98" fmla="*/ 448235 h 4186517"/>
              <a:gd name="connsiteX99" fmla="*/ 4374777 w 6445624"/>
              <a:gd name="connsiteY99" fmla="*/ 430305 h 4186517"/>
              <a:gd name="connsiteX100" fmla="*/ 4455459 w 6445624"/>
              <a:gd name="connsiteY100" fmla="*/ 439270 h 4186517"/>
              <a:gd name="connsiteX101" fmla="*/ 4482353 w 6445624"/>
              <a:gd name="connsiteY101" fmla="*/ 448235 h 4186517"/>
              <a:gd name="connsiteX102" fmla="*/ 4545106 w 6445624"/>
              <a:gd name="connsiteY102" fmla="*/ 457200 h 4186517"/>
              <a:gd name="connsiteX103" fmla="*/ 4688541 w 6445624"/>
              <a:gd name="connsiteY103" fmla="*/ 430305 h 4186517"/>
              <a:gd name="connsiteX104" fmla="*/ 4724400 w 6445624"/>
              <a:gd name="connsiteY104" fmla="*/ 412376 h 4186517"/>
              <a:gd name="connsiteX105" fmla="*/ 4778188 w 6445624"/>
              <a:gd name="connsiteY105" fmla="*/ 394447 h 4186517"/>
              <a:gd name="connsiteX106" fmla="*/ 4984377 w 6445624"/>
              <a:gd name="connsiteY106" fmla="*/ 412376 h 4186517"/>
              <a:gd name="connsiteX107" fmla="*/ 5065059 w 6445624"/>
              <a:gd name="connsiteY107" fmla="*/ 430305 h 4186517"/>
              <a:gd name="connsiteX108" fmla="*/ 5199530 w 6445624"/>
              <a:gd name="connsiteY108" fmla="*/ 439270 h 4186517"/>
              <a:gd name="connsiteX109" fmla="*/ 5298141 w 6445624"/>
              <a:gd name="connsiteY109" fmla="*/ 430305 h 4186517"/>
              <a:gd name="connsiteX110" fmla="*/ 5325036 w 6445624"/>
              <a:gd name="connsiteY110" fmla="*/ 412376 h 4186517"/>
              <a:gd name="connsiteX111" fmla="*/ 5351930 w 6445624"/>
              <a:gd name="connsiteY111" fmla="*/ 403411 h 4186517"/>
              <a:gd name="connsiteX112" fmla="*/ 5450541 w 6445624"/>
              <a:gd name="connsiteY112" fmla="*/ 421341 h 4186517"/>
              <a:gd name="connsiteX113" fmla="*/ 5486400 w 6445624"/>
              <a:gd name="connsiteY113" fmla="*/ 430305 h 4186517"/>
              <a:gd name="connsiteX114" fmla="*/ 5522259 w 6445624"/>
              <a:gd name="connsiteY114" fmla="*/ 448235 h 4186517"/>
              <a:gd name="connsiteX115" fmla="*/ 5567083 w 6445624"/>
              <a:gd name="connsiteY115" fmla="*/ 457200 h 4186517"/>
              <a:gd name="connsiteX116" fmla="*/ 5593977 w 6445624"/>
              <a:gd name="connsiteY116" fmla="*/ 466164 h 4186517"/>
              <a:gd name="connsiteX117" fmla="*/ 5710518 w 6445624"/>
              <a:gd name="connsiteY117" fmla="*/ 457200 h 4186517"/>
              <a:gd name="connsiteX118" fmla="*/ 5773271 w 6445624"/>
              <a:gd name="connsiteY118" fmla="*/ 439270 h 4186517"/>
              <a:gd name="connsiteX119" fmla="*/ 5818094 w 6445624"/>
              <a:gd name="connsiteY119" fmla="*/ 430305 h 4186517"/>
              <a:gd name="connsiteX120" fmla="*/ 5862918 w 6445624"/>
              <a:gd name="connsiteY120" fmla="*/ 394447 h 4186517"/>
              <a:gd name="connsiteX121" fmla="*/ 5934636 w 6445624"/>
              <a:gd name="connsiteY121" fmla="*/ 349623 h 4186517"/>
              <a:gd name="connsiteX122" fmla="*/ 5988424 w 6445624"/>
              <a:gd name="connsiteY122" fmla="*/ 295835 h 4186517"/>
              <a:gd name="connsiteX123" fmla="*/ 6024283 w 6445624"/>
              <a:gd name="connsiteY123" fmla="*/ 259976 h 4186517"/>
              <a:gd name="connsiteX124" fmla="*/ 6185647 w 6445624"/>
              <a:gd name="connsiteY124" fmla="*/ 242047 h 4186517"/>
              <a:gd name="connsiteX125" fmla="*/ 6221506 w 6445624"/>
              <a:gd name="connsiteY125" fmla="*/ 224117 h 4186517"/>
              <a:gd name="connsiteX126" fmla="*/ 6284259 w 6445624"/>
              <a:gd name="connsiteY126" fmla="*/ 179294 h 4186517"/>
              <a:gd name="connsiteX127" fmla="*/ 6311153 w 6445624"/>
              <a:gd name="connsiteY127" fmla="*/ 161364 h 4186517"/>
              <a:gd name="connsiteX128" fmla="*/ 6364941 w 6445624"/>
              <a:gd name="connsiteY128" fmla="*/ 116541 h 4186517"/>
              <a:gd name="connsiteX129" fmla="*/ 6373906 w 6445624"/>
              <a:gd name="connsiteY129" fmla="*/ 89647 h 4186517"/>
              <a:gd name="connsiteX130" fmla="*/ 6427694 w 6445624"/>
              <a:gd name="connsiteY130" fmla="*/ 35858 h 4186517"/>
              <a:gd name="connsiteX131" fmla="*/ 6445624 w 6445624"/>
              <a:gd name="connsiteY131" fmla="*/ 17929 h 4186517"/>
              <a:gd name="connsiteX132" fmla="*/ 6445624 w 6445624"/>
              <a:gd name="connsiteY132" fmla="*/ 0 h 4186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6445624" h="4186517">
                <a:moveTo>
                  <a:pt x="0" y="4186517"/>
                </a:moveTo>
                <a:cubicBezTo>
                  <a:pt x="9457" y="4129779"/>
                  <a:pt x="12672" y="4092860"/>
                  <a:pt x="26894" y="4043082"/>
                </a:cubicBezTo>
                <a:cubicBezTo>
                  <a:pt x="29490" y="4033996"/>
                  <a:pt x="30366" y="4023877"/>
                  <a:pt x="35859" y="4016188"/>
                </a:cubicBezTo>
                <a:cubicBezTo>
                  <a:pt x="45684" y="4002433"/>
                  <a:pt x="62341" y="3994394"/>
                  <a:pt x="71718" y="3980329"/>
                </a:cubicBezTo>
                <a:cubicBezTo>
                  <a:pt x="94335" y="3946402"/>
                  <a:pt x="82029" y="3961053"/>
                  <a:pt x="107577" y="3935505"/>
                </a:cubicBezTo>
                <a:cubicBezTo>
                  <a:pt x="131644" y="3863300"/>
                  <a:pt x="101574" y="3960579"/>
                  <a:pt x="125506" y="3801035"/>
                </a:cubicBezTo>
                <a:cubicBezTo>
                  <a:pt x="129161" y="3776666"/>
                  <a:pt x="129767" y="3749820"/>
                  <a:pt x="143436" y="3729317"/>
                </a:cubicBezTo>
                <a:cubicBezTo>
                  <a:pt x="185689" y="3665936"/>
                  <a:pt x="130507" y="3742246"/>
                  <a:pt x="197224" y="3675529"/>
                </a:cubicBezTo>
                <a:cubicBezTo>
                  <a:pt x="276871" y="3595882"/>
                  <a:pt x="154252" y="3686247"/>
                  <a:pt x="277906" y="3603811"/>
                </a:cubicBezTo>
                <a:cubicBezTo>
                  <a:pt x="286871" y="3597835"/>
                  <a:pt x="297182" y="3593500"/>
                  <a:pt x="304800" y="3585882"/>
                </a:cubicBezTo>
                <a:cubicBezTo>
                  <a:pt x="320391" y="3570291"/>
                  <a:pt x="324796" y="3560540"/>
                  <a:pt x="349624" y="3558988"/>
                </a:cubicBezTo>
                <a:cubicBezTo>
                  <a:pt x="436165" y="3553579"/>
                  <a:pt x="522941" y="3553011"/>
                  <a:pt x="609600" y="3550023"/>
                </a:cubicBezTo>
                <a:cubicBezTo>
                  <a:pt x="621553" y="3547035"/>
                  <a:pt x="633431" y="3543731"/>
                  <a:pt x="645459" y="3541058"/>
                </a:cubicBezTo>
                <a:cubicBezTo>
                  <a:pt x="660333" y="3537753"/>
                  <a:pt x="675501" y="3535789"/>
                  <a:pt x="690283" y="3532094"/>
                </a:cubicBezTo>
                <a:cubicBezTo>
                  <a:pt x="699450" y="3529802"/>
                  <a:pt x="708091" y="3525725"/>
                  <a:pt x="717177" y="3523129"/>
                </a:cubicBezTo>
                <a:cubicBezTo>
                  <a:pt x="795999" y="3500608"/>
                  <a:pt x="715428" y="3526699"/>
                  <a:pt x="779930" y="3505200"/>
                </a:cubicBezTo>
                <a:cubicBezTo>
                  <a:pt x="785906" y="3499223"/>
                  <a:pt x="793511" y="3494518"/>
                  <a:pt x="797859" y="3487270"/>
                </a:cubicBezTo>
                <a:cubicBezTo>
                  <a:pt x="814936" y="3458809"/>
                  <a:pt x="804964" y="3428412"/>
                  <a:pt x="797859" y="3397623"/>
                </a:cubicBezTo>
                <a:cubicBezTo>
                  <a:pt x="785498" y="3344057"/>
                  <a:pt x="789608" y="3353513"/>
                  <a:pt x="762000" y="3325905"/>
                </a:cubicBezTo>
                <a:cubicBezTo>
                  <a:pt x="741398" y="3264099"/>
                  <a:pt x="757435" y="3285480"/>
                  <a:pt x="726141" y="3254188"/>
                </a:cubicBezTo>
                <a:lnTo>
                  <a:pt x="708212" y="3200400"/>
                </a:lnTo>
                <a:lnTo>
                  <a:pt x="699247" y="3173505"/>
                </a:lnTo>
                <a:cubicBezTo>
                  <a:pt x="679011" y="3011606"/>
                  <a:pt x="682190" y="3066625"/>
                  <a:pt x="699247" y="2788023"/>
                </a:cubicBezTo>
                <a:cubicBezTo>
                  <a:pt x="709570" y="2619407"/>
                  <a:pt x="705814" y="2710157"/>
                  <a:pt x="726141" y="2635623"/>
                </a:cubicBezTo>
                <a:cubicBezTo>
                  <a:pt x="732625" y="2611849"/>
                  <a:pt x="730402" y="2584408"/>
                  <a:pt x="744071" y="2563905"/>
                </a:cubicBezTo>
                <a:cubicBezTo>
                  <a:pt x="771377" y="2522946"/>
                  <a:pt x="754382" y="2544629"/>
                  <a:pt x="797859" y="2501152"/>
                </a:cubicBezTo>
                <a:cubicBezTo>
                  <a:pt x="806824" y="2492187"/>
                  <a:pt x="817720" y="2484807"/>
                  <a:pt x="824753" y="2474258"/>
                </a:cubicBezTo>
                <a:cubicBezTo>
                  <a:pt x="866588" y="2411505"/>
                  <a:pt x="842683" y="2432423"/>
                  <a:pt x="887506" y="2402541"/>
                </a:cubicBezTo>
                <a:cubicBezTo>
                  <a:pt x="904628" y="2351176"/>
                  <a:pt x="883484" y="2397598"/>
                  <a:pt x="932330" y="2348752"/>
                </a:cubicBezTo>
                <a:cubicBezTo>
                  <a:pt x="942895" y="2338187"/>
                  <a:pt x="949385" y="2324138"/>
                  <a:pt x="959224" y="2312894"/>
                </a:cubicBezTo>
                <a:cubicBezTo>
                  <a:pt x="970355" y="2300172"/>
                  <a:pt x="983130" y="2288988"/>
                  <a:pt x="995083" y="2277035"/>
                </a:cubicBezTo>
                <a:cubicBezTo>
                  <a:pt x="1001059" y="2271058"/>
                  <a:pt x="1008324" y="2266138"/>
                  <a:pt x="1013012" y="2259105"/>
                </a:cubicBezTo>
                <a:cubicBezTo>
                  <a:pt x="1040317" y="2218147"/>
                  <a:pt x="1023324" y="2239827"/>
                  <a:pt x="1066800" y="2196352"/>
                </a:cubicBezTo>
                <a:cubicBezTo>
                  <a:pt x="1072777" y="2190376"/>
                  <a:pt x="1077697" y="2183111"/>
                  <a:pt x="1084730" y="2178423"/>
                </a:cubicBezTo>
                <a:cubicBezTo>
                  <a:pt x="1093695" y="2172447"/>
                  <a:pt x="1103444" y="2167506"/>
                  <a:pt x="1111624" y="2160494"/>
                </a:cubicBezTo>
                <a:cubicBezTo>
                  <a:pt x="1165768" y="2114085"/>
                  <a:pt x="1124960" y="2132143"/>
                  <a:pt x="1174377" y="2115670"/>
                </a:cubicBezTo>
                <a:cubicBezTo>
                  <a:pt x="1236020" y="2066355"/>
                  <a:pt x="1203287" y="2090419"/>
                  <a:pt x="1272988" y="2043952"/>
                </a:cubicBezTo>
                <a:cubicBezTo>
                  <a:pt x="1281953" y="2037975"/>
                  <a:pt x="1290246" y="2030842"/>
                  <a:pt x="1299883" y="2026023"/>
                </a:cubicBezTo>
                <a:cubicBezTo>
                  <a:pt x="1323789" y="2014070"/>
                  <a:pt x="1346244" y="1998615"/>
                  <a:pt x="1371600" y="1990164"/>
                </a:cubicBezTo>
                <a:cubicBezTo>
                  <a:pt x="1380565" y="1987176"/>
                  <a:pt x="1389809" y="1984922"/>
                  <a:pt x="1398494" y="1981200"/>
                </a:cubicBezTo>
                <a:cubicBezTo>
                  <a:pt x="1410777" y="1975936"/>
                  <a:pt x="1421675" y="1967496"/>
                  <a:pt x="1434353" y="1963270"/>
                </a:cubicBezTo>
                <a:cubicBezTo>
                  <a:pt x="1448808" y="1958451"/>
                  <a:pt x="1464395" y="1958000"/>
                  <a:pt x="1479177" y="1954305"/>
                </a:cubicBezTo>
                <a:cubicBezTo>
                  <a:pt x="1488344" y="1952013"/>
                  <a:pt x="1496805" y="1947194"/>
                  <a:pt x="1506071" y="1945341"/>
                </a:cubicBezTo>
                <a:cubicBezTo>
                  <a:pt x="1534507" y="1939654"/>
                  <a:pt x="1592981" y="1934819"/>
                  <a:pt x="1622612" y="1927411"/>
                </a:cubicBezTo>
                <a:cubicBezTo>
                  <a:pt x="1640947" y="1922827"/>
                  <a:pt x="1658065" y="1914066"/>
                  <a:pt x="1676400" y="1909482"/>
                </a:cubicBezTo>
                <a:cubicBezTo>
                  <a:pt x="1688353" y="1906494"/>
                  <a:pt x="1700723" y="1904843"/>
                  <a:pt x="1712259" y="1900517"/>
                </a:cubicBezTo>
                <a:cubicBezTo>
                  <a:pt x="1724772" y="1895825"/>
                  <a:pt x="1735835" y="1887852"/>
                  <a:pt x="1748118" y="1882588"/>
                </a:cubicBezTo>
                <a:cubicBezTo>
                  <a:pt x="1756804" y="1878866"/>
                  <a:pt x="1766449" y="1877619"/>
                  <a:pt x="1775012" y="1873623"/>
                </a:cubicBezTo>
                <a:cubicBezTo>
                  <a:pt x="1920045" y="1805941"/>
                  <a:pt x="1837717" y="1834792"/>
                  <a:pt x="1909483" y="1810870"/>
                </a:cubicBezTo>
                <a:cubicBezTo>
                  <a:pt x="1925638" y="1794715"/>
                  <a:pt x="1941429" y="1775408"/>
                  <a:pt x="1963271" y="1766047"/>
                </a:cubicBezTo>
                <a:cubicBezTo>
                  <a:pt x="1974596" y="1761194"/>
                  <a:pt x="1987177" y="1760070"/>
                  <a:pt x="1999130" y="1757082"/>
                </a:cubicBezTo>
                <a:cubicBezTo>
                  <a:pt x="2011083" y="1751105"/>
                  <a:pt x="2023869" y="1746565"/>
                  <a:pt x="2034988" y="1739152"/>
                </a:cubicBezTo>
                <a:cubicBezTo>
                  <a:pt x="2042021" y="1734464"/>
                  <a:pt x="2045885" y="1725911"/>
                  <a:pt x="2052918" y="1721223"/>
                </a:cubicBezTo>
                <a:cubicBezTo>
                  <a:pt x="2064037" y="1713810"/>
                  <a:pt x="2076824" y="1709270"/>
                  <a:pt x="2088777" y="1703294"/>
                </a:cubicBezTo>
                <a:cubicBezTo>
                  <a:pt x="2094753" y="1697317"/>
                  <a:pt x="2100106" y="1690644"/>
                  <a:pt x="2106706" y="1685364"/>
                </a:cubicBezTo>
                <a:cubicBezTo>
                  <a:pt x="2115119" y="1678633"/>
                  <a:pt x="2126505" y="1675543"/>
                  <a:pt x="2133600" y="1667435"/>
                </a:cubicBezTo>
                <a:cubicBezTo>
                  <a:pt x="2147790" y="1651218"/>
                  <a:pt x="2154222" y="1628884"/>
                  <a:pt x="2169459" y="1613647"/>
                </a:cubicBezTo>
                <a:cubicBezTo>
                  <a:pt x="2195376" y="1587729"/>
                  <a:pt x="2210326" y="1574758"/>
                  <a:pt x="2232212" y="1541929"/>
                </a:cubicBezTo>
                <a:cubicBezTo>
                  <a:pt x="2275630" y="1476803"/>
                  <a:pt x="2226961" y="1529249"/>
                  <a:pt x="2268071" y="1488141"/>
                </a:cubicBezTo>
                <a:cubicBezTo>
                  <a:pt x="2282766" y="1444058"/>
                  <a:pt x="2267620" y="1476132"/>
                  <a:pt x="2294965" y="1443317"/>
                </a:cubicBezTo>
                <a:cubicBezTo>
                  <a:pt x="2304530" y="1431839"/>
                  <a:pt x="2311294" y="1418023"/>
                  <a:pt x="2321859" y="1407458"/>
                </a:cubicBezTo>
                <a:cubicBezTo>
                  <a:pt x="2329477" y="1399840"/>
                  <a:pt x="2340340" y="1396259"/>
                  <a:pt x="2348753" y="1389529"/>
                </a:cubicBezTo>
                <a:cubicBezTo>
                  <a:pt x="2355353" y="1384249"/>
                  <a:pt x="2359123" y="1375380"/>
                  <a:pt x="2366683" y="1371600"/>
                </a:cubicBezTo>
                <a:cubicBezTo>
                  <a:pt x="2377703" y="1366090"/>
                  <a:pt x="2391217" y="1367488"/>
                  <a:pt x="2402541" y="1362635"/>
                </a:cubicBezTo>
                <a:cubicBezTo>
                  <a:pt x="2433249" y="1349474"/>
                  <a:pt x="2468563" y="1341434"/>
                  <a:pt x="2492188" y="1317811"/>
                </a:cubicBezTo>
                <a:cubicBezTo>
                  <a:pt x="2498165" y="1311835"/>
                  <a:pt x="2502022" y="1302311"/>
                  <a:pt x="2510118" y="1299882"/>
                </a:cubicBezTo>
                <a:cubicBezTo>
                  <a:pt x="2533194" y="1292959"/>
                  <a:pt x="2557930" y="1293905"/>
                  <a:pt x="2581836" y="1290917"/>
                </a:cubicBezTo>
                <a:cubicBezTo>
                  <a:pt x="2599765" y="1284941"/>
                  <a:pt x="2622261" y="1286352"/>
                  <a:pt x="2635624" y="1272988"/>
                </a:cubicBezTo>
                <a:cubicBezTo>
                  <a:pt x="2641600" y="1267011"/>
                  <a:pt x="2646953" y="1260338"/>
                  <a:pt x="2653553" y="1255058"/>
                </a:cubicBezTo>
                <a:cubicBezTo>
                  <a:pt x="2710109" y="1209812"/>
                  <a:pt x="2655076" y="1262499"/>
                  <a:pt x="2698377" y="1219200"/>
                </a:cubicBezTo>
                <a:cubicBezTo>
                  <a:pt x="2704283" y="1201481"/>
                  <a:pt x="2709470" y="1178051"/>
                  <a:pt x="2725271" y="1165411"/>
                </a:cubicBezTo>
                <a:cubicBezTo>
                  <a:pt x="2732650" y="1159508"/>
                  <a:pt x="2743200" y="1159435"/>
                  <a:pt x="2752165" y="1156447"/>
                </a:cubicBezTo>
                <a:cubicBezTo>
                  <a:pt x="2853667" y="1054939"/>
                  <a:pt x="2745907" y="1154473"/>
                  <a:pt x="3119718" y="1129552"/>
                </a:cubicBezTo>
                <a:cubicBezTo>
                  <a:pt x="3138575" y="1128295"/>
                  <a:pt x="3154974" y="1115330"/>
                  <a:pt x="3173506" y="1111623"/>
                </a:cubicBezTo>
                <a:lnTo>
                  <a:pt x="3218330" y="1102658"/>
                </a:lnTo>
                <a:cubicBezTo>
                  <a:pt x="3227295" y="1093693"/>
                  <a:pt x="3234675" y="1082796"/>
                  <a:pt x="3245224" y="1075764"/>
                </a:cubicBezTo>
                <a:cubicBezTo>
                  <a:pt x="3315043" y="1029219"/>
                  <a:pt x="3234214" y="1104706"/>
                  <a:pt x="3290047" y="1048870"/>
                </a:cubicBezTo>
                <a:cubicBezTo>
                  <a:pt x="3293035" y="1036917"/>
                  <a:pt x="3295627" y="1024858"/>
                  <a:pt x="3299012" y="1013011"/>
                </a:cubicBezTo>
                <a:cubicBezTo>
                  <a:pt x="3301608" y="1003925"/>
                  <a:pt x="3306287" y="995414"/>
                  <a:pt x="3307977" y="986117"/>
                </a:cubicBezTo>
                <a:cubicBezTo>
                  <a:pt x="3313002" y="958479"/>
                  <a:pt x="3309271" y="904141"/>
                  <a:pt x="3334871" y="878541"/>
                </a:cubicBezTo>
                <a:cubicBezTo>
                  <a:pt x="3350108" y="863304"/>
                  <a:pt x="3370730" y="854635"/>
                  <a:pt x="3388659" y="842682"/>
                </a:cubicBezTo>
                <a:cubicBezTo>
                  <a:pt x="3397624" y="836705"/>
                  <a:pt x="3405332" y="828159"/>
                  <a:pt x="3415553" y="824752"/>
                </a:cubicBezTo>
                <a:cubicBezTo>
                  <a:pt x="3441183" y="816209"/>
                  <a:pt x="3450169" y="812451"/>
                  <a:pt x="3478306" y="806823"/>
                </a:cubicBezTo>
                <a:cubicBezTo>
                  <a:pt x="3496130" y="803258"/>
                  <a:pt x="3514350" y="801801"/>
                  <a:pt x="3532094" y="797858"/>
                </a:cubicBezTo>
                <a:cubicBezTo>
                  <a:pt x="3568530" y="789761"/>
                  <a:pt x="3554971" y="785917"/>
                  <a:pt x="3594847" y="770964"/>
                </a:cubicBezTo>
                <a:cubicBezTo>
                  <a:pt x="3606383" y="766638"/>
                  <a:pt x="3618753" y="764988"/>
                  <a:pt x="3630706" y="762000"/>
                </a:cubicBezTo>
                <a:cubicBezTo>
                  <a:pt x="3674003" y="718703"/>
                  <a:pt x="3618980" y="771382"/>
                  <a:pt x="3675530" y="726141"/>
                </a:cubicBezTo>
                <a:cubicBezTo>
                  <a:pt x="3682130" y="720861"/>
                  <a:pt x="3687483" y="714188"/>
                  <a:pt x="3693459" y="708211"/>
                </a:cubicBezTo>
                <a:cubicBezTo>
                  <a:pt x="3696447" y="696258"/>
                  <a:pt x="3694727" y="681973"/>
                  <a:pt x="3702424" y="672352"/>
                </a:cubicBezTo>
                <a:cubicBezTo>
                  <a:pt x="3708327" y="664973"/>
                  <a:pt x="3720866" y="667614"/>
                  <a:pt x="3729318" y="663388"/>
                </a:cubicBezTo>
                <a:cubicBezTo>
                  <a:pt x="3798831" y="628632"/>
                  <a:pt x="3715508" y="659025"/>
                  <a:pt x="3783106" y="636494"/>
                </a:cubicBezTo>
                <a:cubicBezTo>
                  <a:pt x="3803019" y="616581"/>
                  <a:pt x="3827793" y="589463"/>
                  <a:pt x="3854824" y="582705"/>
                </a:cubicBezTo>
                <a:lnTo>
                  <a:pt x="3926541" y="564776"/>
                </a:lnTo>
                <a:cubicBezTo>
                  <a:pt x="3965135" y="567349"/>
                  <a:pt x="4071554" y="583762"/>
                  <a:pt x="4123765" y="564776"/>
                </a:cubicBezTo>
                <a:cubicBezTo>
                  <a:pt x="4137807" y="559670"/>
                  <a:pt x="4148518" y="547877"/>
                  <a:pt x="4159624" y="537882"/>
                </a:cubicBezTo>
                <a:cubicBezTo>
                  <a:pt x="4178471" y="520920"/>
                  <a:pt x="4189357" y="492113"/>
                  <a:pt x="4213412" y="484094"/>
                </a:cubicBezTo>
                <a:lnTo>
                  <a:pt x="4240306" y="475129"/>
                </a:lnTo>
                <a:cubicBezTo>
                  <a:pt x="4246283" y="469153"/>
                  <a:pt x="4250676" y="460980"/>
                  <a:pt x="4258236" y="457200"/>
                </a:cubicBezTo>
                <a:cubicBezTo>
                  <a:pt x="4269256" y="451690"/>
                  <a:pt x="4282067" y="450908"/>
                  <a:pt x="4294094" y="448235"/>
                </a:cubicBezTo>
                <a:cubicBezTo>
                  <a:pt x="4396534" y="425470"/>
                  <a:pt x="4287316" y="452171"/>
                  <a:pt x="4374777" y="430305"/>
                </a:cubicBezTo>
                <a:cubicBezTo>
                  <a:pt x="4401671" y="433293"/>
                  <a:pt x="4428768" y="434821"/>
                  <a:pt x="4455459" y="439270"/>
                </a:cubicBezTo>
                <a:cubicBezTo>
                  <a:pt x="4464780" y="440824"/>
                  <a:pt x="4473087" y="446382"/>
                  <a:pt x="4482353" y="448235"/>
                </a:cubicBezTo>
                <a:cubicBezTo>
                  <a:pt x="4503073" y="452379"/>
                  <a:pt x="4524188" y="454212"/>
                  <a:pt x="4545106" y="457200"/>
                </a:cubicBezTo>
                <a:cubicBezTo>
                  <a:pt x="4599089" y="451802"/>
                  <a:pt x="4640541" y="454304"/>
                  <a:pt x="4688541" y="430305"/>
                </a:cubicBezTo>
                <a:cubicBezTo>
                  <a:pt x="4700494" y="424329"/>
                  <a:pt x="4711992" y="417339"/>
                  <a:pt x="4724400" y="412376"/>
                </a:cubicBezTo>
                <a:cubicBezTo>
                  <a:pt x="4741947" y="405357"/>
                  <a:pt x="4778188" y="394447"/>
                  <a:pt x="4778188" y="394447"/>
                </a:cubicBezTo>
                <a:cubicBezTo>
                  <a:pt x="4832348" y="398315"/>
                  <a:pt x="4925453" y="403311"/>
                  <a:pt x="4984377" y="412376"/>
                </a:cubicBezTo>
                <a:cubicBezTo>
                  <a:pt x="5040004" y="420934"/>
                  <a:pt x="5001988" y="423998"/>
                  <a:pt x="5065059" y="430305"/>
                </a:cubicBezTo>
                <a:cubicBezTo>
                  <a:pt x="5109759" y="434775"/>
                  <a:pt x="5154706" y="436282"/>
                  <a:pt x="5199530" y="439270"/>
                </a:cubicBezTo>
                <a:cubicBezTo>
                  <a:pt x="5232400" y="436282"/>
                  <a:pt x="5265868" y="437221"/>
                  <a:pt x="5298141" y="430305"/>
                </a:cubicBezTo>
                <a:cubicBezTo>
                  <a:pt x="5308676" y="428047"/>
                  <a:pt x="5315399" y="417194"/>
                  <a:pt x="5325036" y="412376"/>
                </a:cubicBezTo>
                <a:cubicBezTo>
                  <a:pt x="5333488" y="408150"/>
                  <a:pt x="5342965" y="406399"/>
                  <a:pt x="5351930" y="403411"/>
                </a:cubicBezTo>
                <a:lnTo>
                  <a:pt x="5450541" y="421341"/>
                </a:lnTo>
                <a:cubicBezTo>
                  <a:pt x="5462623" y="423757"/>
                  <a:pt x="5474864" y="425979"/>
                  <a:pt x="5486400" y="430305"/>
                </a:cubicBezTo>
                <a:cubicBezTo>
                  <a:pt x="5498913" y="434997"/>
                  <a:pt x="5509581" y="444009"/>
                  <a:pt x="5522259" y="448235"/>
                </a:cubicBezTo>
                <a:cubicBezTo>
                  <a:pt x="5536714" y="453054"/>
                  <a:pt x="5552301" y="453505"/>
                  <a:pt x="5567083" y="457200"/>
                </a:cubicBezTo>
                <a:cubicBezTo>
                  <a:pt x="5576250" y="459492"/>
                  <a:pt x="5585012" y="463176"/>
                  <a:pt x="5593977" y="466164"/>
                </a:cubicBezTo>
                <a:cubicBezTo>
                  <a:pt x="5632824" y="463176"/>
                  <a:pt x="5671987" y="462980"/>
                  <a:pt x="5710518" y="457200"/>
                </a:cubicBezTo>
                <a:cubicBezTo>
                  <a:pt x="5732032" y="453973"/>
                  <a:pt x="5752166" y="444546"/>
                  <a:pt x="5773271" y="439270"/>
                </a:cubicBezTo>
                <a:cubicBezTo>
                  <a:pt x="5788053" y="435574"/>
                  <a:pt x="5803153" y="433293"/>
                  <a:pt x="5818094" y="430305"/>
                </a:cubicBezTo>
                <a:cubicBezTo>
                  <a:pt x="5837728" y="410672"/>
                  <a:pt x="5836531" y="409526"/>
                  <a:pt x="5862918" y="394447"/>
                </a:cubicBezTo>
                <a:cubicBezTo>
                  <a:pt x="5903831" y="371068"/>
                  <a:pt x="5897376" y="383157"/>
                  <a:pt x="5934636" y="349623"/>
                </a:cubicBezTo>
                <a:cubicBezTo>
                  <a:pt x="5953483" y="332661"/>
                  <a:pt x="5970495" y="313764"/>
                  <a:pt x="5988424" y="295835"/>
                </a:cubicBezTo>
                <a:cubicBezTo>
                  <a:pt x="6000377" y="283882"/>
                  <a:pt x="6008246" y="265322"/>
                  <a:pt x="6024283" y="259976"/>
                </a:cubicBezTo>
                <a:cubicBezTo>
                  <a:pt x="6093794" y="236805"/>
                  <a:pt x="6041748" y="251640"/>
                  <a:pt x="6185647" y="242047"/>
                </a:cubicBezTo>
                <a:cubicBezTo>
                  <a:pt x="6197600" y="236070"/>
                  <a:pt x="6209903" y="230747"/>
                  <a:pt x="6221506" y="224117"/>
                </a:cubicBezTo>
                <a:cubicBezTo>
                  <a:pt x="6242635" y="212044"/>
                  <a:pt x="6265016" y="193039"/>
                  <a:pt x="6284259" y="179294"/>
                </a:cubicBezTo>
                <a:cubicBezTo>
                  <a:pt x="6293026" y="173032"/>
                  <a:pt x="6302876" y="168262"/>
                  <a:pt x="6311153" y="161364"/>
                </a:cubicBezTo>
                <a:cubicBezTo>
                  <a:pt x="6380170" y="103849"/>
                  <a:pt x="6298175" y="161051"/>
                  <a:pt x="6364941" y="116541"/>
                </a:cubicBezTo>
                <a:cubicBezTo>
                  <a:pt x="6367929" y="107576"/>
                  <a:pt x="6368105" y="97106"/>
                  <a:pt x="6373906" y="89647"/>
                </a:cubicBezTo>
                <a:cubicBezTo>
                  <a:pt x="6389473" y="69632"/>
                  <a:pt x="6409764" y="53788"/>
                  <a:pt x="6427694" y="35858"/>
                </a:cubicBezTo>
                <a:cubicBezTo>
                  <a:pt x="6433671" y="29881"/>
                  <a:pt x="6445624" y="26381"/>
                  <a:pt x="6445624" y="17929"/>
                </a:cubicBezTo>
                <a:lnTo>
                  <a:pt x="6445624" y="0"/>
                </a:lnTo>
              </a:path>
            </a:pathLst>
          </a:custGeom>
          <a:no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srgbClr val="FFFFFF"/>
              </a:solidFill>
            </a:endParaRPr>
          </a:p>
        </p:txBody>
      </p:sp>
      <p:sp>
        <p:nvSpPr>
          <p:cNvPr id="4112" name="Line 16"/>
          <p:cNvSpPr>
            <a:spLocks noChangeShapeType="1"/>
          </p:cNvSpPr>
          <p:nvPr/>
        </p:nvSpPr>
        <p:spPr bwMode="auto">
          <a:xfrm>
            <a:off x="5034112" y="2201698"/>
            <a:ext cx="1636547" cy="1725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BE" sz="1350">
              <a:solidFill>
                <a:srgbClr val="000000"/>
              </a:solidFill>
            </a:endParaRPr>
          </a:p>
        </p:txBody>
      </p:sp>
      <p:sp>
        <p:nvSpPr>
          <p:cNvPr id="4124" name="Line 28"/>
          <p:cNvSpPr>
            <a:spLocks noChangeShapeType="1"/>
          </p:cNvSpPr>
          <p:nvPr/>
        </p:nvSpPr>
        <p:spPr bwMode="auto">
          <a:xfrm>
            <a:off x="3343243" y="3649092"/>
            <a:ext cx="341252" cy="32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BE" sz="1350">
              <a:solidFill>
                <a:srgbClr val="000000"/>
              </a:solidFill>
            </a:endParaRPr>
          </a:p>
        </p:txBody>
      </p:sp>
      <p:sp>
        <p:nvSpPr>
          <p:cNvPr id="4100" name="Rectangle 4"/>
          <p:cNvSpPr>
            <a:spLocks noGrp="1" noChangeArrowheads="1"/>
          </p:cNvSpPr>
          <p:nvPr>
            <p:ph type="title"/>
          </p:nvPr>
        </p:nvSpPr>
        <p:spPr>
          <a:xfrm>
            <a:off x="1914526" y="1085850"/>
            <a:ext cx="5753660" cy="857250"/>
          </a:xfrm>
        </p:spPr>
        <p:txBody>
          <a:bodyPr/>
          <a:lstStyle/>
          <a:p>
            <a:r>
              <a:rPr lang="nl-BE" sz="1500" dirty="0">
                <a:solidFill>
                  <a:schemeClr val="accent1"/>
                </a:solidFill>
              </a:rPr>
              <a:t>Zuiveringsgebied Lier</a:t>
            </a:r>
            <a:br>
              <a:rPr lang="nl-BE" sz="1500" dirty="0">
                <a:solidFill>
                  <a:schemeClr val="accent1"/>
                </a:solidFill>
              </a:rPr>
            </a:br>
            <a:r>
              <a:rPr lang="nl-BE" sz="1500" dirty="0">
                <a:solidFill>
                  <a:schemeClr val="accent1"/>
                </a:solidFill>
              </a:rPr>
              <a:t>Synoptisch plan </a:t>
            </a:r>
            <a:endParaRPr lang="nl-NL" sz="1500" dirty="0">
              <a:solidFill>
                <a:schemeClr val="accent1"/>
              </a:solidFill>
            </a:endParaRPr>
          </a:p>
        </p:txBody>
      </p:sp>
      <p:sp>
        <p:nvSpPr>
          <p:cNvPr id="4104" name="Line 8"/>
          <p:cNvSpPr>
            <a:spLocks noChangeShapeType="1"/>
          </p:cNvSpPr>
          <p:nvPr/>
        </p:nvSpPr>
        <p:spPr bwMode="auto">
          <a:xfrm>
            <a:off x="2503310" y="3954017"/>
            <a:ext cx="28575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BE" sz="1350">
              <a:solidFill>
                <a:srgbClr val="000000"/>
              </a:solidFill>
            </a:endParaRPr>
          </a:p>
        </p:txBody>
      </p:sp>
      <p:sp>
        <p:nvSpPr>
          <p:cNvPr id="4105" name="Line 9"/>
          <p:cNvSpPr>
            <a:spLocks noChangeShapeType="1"/>
          </p:cNvSpPr>
          <p:nvPr/>
        </p:nvSpPr>
        <p:spPr bwMode="auto">
          <a:xfrm flipH="1" flipV="1">
            <a:off x="2946931" y="3241990"/>
            <a:ext cx="260009" cy="458921"/>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BE" sz="1350">
              <a:solidFill>
                <a:srgbClr val="000000"/>
              </a:solidFill>
            </a:endParaRPr>
          </a:p>
        </p:txBody>
      </p:sp>
      <p:sp>
        <p:nvSpPr>
          <p:cNvPr id="4106" name="Line 10"/>
          <p:cNvSpPr>
            <a:spLocks noChangeShapeType="1"/>
          </p:cNvSpPr>
          <p:nvPr/>
        </p:nvSpPr>
        <p:spPr bwMode="auto">
          <a:xfrm flipV="1">
            <a:off x="2790559" y="2743200"/>
            <a:ext cx="2057855" cy="121081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BE" sz="1350">
              <a:solidFill>
                <a:srgbClr val="000000"/>
              </a:solidFill>
            </a:endParaRPr>
          </a:p>
        </p:txBody>
      </p:sp>
      <p:sp>
        <p:nvSpPr>
          <p:cNvPr id="4108" name="Line 12"/>
          <p:cNvSpPr>
            <a:spLocks noChangeShapeType="1"/>
          </p:cNvSpPr>
          <p:nvPr/>
        </p:nvSpPr>
        <p:spPr bwMode="auto">
          <a:xfrm flipH="1">
            <a:off x="2787562" y="3954019"/>
            <a:ext cx="2998" cy="81036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BE" sz="1350">
              <a:solidFill>
                <a:srgbClr val="000000"/>
              </a:solidFill>
            </a:endParaRPr>
          </a:p>
        </p:txBody>
      </p:sp>
      <p:sp>
        <p:nvSpPr>
          <p:cNvPr id="4109" name="Line 13"/>
          <p:cNvSpPr>
            <a:spLocks noChangeShapeType="1"/>
          </p:cNvSpPr>
          <p:nvPr/>
        </p:nvSpPr>
        <p:spPr bwMode="auto">
          <a:xfrm flipH="1">
            <a:off x="3135498" y="4486978"/>
            <a:ext cx="828675" cy="734609"/>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BE" sz="1350">
              <a:solidFill>
                <a:srgbClr val="000000"/>
              </a:solidFill>
            </a:endParaRPr>
          </a:p>
        </p:txBody>
      </p:sp>
      <p:sp>
        <p:nvSpPr>
          <p:cNvPr id="4110" name="Line 14"/>
          <p:cNvSpPr>
            <a:spLocks noChangeShapeType="1"/>
          </p:cNvSpPr>
          <p:nvPr/>
        </p:nvSpPr>
        <p:spPr bwMode="auto">
          <a:xfrm flipH="1" flipV="1">
            <a:off x="3353748" y="4521013"/>
            <a:ext cx="233553" cy="27886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BE" sz="1350">
              <a:solidFill>
                <a:srgbClr val="000000"/>
              </a:solidFill>
            </a:endParaRPr>
          </a:p>
        </p:txBody>
      </p:sp>
      <p:sp>
        <p:nvSpPr>
          <p:cNvPr id="4111" name="Line 15"/>
          <p:cNvSpPr>
            <a:spLocks noChangeShapeType="1"/>
          </p:cNvSpPr>
          <p:nvPr/>
        </p:nvSpPr>
        <p:spPr bwMode="auto">
          <a:xfrm>
            <a:off x="2787563" y="4764386"/>
            <a:ext cx="342900" cy="4572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BE" sz="1350">
              <a:solidFill>
                <a:srgbClr val="000000"/>
              </a:solidFill>
            </a:endParaRPr>
          </a:p>
        </p:txBody>
      </p:sp>
      <p:sp>
        <p:nvSpPr>
          <p:cNvPr id="4122" name="Line 26"/>
          <p:cNvSpPr>
            <a:spLocks noChangeShapeType="1"/>
          </p:cNvSpPr>
          <p:nvPr/>
        </p:nvSpPr>
        <p:spPr bwMode="auto">
          <a:xfrm flipV="1">
            <a:off x="4848413" y="2224029"/>
            <a:ext cx="185699" cy="527319"/>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BE" sz="1350">
              <a:solidFill>
                <a:srgbClr val="000000"/>
              </a:solidFill>
            </a:endParaRPr>
          </a:p>
        </p:txBody>
      </p:sp>
      <p:sp>
        <p:nvSpPr>
          <p:cNvPr id="4123" name="AutoShape 27"/>
          <p:cNvSpPr>
            <a:spLocks noChangeArrowheads="1"/>
          </p:cNvSpPr>
          <p:nvPr/>
        </p:nvSpPr>
        <p:spPr bwMode="auto">
          <a:xfrm>
            <a:off x="3579386" y="3526325"/>
            <a:ext cx="342900" cy="285750"/>
          </a:xfrm>
          <a:prstGeom prst="curvedDownArrow">
            <a:avLst>
              <a:gd name="adj1" fmla="val 24000"/>
              <a:gd name="adj2" fmla="val 48000"/>
              <a:gd name="adj3" fmla="val 33333"/>
            </a:avLst>
          </a:prstGeom>
          <a:solidFill>
            <a:srgbClr val="FFFF00"/>
          </a:solidFill>
          <a:ln w="9525">
            <a:solidFill>
              <a:schemeClr val="tx1"/>
            </a:solidFill>
            <a:miter lim="800000"/>
            <a:headEnd/>
            <a:tailEnd/>
          </a:ln>
          <a:effectLst/>
        </p:spPr>
        <p:txBody>
          <a:bodyPr wrap="none" anchor="ctr"/>
          <a:lstStyle/>
          <a:p>
            <a:endParaRPr lang="nl-BE" sz="1350">
              <a:solidFill>
                <a:srgbClr val="000000"/>
              </a:solidFill>
            </a:endParaRPr>
          </a:p>
        </p:txBody>
      </p:sp>
      <p:sp>
        <p:nvSpPr>
          <p:cNvPr id="4125" name="AutoShape 29"/>
          <p:cNvSpPr>
            <a:spLocks noChangeArrowheads="1"/>
          </p:cNvSpPr>
          <p:nvPr/>
        </p:nvSpPr>
        <p:spPr bwMode="auto">
          <a:xfrm>
            <a:off x="2604030" y="4242502"/>
            <a:ext cx="342900" cy="285750"/>
          </a:xfrm>
          <a:prstGeom prst="curvedDownArrow">
            <a:avLst>
              <a:gd name="adj1" fmla="val 24000"/>
              <a:gd name="adj2" fmla="val 48000"/>
              <a:gd name="adj3" fmla="val 33333"/>
            </a:avLst>
          </a:prstGeom>
          <a:solidFill>
            <a:srgbClr val="00B050"/>
          </a:solidFill>
          <a:ln w="9525">
            <a:solidFill>
              <a:schemeClr val="tx1"/>
            </a:solidFill>
            <a:miter lim="800000"/>
            <a:headEnd/>
            <a:tailEnd/>
          </a:ln>
          <a:effectLst/>
        </p:spPr>
        <p:txBody>
          <a:bodyPr wrap="none" anchor="ctr"/>
          <a:lstStyle/>
          <a:p>
            <a:endParaRPr lang="nl-BE" sz="1350">
              <a:solidFill>
                <a:srgbClr val="000000"/>
              </a:solidFill>
            </a:endParaRPr>
          </a:p>
        </p:txBody>
      </p:sp>
      <p:sp>
        <p:nvSpPr>
          <p:cNvPr id="4126" name="AutoShape 30"/>
          <p:cNvSpPr>
            <a:spLocks/>
          </p:cNvSpPr>
          <p:nvPr/>
        </p:nvSpPr>
        <p:spPr bwMode="auto">
          <a:xfrm>
            <a:off x="1600200" y="5017316"/>
            <a:ext cx="628650" cy="214172"/>
          </a:xfrm>
          <a:prstGeom prst="borderCallout2">
            <a:avLst>
              <a:gd name="adj1" fmla="val 30000"/>
              <a:gd name="adj2" fmla="val 109093"/>
              <a:gd name="adj3" fmla="val 30000"/>
              <a:gd name="adj4" fmla="val 115343"/>
              <a:gd name="adj5" fmla="val 52500"/>
              <a:gd name="adj6" fmla="val 136741"/>
            </a:avLst>
          </a:prstGeom>
          <a:noFill/>
          <a:ln w="9525">
            <a:solidFill>
              <a:schemeClr val="tx1"/>
            </a:solidFill>
            <a:miter lim="800000"/>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nl-BE" sz="675" dirty="0">
                <a:solidFill>
                  <a:srgbClr val="000000"/>
                </a:solidFill>
              </a:rPr>
              <a:t>RWZI LIER</a:t>
            </a:r>
            <a:endParaRPr lang="nl-NL" sz="675" dirty="0">
              <a:solidFill>
                <a:srgbClr val="000000"/>
              </a:solidFill>
            </a:endParaRPr>
          </a:p>
        </p:txBody>
      </p:sp>
      <p:sp>
        <p:nvSpPr>
          <p:cNvPr id="4127" name="AutoShape 31"/>
          <p:cNvSpPr>
            <a:spLocks/>
          </p:cNvSpPr>
          <p:nvPr/>
        </p:nvSpPr>
        <p:spPr bwMode="auto">
          <a:xfrm>
            <a:off x="1466117" y="4542136"/>
            <a:ext cx="685800" cy="274262"/>
          </a:xfrm>
          <a:prstGeom prst="borderCallout2">
            <a:avLst>
              <a:gd name="adj1" fmla="val 50000"/>
              <a:gd name="adj2" fmla="val 105556"/>
              <a:gd name="adj3" fmla="val 50000"/>
              <a:gd name="adj4" fmla="val 112384"/>
              <a:gd name="adj5" fmla="val 56374"/>
              <a:gd name="adj6" fmla="val 171115"/>
            </a:avLst>
          </a:prstGeom>
          <a:noFill/>
          <a:ln w="9525">
            <a:solidFill>
              <a:schemeClr val="tx1"/>
            </a:solidFill>
            <a:miter lim="800000"/>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nl-BE" sz="675" dirty="0">
                <a:solidFill>
                  <a:srgbClr val="000000"/>
                </a:solidFill>
              </a:rPr>
              <a:t>PS Lier</a:t>
            </a:r>
          </a:p>
          <a:p>
            <a:pPr algn="ctr"/>
            <a:r>
              <a:rPr lang="nl-BE" sz="675" dirty="0" err="1">
                <a:solidFill>
                  <a:srgbClr val="000000"/>
                </a:solidFill>
              </a:rPr>
              <a:t>Ouderijstraat</a:t>
            </a:r>
            <a:r>
              <a:rPr lang="nl-BE" sz="675" dirty="0">
                <a:solidFill>
                  <a:srgbClr val="000000"/>
                </a:solidFill>
              </a:rPr>
              <a:t> </a:t>
            </a:r>
          </a:p>
        </p:txBody>
      </p:sp>
      <p:sp>
        <p:nvSpPr>
          <p:cNvPr id="4128" name="AutoShape 32"/>
          <p:cNvSpPr>
            <a:spLocks/>
          </p:cNvSpPr>
          <p:nvPr/>
        </p:nvSpPr>
        <p:spPr bwMode="auto">
          <a:xfrm>
            <a:off x="1408967" y="3954019"/>
            <a:ext cx="800100" cy="291220"/>
          </a:xfrm>
          <a:prstGeom prst="borderCallout2">
            <a:avLst>
              <a:gd name="adj1" fmla="val 21431"/>
              <a:gd name="adj2" fmla="val 105000"/>
              <a:gd name="adj3" fmla="val 21431"/>
              <a:gd name="adj4" fmla="val 109792"/>
              <a:gd name="adj5" fmla="val 55612"/>
              <a:gd name="adj6" fmla="val 138458"/>
            </a:avLst>
          </a:prstGeom>
          <a:noFill/>
          <a:ln w="9525">
            <a:solidFill>
              <a:schemeClr val="tx1"/>
            </a:solidFill>
            <a:miter lim="800000"/>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nl-BE" sz="675" dirty="0">
                <a:solidFill>
                  <a:srgbClr val="000000"/>
                </a:solidFill>
              </a:rPr>
              <a:t>OS Lier</a:t>
            </a:r>
          </a:p>
          <a:p>
            <a:pPr algn="ctr"/>
            <a:r>
              <a:rPr lang="nl-BE" sz="675" dirty="0">
                <a:solidFill>
                  <a:srgbClr val="000000"/>
                </a:solidFill>
              </a:rPr>
              <a:t> Sint-Annastraat</a:t>
            </a:r>
          </a:p>
          <a:p>
            <a:pPr algn="ctr"/>
            <a:endParaRPr lang="nl-NL" sz="675" dirty="0">
              <a:solidFill>
                <a:srgbClr val="000000"/>
              </a:solidFill>
            </a:endParaRPr>
          </a:p>
        </p:txBody>
      </p:sp>
      <p:sp>
        <p:nvSpPr>
          <p:cNvPr id="4129" name="AutoShape 33"/>
          <p:cNvSpPr>
            <a:spLocks/>
          </p:cNvSpPr>
          <p:nvPr/>
        </p:nvSpPr>
        <p:spPr bwMode="auto">
          <a:xfrm>
            <a:off x="4330669" y="4483576"/>
            <a:ext cx="1035490" cy="316306"/>
          </a:xfrm>
          <a:prstGeom prst="borderCallout2">
            <a:avLst>
              <a:gd name="adj1" fmla="val 50000"/>
              <a:gd name="adj2" fmla="val -3704"/>
              <a:gd name="adj3" fmla="val 50000"/>
              <a:gd name="adj4" fmla="val -4861"/>
              <a:gd name="adj5" fmla="val 103733"/>
              <a:gd name="adj6" fmla="val -57148"/>
            </a:avLst>
          </a:prstGeom>
          <a:noFill/>
          <a:ln w="9525">
            <a:solidFill>
              <a:schemeClr val="tx1"/>
            </a:solidFill>
            <a:miter lim="800000"/>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nl-BE" sz="675" dirty="0">
                <a:solidFill>
                  <a:srgbClr val="000000"/>
                </a:solidFill>
              </a:rPr>
              <a:t>PS Lier</a:t>
            </a:r>
          </a:p>
          <a:p>
            <a:pPr algn="ctr"/>
            <a:r>
              <a:rPr lang="nl-BE" sz="675" dirty="0" err="1">
                <a:solidFill>
                  <a:srgbClr val="000000"/>
                </a:solidFill>
              </a:rPr>
              <a:t>Aarschotsesteenweg</a:t>
            </a:r>
            <a:r>
              <a:rPr lang="nl-BE" sz="675" dirty="0">
                <a:solidFill>
                  <a:srgbClr val="000000"/>
                </a:solidFill>
              </a:rPr>
              <a:t> </a:t>
            </a:r>
          </a:p>
        </p:txBody>
      </p:sp>
      <p:sp>
        <p:nvSpPr>
          <p:cNvPr id="4131" name="AutoShape 35"/>
          <p:cNvSpPr>
            <a:spLocks/>
          </p:cNvSpPr>
          <p:nvPr/>
        </p:nvSpPr>
        <p:spPr bwMode="auto">
          <a:xfrm>
            <a:off x="5000625" y="2971801"/>
            <a:ext cx="800100" cy="270190"/>
          </a:xfrm>
          <a:prstGeom prst="borderCallout2">
            <a:avLst>
              <a:gd name="adj1" fmla="val 50000"/>
              <a:gd name="adj2" fmla="val -9093"/>
              <a:gd name="adj3" fmla="val 38119"/>
              <a:gd name="adj4" fmla="val -15236"/>
              <a:gd name="adj5" fmla="val -694"/>
              <a:gd name="adj6" fmla="val -36692"/>
            </a:avLst>
          </a:prstGeom>
          <a:noFill/>
          <a:ln w="9525">
            <a:solidFill>
              <a:schemeClr val="tx1"/>
            </a:solidFill>
            <a:miter lim="800000"/>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nl-BE" sz="675" dirty="0">
                <a:solidFill>
                  <a:srgbClr val="000000"/>
                </a:solidFill>
              </a:rPr>
              <a:t>PS </a:t>
            </a:r>
            <a:r>
              <a:rPr lang="nl-BE" sz="675" dirty="0" err="1">
                <a:solidFill>
                  <a:srgbClr val="000000"/>
                </a:solidFill>
              </a:rPr>
              <a:t>Emblem</a:t>
            </a:r>
            <a:r>
              <a:rPr lang="nl-BE" sz="675" dirty="0">
                <a:solidFill>
                  <a:srgbClr val="000000"/>
                </a:solidFill>
              </a:rPr>
              <a:t> </a:t>
            </a:r>
            <a:r>
              <a:rPr lang="nl-BE" sz="675" dirty="0" err="1">
                <a:solidFill>
                  <a:srgbClr val="000000"/>
                </a:solidFill>
              </a:rPr>
              <a:t>Liersesteenweg</a:t>
            </a:r>
            <a:endParaRPr lang="nl-NL" sz="675" dirty="0">
              <a:solidFill>
                <a:srgbClr val="000000"/>
              </a:solidFill>
            </a:endParaRPr>
          </a:p>
        </p:txBody>
      </p:sp>
      <p:sp>
        <p:nvSpPr>
          <p:cNvPr id="4132" name="AutoShape 36"/>
          <p:cNvSpPr>
            <a:spLocks/>
          </p:cNvSpPr>
          <p:nvPr/>
        </p:nvSpPr>
        <p:spPr bwMode="auto">
          <a:xfrm>
            <a:off x="4220387" y="3552007"/>
            <a:ext cx="857250" cy="262550"/>
          </a:xfrm>
          <a:prstGeom prst="borderCallout2">
            <a:avLst>
              <a:gd name="adj1" fmla="val 21431"/>
              <a:gd name="adj2" fmla="val -6667"/>
              <a:gd name="adj3" fmla="val 21431"/>
              <a:gd name="adj4" fmla="val -12917"/>
              <a:gd name="adj5" fmla="val 25000"/>
              <a:gd name="adj6" fmla="val -34861"/>
            </a:avLst>
          </a:prstGeom>
          <a:noFill/>
          <a:ln w="9525">
            <a:solidFill>
              <a:schemeClr val="tx1"/>
            </a:solidFill>
            <a:miter lim="800000"/>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nl-BE" sz="675" dirty="0">
                <a:solidFill>
                  <a:srgbClr val="000000"/>
                </a:solidFill>
              </a:rPr>
              <a:t>OS Lier Bernardijnen</a:t>
            </a:r>
          </a:p>
          <a:p>
            <a:pPr algn="ctr"/>
            <a:endParaRPr lang="nl-BE" sz="675" dirty="0">
              <a:solidFill>
                <a:srgbClr val="000000"/>
              </a:solidFill>
            </a:endParaRPr>
          </a:p>
          <a:p>
            <a:pPr algn="ctr"/>
            <a:endParaRPr lang="nl-NL" sz="675" dirty="0">
              <a:solidFill>
                <a:srgbClr val="000000"/>
              </a:solidFill>
            </a:endParaRPr>
          </a:p>
        </p:txBody>
      </p:sp>
      <p:sp>
        <p:nvSpPr>
          <p:cNvPr id="4133" name="Line 37"/>
          <p:cNvSpPr>
            <a:spLocks noChangeShapeType="1"/>
          </p:cNvSpPr>
          <p:nvPr/>
        </p:nvSpPr>
        <p:spPr bwMode="auto">
          <a:xfrm flipV="1">
            <a:off x="2946930" y="3057525"/>
            <a:ext cx="345698" cy="18446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l-BE" sz="1350">
              <a:solidFill>
                <a:srgbClr val="000000"/>
              </a:solidFill>
            </a:endParaRPr>
          </a:p>
        </p:txBody>
      </p:sp>
      <p:grpSp>
        <p:nvGrpSpPr>
          <p:cNvPr id="13" name="Groep 12"/>
          <p:cNvGrpSpPr/>
          <p:nvPr/>
        </p:nvGrpSpPr>
        <p:grpSpPr>
          <a:xfrm>
            <a:off x="2457450" y="5021561"/>
            <a:ext cx="400050" cy="400050"/>
            <a:chOff x="1752600" y="5552415"/>
            <a:chExt cx="533400" cy="533400"/>
          </a:xfrm>
          <a:solidFill>
            <a:srgbClr val="0070C0"/>
          </a:solidFill>
        </p:grpSpPr>
        <p:sp>
          <p:nvSpPr>
            <p:cNvPr id="4136" name="Oval 40"/>
            <p:cNvSpPr>
              <a:spLocks noChangeArrowheads="1"/>
            </p:cNvSpPr>
            <p:nvPr/>
          </p:nvSpPr>
          <p:spPr bwMode="auto">
            <a:xfrm>
              <a:off x="1752600" y="5552415"/>
              <a:ext cx="533400" cy="533400"/>
            </a:xfrm>
            <a:prstGeom prst="ellipse">
              <a:avLst/>
            </a:prstGeom>
            <a:grpFill/>
            <a:ln w="9525">
              <a:solidFill>
                <a:schemeClr val="tx1"/>
              </a:solidFill>
              <a:round/>
              <a:headEnd/>
              <a:tailEnd/>
            </a:ln>
            <a:effectLst/>
          </p:spPr>
          <p:txBody>
            <a:bodyPr wrap="none" anchor="ctr"/>
            <a:lstStyle/>
            <a:p>
              <a:endParaRPr lang="nl-BE" sz="1350">
                <a:solidFill>
                  <a:srgbClr val="000000"/>
                </a:solidFill>
              </a:endParaRPr>
            </a:p>
          </p:txBody>
        </p:sp>
        <p:sp>
          <p:nvSpPr>
            <p:cNvPr id="4135" name="Oval 39"/>
            <p:cNvSpPr>
              <a:spLocks noChangeArrowheads="1"/>
            </p:cNvSpPr>
            <p:nvPr/>
          </p:nvSpPr>
          <p:spPr bwMode="auto">
            <a:xfrm>
              <a:off x="1905000" y="5704815"/>
              <a:ext cx="228600" cy="228600"/>
            </a:xfrm>
            <a:prstGeom prst="ellipse">
              <a:avLst/>
            </a:prstGeom>
            <a:grpFill/>
            <a:ln w="9525">
              <a:solidFill>
                <a:schemeClr val="tx1"/>
              </a:solidFill>
              <a:round/>
              <a:headEnd/>
              <a:tailEnd/>
            </a:ln>
            <a:effectLst/>
          </p:spPr>
          <p:txBody>
            <a:bodyPr wrap="none" anchor="ctr"/>
            <a:lstStyle/>
            <a:p>
              <a:endParaRPr lang="nl-BE" sz="1350">
                <a:solidFill>
                  <a:srgbClr val="000000"/>
                </a:solidFill>
              </a:endParaRPr>
            </a:p>
          </p:txBody>
        </p:sp>
      </p:grpSp>
      <p:grpSp>
        <p:nvGrpSpPr>
          <p:cNvPr id="14" name="Groep 13"/>
          <p:cNvGrpSpPr/>
          <p:nvPr/>
        </p:nvGrpSpPr>
        <p:grpSpPr>
          <a:xfrm>
            <a:off x="2779798" y="4943714"/>
            <a:ext cx="193426" cy="187733"/>
            <a:chOff x="2182396" y="5448619"/>
            <a:chExt cx="257901" cy="250310"/>
          </a:xfrm>
          <a:solidFill>
            <a:srgbClr val="00B050"/>
          </a:solidFill>
        </p:grpSpPr>
        <p:sp>
          <p:nvSpPr>
            <p:cNvPr id="4137" name="Oval 41"/>
            <p:cNvSpPr>
              <a:spLocks noChangeArrowheads="1"/>
            </p:cNvSpPr>
            <p:nvPr/>
          </p:nvSpPr>
          <p:spPr bwMode="auto">
            <a:xfrm rot="19040648">
              <a:off x="2182396" y="5448619"/>
              <a:ext cx="257901" cy="250310"/>
            </a:xfrm>
            <a:prstGeom prst="ellipse">
              <a:avLst/>
            </a:prstGeom>
            <a:grpFill/>
            <a:ln w="9525">
              <a:solidFill>
                <a:schemeClr val="tx1"/>
              </a:solidFill>
              <a:round/>
              <a:headEnd/>
              <a:tailEnd/>
            </a:ln>
            <a:effectLst/>
          </p:spPr>
          <p:txBody>
            <a:bodyPr wrap="none" anchor="ctr"/>
            <a:lstStyle/>
            <a:p>
              <a:endParaRPr lang="nl-BE" sz="1350">
                <a:solidFill>
                  <a:srgbClr val="000000"/>
                </a:solidFill>
              </a:endParaRPr>
            </a:p>
          </p:txBody>
        </p:sp>
        <p:sp>
          <p:nvSpPr>
            <p:cNvPr id="4138" name="AutoShape 42"/>
            <p:cNvSpPr>
              <a:spLocks noChangeArrowheads="1"/>
            </p:cNvSpPr>
            <p:nvPr/>
          </p:nvSpPr>
          <p:spPr bwMode="auto">
            <a:xfrm rot="13640648">
              <a:off x="2184708" y="5507969"/>
              <a:ext cx="220076" cy="146179"/>
            </a:xfrm>
            <a:prstGeom prst="triangle">
              <a:avLst>
                <a:gd name="adj" fmla="val 50000"/>
              </a:avLst>
            </a:prstGeom>
            <a:grpFill/>
            <a:ln w="9525">
              <a:solidFill>
                <a:schemeClr val="tx1"/>
              </a:solidFill>
              <a:miter lim="800000"/>
              <a:headEnd/>
              <a:tailEnd/>
            </a:ln>
            <a:effectLst/>
          </p:spPr>
          <p:txBody>
            <a:bodyPr wrap="none" anchor="ctr"/>
            <a:lstStyle/>
            <a:p>
              <a:endParaRPr lang="nl-BE" sz="1350">
                <a:solidFill>
                  <a:srgbClr val="000000"/>
                </a:solidFill>
              </a:endParaRPr>
            </a:p>
          </p:txBody>
        </p:sp>
      </p:grpSp>
      <p:sp>
        <p:nvSpPr>
          <p:cNvPr id="4139" name="Oval 43"/>
          <p:cNvSpPr>
            <a:spLocks noChangeArrowheads="1"/>
          </p:cNvSpPr>
          <p:nvPr/>
        </p:nvSpPr>
        <p:spPr bwMode="auto">
          <a:xfrm>
            <a:off x="2496874" y="4099628"/>
            <a:ext cx="533023" cy="772986"/>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BE" sz="1350">
              <a:solidFill>
                <a:srgbClr val="000000"/>
              </a:solidFill>
            </a:endParaRPr>
          </a:p>
        </p:txBody>
      </p:sp>
      <p:sp>
        <p:nvSpPr>
          <p:cNvPr id="39" name="AutoShape 27"/>
          <p:cNvSpPr>
            <a:spLocks noChangeArrowheads="1"/>
          </p:cNvSpPr>
          <p:nvPr/>
        </p:nvSpPr>
        <p:spPr bwMode="auto">
          <a:xfrm>
            <a:off x="3428227" y="4406636"/>
            <a:ext cx="342900" cy="285750"/>
          </a:xfrm>
          <a:prstGeom prst="curvedDownArrow">
            <a:avLst>
              <a:gd name="adj1" fmla="val 24000"/>
              <a:gd name="adj2" fmla="val 48000"/>
              <a:gd name="adj3" fmla="val 33333"/>
            </a:avLst>
          </a:prstGeom>
          <a:solidFill>
            <a:schemeClr val="bg1">
              <a:lumMod val="65000"/>
            </a:schemeClr>
          </a:solidFill>
          <a:ln w="9525">
            <a:solidFill>
              <a:schemeClr val="tx1"/>
            </a:solidFill>
            <a:miter lim="800000"/>
            <a:headEnd/>
            <a:tailEnd/>
          </a:ln>
          <a:effectLst/>
        </p:spPr>
        <p:txBody>
          <a:bodyPr wrap="none" anchor="ctr"/>
          <a:lstStyle/>
          <a:p>
            <a:endParaRPr lang="nl-BE" sz="1350">
              <a:solidFill>
                <a:srgbClr val="000000"/>
              </a:solidFill>
            </a:endParaRPr>
          </a:p>
        </p:txBody>
      </p:sp>
      <p:sp>
        <p:nvSpPr>
          <p:cNvPr id="40" name="AutoShape 33"/>
          <p:cNvSpPr>
            <a:spLocks/>
          </p:cNvSpPr>
          <p:nvPr/>
        </p:nvSpPr>
        <p:spPr bwMode="auto">
          <a:xfrm>
            <a:off x="4220386" y="4113247"/>
            <a:ext cx="996023" cy="285750"/>
          </a:xfrm>
          <a:prstGeom prst="borderCallout2">
            <a:avLst>
              <a:gd name="adj1" fmla="val 50000"/>
              <a:gd name="adj2" fmla="val -3704"/>
              <a:gd name="adj3" fmla="val 50000"/>
              <a:gd name="adj4" fmla="val -4861"/>
              <a:gd name="adj5" fmla="val 145123"/>
              <a:gd name="adj6" fmla="val -47324"/>
            </a:avLst>
          </a:prstGeom>
          <a:solidFill>
            <a:schemeClr val="bg1"/>
          </a:solidFill>
          <a:ln w="9525">
            <a:solidFill>
              <a:schemeClr val="tx1"/>
            </a:solidFill>
            <a:miter lim="800000"/>
            <a:headEnd/>
            <a:tailEnd type="triangle" w="med" len="med"/>
          </a:ln>
          <a:effectLst/>
          <a:extLst/>
        </p:spPr>
        <p:txBody>
          <a:bodyPr/>
          <a:lstStyle/>
          <a:p>
            <a:pPr algn="ctr"/>
            <a:r>
              <a:rPr lang="nl-BE" sz="675" dirty="0">
                <a:solidFill>
                  <a:srgbClr val="000000"/>
                </a:solidFill>
              </a:rPr>
              <a:t>OS Lier </a:t>
            </a:r>
          </a:p>
          <a:p>
            <a:pPr algn="ctr"/>
            <a:r>
              <a:rPr lang="nl-BE" sz="675" dirty="0" err="1">
                <a:solidFill>
                  <a:srgbClr val="000000"/>
                </a:solidFill>
              </a:rPr>
              <a:t>Aarschotsesteenweg</a:t>
            </a:r>
            <a:r>
              <a:rPr lang="nl-BE" sz="675" dirty="0">
                <a:solidFill>
                  <a:srgbClr val="000000"/>
                </a:solidFill>
              </a:rPr>
              <a:t> </a:t>
            </a:r>
          </a:p>
        </p:txBody>
      </p:sp>
      <p:sp>
        <p:nvSpPr>
          <p:cNvPr id="41" name="AutoShape 35"/>
          <p:cNvSpPr>
            <a:spLocks/>
          </p:cNvSpPr>
          <p:nvPr/>
        </p:nvSpPr>
        <p:spPr bwMode="auto">
          <a:xfrm>
            <a:off x="3428227" y="2242138"/>
            <a:ext cx="800100" cy="249536"/>
          </a:xfrm>
          <a:prstGeom prst="borderCallout2">
            <a:avLst>
              <a:gd name="adj1" fmla="val 61881"/>
              <a:gd name="adj2" fmla="val 102930"/>
              <a:gd name="adj3" fmla="val 55941"/>
              <a:gd name="adj4" fmla="val 110365"/>
              <a:gd name="adj5" fmla="val 75900"/>
              <a:gd name="adj6" fmla="val 123632"/>
            </a:avLst>
          </a:prstGeom>
          <a:solidFill>
            <a:schemeClr val="bg1"/>
          </a:solidFill>
          <a:ln w="9525">
            <a:solidFill>
              <a:schemeClr val="tx1"/>
            </a:solidFill>
            <a:miter lim="800000"/>
            <a:headEnd/>
            <a:tailEnd type="triangle" w="med" len="med"/>
          </a:ln>
          <a:effectLst/>
          <a:extLst/>
        </p:spPr>
        <p:txBody>
          <a:bodyPr/>
          <a:lstStyle/>
          <a:p>
            <a:pPr algn="ctr"/>
            <a:r>
              <a:rPr lang="nl-BE" sz="675" dirty="0">
                <a:solidFill>
                  <a:srgbClr val="000000"/>
                </a:solidFill>
              </a:rPr>
              <a:t>OS </a:t>
            </a:r>
            <a:r>
              <a:rPr lang="nl-BE" sz="675" dirty="0" err="1">
                <a:solidFill>
                  <a:srgbClr val="000000"/>
                </a:solidFill>
              </a:rPr>
              <a:t>Emblem</a:t>
            </a:r>
            <a:r>
              <a:rPr lang="nl-BE" sz="675" dirty="0">
                <a:solidFill>
                  <a:srgbClr val="000000"/>
                </a:solidFill>
              </a:rPr>
              <a:t> </a:t>
            </a:r>
            <a:r>
              <a:rPr lang="nl-BE" sz="675" dirty="0" err="1">
                <a:solidFill>
                  <a:srgbClr val="000000"/>
                </a:solidFill>
              </a:rPr>
              <a:t>Liersesteenweg</a:t>
            </a:r>
            <a:endParaRPr lang="nl-NL" sz="675" dirty="0">
              <a:solidFill>
                <a:srgbClr val="000000"/>
              </a:solidFill>
            </a:endParaRPr>
          </a:p>
        </p:txBody>
      </p:sp>
      <p:sp>
        <p:nvSpPr>
          <p:cNvPr id="42" name="AutoShape 27"/>
          <p:cNvSpPr>
            <a:spLocks noChangeArrowheads="1"/>
          </p:cNvSpPr>
          <p:nvPr/>
        </p:nvSpPr>
        <p:spPr bwMode="auto">
          <a:xfrm>
            <a:off x="4505513" y="2318649"/>
            <a:ext cx="342900" cy="285750"/>
          </a:xfrm>
          <a:prstGeom prst="curvedDownArrow">
            <a:avLst>
              <a:gd name="adj1" fmla="val 24000"/>
              <a:gd name="adj2" fmla="val 48000"/>
              <a:gd name="adj3" fmla="val 33333"/>
            </a:avLst>
          </a:prstGeom>
          <a:solidFill>
            <a:schemeClr val="bg1">
              <a:lumMod val="65000"/>
            </a:schemeClr>
          </a:solidFill>
          <a:ln w="9525">
            <a:solidFill>
              <a:schemeClr val="tx1"/>
            </a:solidFill>
            <a:miter lim="800000"/>
            <a:headEnd/>
            <a:tailEnd/>
          </a:ln>
          <a:effectLst/>
        </p:spPr>
        <p:txBody>
          <a:bodyPr wrap="none" anchor="ctr"/>
          <a:lstStyle/>
          <a:p>
            <a:endParaRPr lang="nl-BE" sz="1350" dirty="0">
              <a:solidFill>
                <a:srgbClr val="000000"/>
              </a:solidFill>
            </a:endParaRPr>
          </a:p>
        </p:txBody>
      </p:sp>
      <p:sp>
        <p:nvSpPr>
          <p:cNvPr id="45" name="Oval 43"/>
          <p:cNvSpPr>
            <a:spLocks noChangeArrowheads="1"/>
          </p:cNvSpPr>
          <p:nvPr/>
        </p:nvSpPr>
        <p:spPr bwMode="auto">
          <a:xfrm>
            <a:off x="4422685" y="2200275"/>
            <a:ext cx="508691" cy="8572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BE" sz="1350">
              <a:solidFill>
                <a:srgbClr val="000000"/>
              </a:solidFill>
            </a:endParaRPr>
          </a:p>
        </p:txBody>
      </p:sp>
      <p:sp>
        <p:nvSpPr>
          <p:cNvPr id="46" name="Oval 43"/>
          <p:cNvSpPr>
            <a:spLocks noChangeArrowheads="1"/>
          </p:cNvSpPr>
          <p:nvPr/>
        </p:nvSpPr>
        <p:spPr bwMode="auto">
          <a:xfrm>
            <a:off x="2743201" y="4783909"/>
            <a:ext cx="573083" cy="598378"/>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BE" sz="1350">
              <a:solidFill>
                <a:srgbClr val="000000"/>
              </a:solidFill>
            </a:endParaRPr>
          </a:p>
        </p:txBody>
      </p:sp>
      <p:sp>
        <p:nvSpPr>
          <p:cNvPr id="47" name="AutoShape 27"/>
          <p:cNvSpPr>
            <a:spLocks noChangeArrowheads="1"/>
          </p:cNvSpPr>
          <p:nvPr/>
        </p:nvSpPr>
        <p:spPr bwMode="auto">
          <a:xfrm>
            <a:off x="2964048" y="4974031"/>
            <a:ext cx="342900" cy="285750"/>
          </a:xfrm>
          <a:prstGeom prst="curvedDownArrow">
            <a:avLst>
              <a:gd name="adj1" fmla="val 24000"/>
              <a:gd name="adj2" fmla="val 48000"/>
              <a:gd name="adj3" fmla="val 33333"/>
            </a:avLst>
          </a:prstGeom>
          <a:solidFill>
            <a:srgbClr val="00B050"/>
          </a:solidFill>
          <a:ln w="9525">
            <a:solidFill>
              <a:schemeClr val="tx1"/>
            </a:solidFill>
            <a:miter lim="800000"/>
            <a:headEnd/>
            <a:tailEnd/>
          </a:ln>
          <a:effectLst/>
        </p:spPr>
        <p:txBody>
          <a:bodyPr wrap="none" anchor="ctr"/>
          <a:lstStyle/>
          <a:p>
            <a:endParaRPr lang="nl-BE" sz="1350">
              <a:solidFill>
                <a:srgbClr val="000000"/>
              </a:solidFill>
            </a:endParaRPr>
          </a:p>
        </p:txBody>
      </p:sp>
      <p:sp>
        <p:nvSpPr>
          <p:cNvPr id="48" name="Oval 43"/>
          <p:cNvSpPr>
            <a:spLocks noChangeArrowheads="1"/>
          </p:cNvSpPr>
          <p:nvPr/>
        </p:nvSpPr>
        <p:spPr bwMode="auto">
          <a:xfrm rot="20762428">
            <a:off x="3325168" y="4321217"/>
            <a:ext cx="571500" cy="809355"/>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BE" sz="1350">
              <a:solidFill>
                <a:srgbClr val="000000"/>
              </a:solidFill>
            </a:endParaRPr>
          </a:p>
        </p:txBody>
      </p:sp>
      <p:sp>
        <p:nvSpPr>
          <p:cNvPr id="49" name="AutoShape 33"/>
          <p:cNvSpPr>
            <a:spLocks/>
          </p:cNvSpPr>
          <p:nvPr/>
        </p:nvSpPr>
        <p:spPr bwMode="auto">
          <a:xfrm>
            <a:off x="3534385" y="5194277"/>
            <a:ext cx="1035490" cy="309039"/>
          </a:xfrm>
          <a:prstGeom prst="borderCallout2">
            <a:avLst>
              <a:gd name="adj1" fmla="val 50000"/>
              <a:gd name="adj2" fmla="val -3704"/>
              <a:gd name="adj3" fmla="val 50000"/>
              <a:gd name="adj4" fmla="val -4861"/>
              <a:gd name="adj5" fmla="val 18004"/>
              <a:gd name="adj6" fmla="val -22013"/>
            </a:avLst>
          </a:prstGeom>
          <a:solidFill>
            <a:schemeClr val="bg1"/>
          </a:solidFill>
          <a:ln w="9525">
            <a:solidFill>
              <a:schemeClr val="tx1"/>
            </a:solidFill>
            <a:miter lim="800000"/>
            <a:headEnd/>
            <a:tailEnd type="triangle" w="med" len="med"/>
          </a:ln>
          <a:effectLst/>
          <a:extLst/>
        </p:spPr>
        <p:txBody>
          <a:bodyPr/>
          <a:lstStyle/>
          <a:p>
            <a:pPr algn="ctr"/>
            <a:r>
              <a:rPr lang="nl-BE" sz="675" dirty="0">
                <a:solidFill>
                  <a:srgbClr val="000000"/>
                </a:solidFill>
              </a:rPr>
              <a:t>Lier, GEM OS Ceciliastraat (</a:t>
            </a:r>
            <a:r>
              <a:rPr lang="nl-BE" sz="675" dirty="0" err="1">
                <a:solidFill>
                  <a:srgbClr val="000000"/>
                </a:solidFill>
              </a:rPr>
              <a:t>Anderstad</a:t>
            </a:r>
            <a:r>
              <a:rPr lang="nl-BE" sz="675" dirty="0">
                <a:solidFill>
                  <a:srgbClr val="000000"/>
                </a:solidFill>
              </a:rPr>
              <a:t>)</a:t>
            </a:r>
            <a:endParaRPr lang="nl-NL" sz="675" dirty="0">
              <a:solidFill>
                <a:srgbClr val="000000"/>
              </a:solidFill>
            </a:endParaRPr>
          </a:p>
        </p:txBody>
      </p:sp>
      <p:sp>
        <p:nvSpPr>
          <p:cNvPr id="52" name="AutoShape 35"/>
          <p:cNvSpPr>
            <a:spLocks/>
          </p:cNvSpPr>
          <p:nvPr/>
        </p:nvSpPr>
        <p:spPr bwMode="auto">
          <a:xfrm>
            <a:off x="5907992" y="2604399"/>
            <a:ext cx="800100" cy="253101"/>
          </a:xfrm>
          <a:prstGeom prst="borderCallout2">
            <a:avLst>
              <a:gd name="adj1" fmla="val 50000"/>
              <a:gd name="adj2" fmla="val -9093"/>
              <a:gd name="adj3" fmla="val 38119"/>
              <a:gd name="adj4" fmla="val -15236"/>
              <a:gd name="adj5" fmla="val -89515"/>
              <a:gd name="adj6" fmla="val -4534"/>
            </a:avLst>
          </a:prstGeom>
          <a:noFill/>
          <a:ln w="9525">
            <a:solidFill>
              <a:schemeClr val="tx1"/>
            </a:solidFill>
            <a:miter lim="800000"/>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nl-BE" sz="675" dirty="0">
                <a:solidFill>
                  <a:srgbClr val="000000"/>
                </a:solidFill>
              </a:rPr>
              <a:t>PS </a:t>
            </a:r>
            <a:r>
              <a:rPr lang="nl-BE" sz="675" dirty="0" err="1">
                <a:solidFill>
                  <a:srgbClr val="000000"/>
                </a:solidFill>
              </a:rPr>
              <a:t>Viersel</a:t>
            </a:r>
            <a:r>
              <a:rPr lang="nl-BE" sz="675" dirty="0">
                <a:solidFill>
                  <a:srgbClr val="000000"/>
                </a:solidFill>
              </a:rPr>
              <a:t> Tappelbeek</a:t>
            </a:r>
            <a:endParaRPr lang="nl-NL" sz="675" dirty="0">
              <a:solidFill>
                <a:srgbClr val="000000"/>
              </a:solidFill>
            </a:endParaRPr>
          </a:p>
        </p:txBody>
      </p:sp>
      <p:sp>
        <p:nvSpPr>
          <p:cNvPr id="56" name="AutoShape 36"/>
          <p:cNvSpPr>
            <a:spLocks/>
          </p:cNvSpPr>
          <p:nvPr/>
        </p:nvSpPr>
        <p:spPr bwMode="auto">
          <a:xfrm>
            <a:off x="3905477" y="4869361"/>
            <a:ext cx="857250" cy="262550"/>
          </a:xfrm>
          <a:prstGeom prst="borderCallout2">
            <a:avLst>
              <a:gd name="adj1" fmla="val 21431"/>
              <a:gd name="adj2" fmla="val -6667"/>
              <a:gd name="adj3" fmla="val 21431"/>
              <a:gd name="adj4" fmla="val -12917"/>
              <a:gd name="adj5" fmla="val 25000"/>
              <a:gd name="adj6" fmla="val -34861"/>
            </a:avLst>
          </a:prstGeom>
          <a:noFill/>
          <a:ln w="9525">
            <a:noFill/>
            <a:miter lim="800000"/>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nl-BE" sz="675" b="1" dirty="0">
                <a:solidFill>
                  <a:schemeClr val="accent3">
                    <a:lumMod val="75000"/>
                  </a:schemeClr>
                </a:solidFill>
              </a:rPr>
              <a:t>NETEKANAAL</a:t>
            </a:r>
          </a:p>
          <a:p>
            <a:pPr algn="ctr"/>
            <a:endParaRPr lang="nl-BE" sz="675" dirty="0">
              <a:solidFill>
                <a:srgbClr val="000000"/>
              </a:solidFill>
            </a:endParaRPr>
          </a:p>
          <a:p>
            <a:pPr algn="ctr"/>
            <a:endParaRPr lang="nl-NL" sz="675" dirty="0">
              <a:solidFill>
                <a:srgbClr val="000000"/>
              </a:solidFill>
            </a:endParaRPr>
          </a:p>
        </p:txBody>
      </p:sp>
      <p:sp>
        <p:nvSpPr>
          <p:cNvPr id="57" name="AutoShape 36"/>
          <p:cNvSpPr>
            <a:spLocks/>
          </p:cNvSpPr>
          <p:nvPr/>
        </p:nvSpPr>
        <p:spPr bwMode="auto">
          <a:xfrm>
            <a:off x="1559353" y="5240767"/>
            <a:ext cx="857250" cy="262550"/>
          </a:xfrm>
          <a:prstGeom prst="borderCallout2">
            <a:avLst>
              <a:gd name="adj1" fmla="val 21431"/>
              <a:gd name="adj2" fmla="val -6667"/>
              <a:gd name="adj3" fmla="val 21431"/>
              <a:gd name="adj4" fmla="val -12917"/>
              <a:gd name="adj5" fmla="val 25000"/>
              <a:gd name="adj6" fmla="val -34861"/>
            </a:avLst>
          </a:prstGeom>
          <a:noFill/>
          <a:ln w="9525">
            <a:noFill/>
            <a:miter lim="800000"/>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nl-BE" sz="788" dirty="0">
                <a:solidFill>
                  <a:schemeClr val="accent3">
                    <a:lumMod val="75000"/>
                  </a:schemeClr>
                </a:solidFill>
              </a:rPr>
              <a:t>Grote Nete</a:t>
            </a:r>
            <a:endParaRPr lang="nl-NL" sz="788" dirty="0">
              <a:solidFill>
                <a:schemeClr val="accent3">
                  <a:lumMod val="75000"/>
                </a:schemeClr>
              </a:solidFill>
            </a:endParaRPr>
          </a:p>
        </p:txBody>
      </p:sp>
      <p:sp>
        <p:nvSpPr>
          <p:cNvPr id="58" name="AutoShape 36"/>
          <p:cNvSpPr>
            <a:spLocks/>
          </p:cNvSpPr>
          <p:nvPr/>
        </p:nvSpPr>
        <p:spPr bwMode="auto">
          <a:xfrm>
            <a:off x="5630819" y="4198546"/>
            <a:ext cx="857250" cy="262550"/>
          </a:xfrm>
          <a:prstGeom prst="borderCallout2">
            <a:avLst>
              <a:gd name="adj1" fmla="val 21431"/>
              <a:gd name="adj2" fmla="val -6667"/>
              <a:gd name="adj3" fmla="val 21431"/>
              <a:gd name="adj4" fmla="val -12917"/>
              <a:gd name="adj5" fmla="val 25000"/>
              <a:gd name="adj6" fmla="val -34861"/>
            </a:avLst>
          </a:prstGeom>
          <a:noFill/>
          <a:ln w="9525">
            <a:noFill/>
            <a:miter lim="800000"/>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nl-BE" sz="788" dirty="0">
                <a:solidFill>
                  <a:schemeClr val="accent3">
                    <a:lumMod val="75000"/>
                  </a:schemeClr>
                </a:solidFill>
              </a:rPr>
              <a:t>Grote Nete</a:t>
            </a:r>
            <a:endParaRPr lang="nl-NL" sz="788" dirty="0">
              <a:solidFill>
                <a:schemeClr val="accent3">
                  <a:lumMod val="75000"/>
                </a:schemeClr>
              </a:solidFill>
            </a:endParaRPr>
          </a:p>
        </p:txBody>
      </p:sp>
      <p:sp>
        <p:nvSpPr>
          <p:cNvPr id="59" name="AutoShape 36"/>
          <p:cNvSpPr>
            <a:spLocks/>
          </p:cNvSpPr>
          <p:nvPr/>
        </p:nvSpPr>
        <p:spPr bwMode="auto">
          <a:xfrm>
            <a:off x="5092944" y="2709251"/>
            <a:ext cx="857250" cy="262550"/>
          </a:xfrm>
          <a:prstGeom prst="borderCallout2">
            <a:avLst>
              <a:gd name="adj1" fmla="val 21431"/>
              <a:gd name="adj2" fmla="val -6667"/>
              <a:gd name="adj3" fmla="val 21431"/>
              <a:gd name="adj4" fmla="val -12917"/>
              <a:gd name="adj5" fmla="val 25000"/>
              <a:gd name="adj6" fmla="val -34861"/>
            </a:avLst>
          </a:prstGeom>
          <a:noFill/>
          <a:ln w="9525">
            <a:noFill/>
            <a:miter lim="800000"/>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nl-BE" sz="788" dirty="0">
                <a:solidFill>
                  <a:schemeClr val="accent3">
                    <a:lumMod val="75000"/>
                  </a:schemeClr>
                </a:solidFill>
              </a:rPr>
              <a:t>Kleine Nete</a:t>
            </a:r>
            <a:endParaRPr lang="nl-NL" sz="788" dirty="0">
              <a:solidFill>
                <a:schemeClr val="accent3">
                  <a:lumMod val="75000"/>
                </a:schemeClr>
              </a:solidFill>
            </a:endParaRPr>
          </a:p>
        </p:txBody>
      </p:sp>
      <p:cxnSp>
        <p:nvCxnSpPr>
          <p:cNvPr id="9" name="Rechte verbindingslijn 8"/>
          <p:cNvCxnSpPr>
            <a:stCxn id="4" idx="130"/>
          </p:cNvCxnSpPr>
          <p:nvPr/>
        </p:nvCxnSpPr>
        <p:spPr>
          <a:xfrm flipV="1">
            <a:off x="7099155" y="1946158"/>
            <a:ext cx="307421" cy="333017"/>
          </a:xfrm>
          <a:prstGeom prst="line">
            <a:avLst/>
          </a:prstGeom>
          <a:ln w="571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Rechte verbindingslijn 10"/>
          <p:cNvCxnSpPr/>
          <p:nvPr/>
        </p:nvCxnSpPr>
        <p:spPr>
          <a:xfrm>
            <a:off x="6529009" y="1444184"/>
            <a:ext cx="1140290" cy="650400"/>
          </a:xfrm>
          <a:prstGeom prst="line">
            <a:avLst/>
          </a:prstGeom>
          <a:ln w="762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64" name="AutoShape 36"/>
          <p:cNvSpPr>
            <a:spLocks/>
          </p:cNvSpPr>
          <p:nvPr/>
        </p:nvSpPr>
        <p:spPr bwMode="auto">
          <a:xfrm>
            <a:off x="5725691" y="1429335"/>
            <a:ext cx="857250" cy="262550"/>
          </a:xfrm>
          <a:prstGeom prst="borderCallout2">
            <a:avLst>
              <a:gd name="adj1" fmla="val 21431"/>
              <a:gd name="adj2" fmla="val -6667"/>
              <a:gd name="adj3" fmla="val 21431"/>
              <a:gd name="adj4" fmla="val -12917"/>
              <a:gd name="adj5" fmla="val 25000"/>
              <a:gd name="adj6" fmla="val -34861"/>
            </a:avLst>
          </a:prstGeom>
          <a:noFill/>
          <a:ln w="9525">
            <a:noFill/>
            <a:miter lim="800000"/>
            <a:headEn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nl-BE" sz="675" b="1" dirty="0">
                <a:solidFill>
                  <a:schemeClr val="accent3">
                    <a:lumMod val="75000"/>
                  </a:schemeClr>
                </a:solidFill>
              </a:rPr>
              <a:t>ALBERTKANAAL</a:t>
            </a:r>
            <a:endParaRPr lang="nl-NL" sz="675" b="1" dirty="0">
              <a:solidFill>
                <a:schemeClr val="accent3">
                  <a:lumMod val="75000"/>
                </a:schemeClr>
              </a:solidFill>
            </a:endParaRPr>
          </a:p>
        </p:txBody>
      </p:sp>
      <p:sp>
        <p:nvSpPr>
          <p:cNvPr id="12" name="Vrije vorm 11"/>
          <p:cNvSpPr/>
          <p:nvPr/>
        </p:nvSpPr>
        <p:spPr>
          <a:xfrm>
            <a:off x="7163533" y="1721094"/>
            <a:ext cx="250581" cy="553916"/>
          </a:xfrm>
          <a:custGeom>
            <a:avLst/>
            <a:gdLst>
              <a:gd name="connsiteX0" fmla="*/ 0 w 334108"/>
              <a:gd name="connsiteY0" fmla="*/ 738554 h 738554"/>
              <a:gd name="connsiteX1" fmla="*/ 17585 w 334108"/>
              <a:gd name="connsiteY1" fmla="*/ 650631 h 738554"/>
              <a:gd name="connsiteX2" fmla="*/ 105508 w 334108"/>
              <a:gd name="connsiteY2" fmla="*/ 351693 h 738554"/>
              <a:gd name="connsiteX3" fmla="*/ 175846 w 334108"/>
              <a:gd name="connsiteY3" fmla="*/ 246185 h 738554"/>
              <a:gd name="connsiteX4" fmla="*/ 193431 w 334108"/>
              <a:gd name="connsiteY4" fmla="*/ 211016 h 738554"/>
              <a:gd name="connsiteX5" fmla="*/ 237392 w 334108"/>
              <a:gd name="connsiteY5" fmla="*/ 167054 h 738554"/>
              <a:gd name="connsiteX6" fmla="*/ 325315 w 334108"/>
              <a:gd name="connsiteY6" fmla="*/ 43962 h 738554"/>
              <a:gd name="connsiteX7" fmla="*/ 334108 w 334108"/>
              <a:gd name="connsiteY7" fmla="*/ 0 h 738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08" h="738554">
                <a:moveTo>
                  <a:pt x="0" y="738554"/>
                </a:moveTo>
                <a:cubicBezTo>
                  <a:pt x="5862" y="709246"/>
                  <a:pt x="10794" y="679737"/>
                  <a:pt x="17585" y="650631"/>
                </a:cubicBezTo>
                <a:cubicBezTo>
                  <a:pt x="42828" y="542446"/>
                  <a:pt x="62342" y="452414"/>
                  <a:pt x="105508" y="351693"/>
                </a:cubicBezTo>
                <a:cubicBezTo>
                  <a:pt x="137714" y="276546"/>
                  <a:pt x="135664" y="306457"/>
                  <a:pt x="175846" y="246185"/>
                </a:cubicBezTo>
                <a:cubicBezTo>
                  <a:pt x="183116" y="235280"/>
                  <a:pt x="185384" y="221362"/>
                  <a:pt x="193431" y="211016"/>
                </a:cubicBezTo>
                <a:cubicBezTo>
                  <a:pt x="206154" y="194658"/>
                  <a:pt x="224551" y="183320"/>
                  <a:pt x="237392" y="167054"/>
                </a:cubicBezTo>
                <a:cubicBezTo>
                  <a:pt x="268636" y="127478"/>
                  <a:pt x="325315" y="43962"/>
                  <a:pt x="325315" y="43962"/>
                </a:cubicBezTo>
                <a:lnTo>
                  <a:pt x="334108" y="0"/>
                </a:lnTo>
              </a:path>
            </a:pathLst>
          </a:custGeom>
          <a:no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solidFill>
                <a:srgbClr val="FFFFFF"/>
              </a:solidFill>
            </a:endParaRPr>
          </a:p>
        </p:txBody>
      </p:sp>
      <p:sp>
        <p:nvSpPr>
          <p:cNvPr id="55" name="AutoShape 35"/>
          <p:cNvSpPr>
            <a:spLocks/>
          </p:cNvSpPr>
          <p:nvPr/>
        </p:nvSpPr>
        <p:spPr bwMode="auto">
          <a:xfrm>
            <a:off x="6806600" y="2411302"/>
            <a:ext cx="800100" cy="285750"/>
          </a:xfrm>
          <a:prstGeom prst="borderCallout2">
            <a:avLst>
              <a:gd name="adj1" fmla="val 24118"/>
              <a:gd name="adj2" fmla="val -2370"/>
              <a:gd name="adj3" fmla="val 27706"/>
              <a:gd name="adj4" fmla="val -14396"/>
              <a:gd name="adj5" fmla="val -14233"/>
              <a:gd name="adj6" fmla="val -39070"/>
            </a:avLst>
          </a:prstGeom>
          <a:solidFill>
            <a:schemeClr val="bg1"/>
          </a:solidFill>
          <a:ln w="9525">
            <a:solidFill>
              <a:schemeClr val="tx1"/>
            </a:solidFill>
            <a:miter lim="800000"/>
            <a:headEnd/>
            <a:tailEnd type="triangle" w="med" len="med"/>
          </a:ln>
          <a:effectLst/>
          <a:extLst/>
        </p:spPr>
        <p:txBody>
          <a:bodyPr/>
          <a:lstStyle/>
          <a:p>
            <a:pPr algn="ctr"/>
            <a:r>
              <a:rPr lang="nl-BE" sz="675" dirty="0">
                <a:solidFill>
                  <a:srgbClr val="000000"/>
                </a:solidFill>
              </a:rPr>
              <a:t>PS </a:t>
            </a:r>
            <a:r>
              <a:rPr lang="nl-BE" sz="675" dirty="0" err="1">
                <a:solidFill>
                  <a:srgbClr val="000000"/>
                </a:solidFill>
              </a:rPr>
              <a:t>Viersel</a:t>
            </a:r>
            <a:r>
              <a:rPr lang="nl-BE" sz="675" dirty="0">
                <a:solidFill>
                  <a:srgbClr val="000000"/>
                </a:solidFill>
              </a:rPr>
              <a:t> Veerstraat</a:t>
            </a:r>
            <a:endParaRPr lang="nl-NL" sz="675" dirty="0">
              <a:solidFill>
                <a:srgbClr val="000000"/>
              </a:solidFill>
            </a:endParaRPr>
          </a:p>
        </p:txBody>
      </p:sp>
      <p:sp>
        <p:nvSpPr>
          <p:cNvPr id="65" name="AutoShape 27"/>
          <p:cNvSpPr>
            <a:spLocks noChangeArrowheads="1"/>
          </p:cNvSpPr>
          <p:nvPr/>
        </p:nvSpPr>
        <p:spPr bwMode="auto">
          <a:xfrm>
            <a:off x="5717257" y="1840108"/>
            <a:ext cx="342900" cy="285750"/>
          </a:xfrm>
          <a:prstGeom prst="curvedDownArrow">
            <a:avLst>
              <a:gd name="adj1" fmla="val 24000"/>
              <a:gd name="adj2" fmla="val 48000"/>
              <a:gd name="adj3" fmla="val 33333"/>
            </a:avLst>
          </a:prstGeom>
          <a:solidFill>
            <a:schemeClr val="bg1">
              <a:lumMod val="65000"/>
            </a:schemeClr>
          </a:solidFill>
          <a:ln w="9525">
            <a:solidFill>
              <a:schemeClr val="tx1"/>
            </a:solidFill>
            <a:miter lim="800000"/>
            <a:headEnd/>
            <a:tailEnd/>
          </a:ln>
          <a:effectLst/>
        </p:spPr>
        <p:txBody>
          <a:bodyPr wrap="none" anchor="ctr"/>
          <a:lstStyle/>
          <a:p>
            <a:endParaRPr lang="nl-BE" sz="1350" dirty="0">
              <a:solidFill>
                <a:srgbClr val="000000"/>
              </a:solidFill>
            </a:endParaRPr>
          </a:p>
        </p:txBody>
      </p:sp>
      <p:sp>
        <p:nvSpPr>
          <p:cNvPr id="66" name="AutoShape 27"/>
          <p:cNvSpPr>
            <a:spLocks noChangeArrowheads="1"/>
          </p:cNvSpPr>
          <p:nvPr/>
        </p:nvSpPr>
        <p:spPr bwMode="auto">
          <a:xfrm>
            <a:off x="6286113" y="1765691"/>
            <a:ext cx="342900" cy="285750"/>
          </a:xfrm>
          <a:prstGeom prst="curvedDownArrow">
            <a:avLst>
              <a:gd name="adj1" fmla="val 24000"/>
              <a:gd name="adj2" fmla="val 48000"/>
              <a:gd name="adj3" fmla="val 33333"/>
            </a:avLst>
          </a:prstGeom>
          <a:solidFill>
            <a:schemeClr val="bg1">
              <a:lumMod val="65000"/>
            </a:schemeClr>
          </a:solidFill>
          <a:ln w="9525">
            <a:solidFill>
              <a:schemeClr val="tx1"/>
            </a:solidFill>
            <a:miter lim="800000"/>
            <a:headEnd/>
            <a:tailEnd/>
          </a:ln>
          <a:effectLst/>
        </p:spPr>
        <p:txBody>
          <a:bodyPr wrap="none" anchor="ctr"/>
          <a:lstStyle/>
          <a:p>
            <a:endParaRPr lang="nl-BE" sz="1350" dirty="0">
              <a:solidFill>
                <a:srgbClr val="000000"/>
              </a:solidFill>
            </a:endParaRPr>
          </a:p>
        </p:txBody>
      </p:sp>
      <p:sp>
        <p:nvSpPr>
          <p:cNvPr id="67" name="Oval 43"/>
          <p:cNvSpPr>
            <a:spLocks noChangeArrowheads="1"/>
          </p:cNvSpPr>
          <p:nvPr/>
        </p:nvSpPr>
        <p:spPr bwMode="auto">
          <a:xfrm>
            <a:off x="6161968" y="1707675"/>
            <a:ext cx="508691" cy="8572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BE" sz="1350">
              <a:solidFill>
                <a:srgbClr val="000000"/>
              </a:solidFill>
            </a:endParaRPr>
          </a:p>
        </p:txBody>
      </p:sp>
      <p:sp>
        <p:nvSpPr>
          <p:cNvPr id="68" name="Oval 43"/>
          <p:cNvSpPr>
            <a:spLocks noChangeArrowheads="1"/>
          </p:cNvSpPr>
          <p:nvPr/>
        </p:nvSpPr>
        <p:spPr bwMode="auto">
          <a:xfrm>
            <a:off x="5598040" y="1691884"/>
            <a:ext cx="508691" cy="857250"/>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BE" sz="1350">
              <a:solidFill>
                <a:srgbClr val="000000"/>
              </a:solidFill>
            </a:endParaRPr>
          </a:p>
        </p:txBody>
      </p:sp>
      <p:grpSp>
        <p:nvGrpSpPr>
          <p:cNvPr id="10" name="Groep 9"/>
          <p:cNvGrpSpPr/>
          <p:nvPr/>
        </p:nvGrpSpPr>
        <p:grpSpPr>
          <a:xfrm rot="18695091">
            <a:off x="3445569" y="4709234"/>
            <a:ext cx="240470" cy="225450"/>
            <a:chOff x="6327605" y="5691787"/>
            <a:chExt cx="320626" cy="300600"/>
          </a:xfrm>
          <a:solidFill>
            <a:srgbClr val="FFFF00"/>
          </a:solidFill>
        </p:grpSpPr>
        <p:sp>
          <p:nvSpPr>
            <p:cNvPr id="69" name="Oval 20"/>
            <p:cNvSpPr>
              <a:spLocks noChangeArrowheads="1"/>
            </p:cNvSpPr>
            <p:nvPr/>
          </p:nvSpPr>
          <p:spPr bwMode="auto">
            <a:xfrm>
              <a:off x="6327605" y="5691787"/>
              <a:ext cx="320626" cy="300600"/>
            </a:xfrm>
            <a:prstGeom prst="ellipse">
              <a:avLst/>
            </a:prstGeom>
            <a:grpFill/>
            <a:ln w="9525">
              <a:solidFill>
                <a:schemeClr val="tx1"/>
              </a:solidFill>
              <a:round/>
              <a:headEnd/>
              <a:tailEnd/>
            </a:ln>
            <a:effectLst/>
          </p:spPr>
          <p:txBody>
            <a:bodyPr wrap="none" anchor="ctr"/>
            <a:lstStyle/>
            <a:p>
              <a:endParaRPr lang="nl-BE" sz="1050" dirty="0">
                <a:solidFill>
                  <a:srgbClr val="000000"/>
                </a:solidFill>
              </a:endParaRPr>
            </a:p>
          </p:txBody>
        </p:sp>
        <p:sp>
          <p:nvSpPr>
            <p:cNvPr id="70" name="AutoShape 22"/>
            <p:cNvSpPr>
              <a:spLocks noChangeArrowheads="1"/>
            </p:cNvSpPr>
            <p:nvPr/>
          </p:nvSpPr>
          <p:spPr bwMode="auto">
            <a:xfrm rot="16200000">
              <a:off x="6309321" y="5732247"/>
              <a:ext cx="274320" cy="219456"/>
            </a:xfrm>
            <a:prstGeom prst="triangle">
              <a:avLst>
                <a:gd name="adj" fmla="val 50000"/>
              </a:avLst>
            </a:prstGeom>
            <a:grpFill/>
            <a:ln w="9525">
              <a:solidFill>
                <a:schemeClr val="tx1"/>
              </a:solidFill>
              <a:miter lim="800000"/>
              <a:headEnd/>
              <a:tailEnd/>
            </a:ln>
            <a:effectLst/>
          </p:spPr>
          <p:txBody>
            <a:bodyPr wrap="none" anchor="ctr"/>
            <a:lstStyle/>
            <a:p>
              <a:endParaRPr lang="nl-BE" sz="1350">
                <a:solidFill>
                  <a:srgbClr val="000000"/>
                </a:solidFill>
              </a:endParaRPr>
            </a:p>
          </p:txBody>
        </p:sp>
      </p:grpSp>
      <p:grpSp>
        <p:nvGrpSpPr>
          <p:cNvPr id="72" name="Groep 71"/>
          <p:cNvGrpSpPr/>
          <p:nvPr/>
        </p:nvGrpSpPr>
        <p:grpSpPr>
          <a:xfrm rot="15268802">
            <a:off x="2655245" y="4566542"/>
            <a:ext cx="240470" cy="225450"/>
            <a:chOff x="6327605" y="5691787"/>
            <a:chExt cx="320626" cy="300600"/>
          </a:xfrm>
          <a:solidFill>
            <a:schemeClr val="bg1"/>
          </a:solidFill>
        </p:grpSpPr>
        <p:sp>
          <p:nvSpPr>
            <p:cNvPr id="73" name="Oval 20"/>
            <p:cNvSpPr>
              <a:spLocks noChangeArrowheads="1"/>
            </p:cNvSpPr>
            <p:nvPr/>
          </p:nvSpPr>
          <p:spPr bwMode="auto">
            <a:xfrm>
              <a:off x="6327605" y="5691787"/>
              <a:ext cx="320626" cy="300600"/>
            </a:xfrm>
            <a:prstGeom prst="ellipse">
              <a:avLst/>
            </a:prstGeom>
            <a:solidFill>
              <a:srgbClr val="FFFF00"/>
            </a:solidFill>
            <a:ln w="9525">
              <a:solidFill>
                <a:schemeClr val="tx1"/>
              </a:solidFill>
              <a:round/>
              <a:headEnd/>
              <a:tailEnd/>
            </a:ln>
            <a:effectLst/>
          </p:spPr>
          <p:txBody>
            <a:bodyPr wrap="none" anchor="ctr"/>
            <a:lstStyle/>
            <a:p>
              <a:endParaRPr lang="nl-BE" sz="1050" dirty="0">
                <a:solidFill>
                  <a:srgbClr val="000000"/>
                </a:solidFill>
              </a:endParaRPr>
            </a:p>
          </p:txBody>
        </p:sp>
        <p:sp>
          <p:nvSpPr>
            <p:cNvPr id="74" name="AutoShape 22"/>
            <p:cNvSpPr>
              <a:spLocks noChangeArrowheads="1"/>
            </p:cNvSpPr>
            <p:nvPr/>
          </p:nvSpPr>
          <p:spPr bwMode="auto">
            <a:xfrm rot="16200000">
              <a:off x="6309321" y="5732247"/>
              <a:ext cx="274320" cy="219456"/>
            </a:xfrm>
            <a:prstGeom prst="triangle">
              <a:avLst>
                <a:gd name="adj" fmla="val 50000"/>
              </a:avLst>
            </a:prstGeom>
            <a:solidFill>
              <a:srgbClr val="FFFF00"/>
            </a:solidFill>
            <a:ln w="9525">
              <a:solidFill>
                <a:schemeClr val="tx1"/>
              </a:solidFill>
              <a:miter lim="800000"/>
              <a:headEnd/>
              <a:tailEnd/>
            </a:ln>
            <a:effectLst/>
          </p:spPr>
          <p:txBody>
            <a:bodyPr wrap="none" anchor="ctr"/>
            <a:lstStyle/>
            <a:p>
              <a:endParaRPr lang="nl-BE" sz="1350">
                <a:solidFill>
                  <a:srgbClr val="000000"/>
                </a:solidFill>
              </a:endParaRPr>
            </a:p>
          </p:txBody>
        </p:sp>
      </p:grpSp>
      <p:grpSp>
        <p:nvGrpSpPr>
          <p:cNvPr id="75" name="Groep 74"/>
          <p:cNvGrpSpPr/>
          <p:nvPr/>
        </p:nvGrpSpPr>
        <p:grpSpPr>
          <a:xfrm rot="19916776">
            <a:off x="4569055" y="2722510"/>
            <a:ext cx="240470" cy="225450"/>
            <a:chOff x="6327605" y="5691787"/>
            <a:chExt cx="320626" cy="300600"/>
          </a:xfrm>
          <a:solidFill>
            <a:schemeClr val="bg1">
              <a:lumMod val="65000"/>
            </a:schemeClr>
          </a:solidFill>
        </p:grpSpPr>
        <p:sp>
          <p:nvSpPr>
            <p:cNvPr id="76" name="Oval 20"/>
            <p:cNvSpPr>
              <a:spLocks noChangeArrowheads="1"/>
            </p:cNvSpPr>
            <p:nvPr/>
          </p:nvSpPr>
          <p:spPr bwMode="auto">
            <a:xfrm>
              <a:off x="6327605" y="5691787"/>
              <a:ext cx="320626" cy="300600"/>
            </a:xfrm>
            <a:prstGeom prst="ellipse">
              <a:avLst/>
            </a:prstGeom>
            <a:grpFill/>
            <a:ln w="9525">
              <a:solidFill>
                <a:schemeClr val="tx1"/>
              </a:solidFill>
              <a:round/>
              <a:headEnd/>
              <a:tailEnd/>
            </a:ln>
            <a:effectLst/>
          </p:spPr>
          <p:txBody>
            <a:bodyPr wrap="none" anchor="ctr"/>
            <a:lstStyle/>
            <a:p>
              <a:endParaRPr lang="nl-BE" sz="1050" dirty="0">
                <a:solidFill>
                  <a:srgbClr val="000000"/>
                </a:solidFill>
              </a:endParaRPr>
            </a:p>
          </p:txBody>
        </p:sp>
        <p:sp>
          <p:nvSpPr>
            <p:cNvPr id="77" name="AutoShape 22"/>
            <p:cNvSpPr>
              <a:spLocks noChangeArrowheads="1"/>
            </p:cNvSpPr>
            <p:nvPr/>
          </p:nvSpPr>
          <p:spPr bwMode="auto">
            <a:xfrm rot="16200000">
              <a:off x="6309321" y="5732247"/>
              <a:ext cx="274320" cy="219456"/>
            </a:xfrm>
            <a:prstGeom prst="triangle">
              <a:avLst>
                <a:gd name="adj" fmla="val 50000"/>
              </a:avLst>
            </a:prstGeom>
            <a:grpFill/>
            <a:ln w="9525">
              <a:solidFill>
                <a:schemeClr val="tx1"/>
              </a:solidFill>
              <a:miter lim="800000"/>
              <a:headEnd/>
              <a:tailEnd/>
            </a:ln>
            <a:effectLst/>
          </p:spPr>
          <p:txBody>
            <a:bodyPr wrap="none" anchor="ctr"/>
            <a:lstStyle/>
            <a:p>
              <a:endParaRPr lang="nl-BE" sz="1350">
                <a:solidFill>
                  <a:srgbClr val="000000"/>
                </a:solidFill>
              </a:endParaRPr>
            </a:p>
          </p:txBody>
        </p:sp>
      </p:grpSp>
      <p:grpSp>
        <p:nvGrpSpPr>
          <p:cNvPr id="78" name="Groep 77"/>
          <p:cNvGrpSpPr/>
          <p:nvPr/>
        </p:nvGrpSpPr>
        <p:grpSpPr>
          <a:xfrm>
            <a:off x="5748941" y="2102727"/>
            <a:ext cx="240470" cy="225450"/>
            <a:chOff x="6327605" y="5691787"/>
            <a:chExt cx="320626" cy="300600"/>
          </a:xfrm>
          <a:solidFill>
            <a:schemeClr val="bg1">
              <a:lumMod val="65000"/>
            </a:schemeClr>
          </a:solidFill>
        </p:grpSpPr>
        <p:sp>
          <p:nvSpPr>
            <p:cNvPr id="79" name="Oval 20"/>
            <p:cNvSpPr>
              <a:spLocks noChangeArrowheads="1"/>
            </p:cNvSpPr>
            <p:nvPr/>
          </p:nvSpPr>
          <p:spPr bwMode="auto">
            <a:xfrm>
              <a:off x="6327605" y="5691787"/>
              <a:ext cx="320626" cy="300600"/>
            </a:xfrm>
            <a:prstGeom prst="ellipse">
              <a:avLst/>
            </a:prstGeom>
            <a:grpFill/>
            <a:ln w="9525">
              <a:solidFill>
                <a:schemeClr val="tx1"/>
              </a:solidFill>
              <a:round/>
              <a:headEnd/>
              <a:tailEnd/>
            </a:ln>
            <a:effectLst/>
          </p:spPr>
          <p:txBody>
            <a:bodyPr wrap="none" anchor="ctr"/>
            <a:lstStyle/>
            <a:p>
              <a:endParaRPr lang="nl-BE" sz="1050" dirty="0">
                <a:solidFill>
                  <a:srgbClr val="000000"/>
                </a:solidFill>
              </a:endParaRPr>
            </a:p>
          </p:txBody>
        </p:sp>
        <p:sp>
          <p:nvSpPr>
            <p:cNvPr id="80" name="AutoShape 22"/>
            <p:cNvSpPr>
              <a:spLocks noChangeArrowheads="1"/>
            </p:cNvSpPr>
            <p:nvPr/>
          </p:nvSpPr>
          <p:spPr bwMode="auto">
            <a:xfrm rot="16200000">
              <a:off x="6309321" y="5732247"/>
              <a:ext cx="274320" cy="219456"/>
            </a:xfrm>
            <a:prstGeom prst="triangle">
              <a:avLst>
                <a:gd name="adj" fmla="val 50000"/>
              </a:avLst>
            </a:prstGeom>
            <a:grpFill/>
            <a:ln w="9525">
              <a:solidFill>
                <a:schemeClr val="tx1"/>
              </a:solidFill>
              <a:miter lim="800000"/>
              <a:headEnd/>
              <a:tailEnd/>
            </a:ln>
            <a:effectLst/>
          </p:spPr>
          <p:txBody>
            <a:bodyPr wrap="none" anchor="ctr"/>
            <a:lstStyle/>
            <a:p>
              <a:endParaRPr lang="nl-BE" sz="1350">
                <a:solidFill>
                  <a:srgbClr val="000000"/>
                </a:solidFill>
              </a:endParaRPr>
            </a:p>
          </p:txBody>
        </p:sp>
      </p:grpSp>
      <p:grpSp>
        <p:nvGrpSpPr>
          <p:cNvPr id="81" name="Groep 80"/>
          <p:cNvGrpSpPr/>
          <p:nvPr/>
        </p:nvGrpSpPr>
        <p:grpSpPr>
          <a:xfrm>
            <a:off x="6277340" y="2112666"/>
            <a:ext cx="240470" cy="225450"/>
            <a:chOff x="6327605" y="5691787"/>
            <a:chExt cx="320626" cy="300600"/>
          </a:xfrm>
          <a:solidFill>
            <a:schemeClr val="bg1">
              <a:lumMod val="65000"/>
            </a:schemeClr>
          </a:solidFill>
        </p:grpSpPr>
        <p:sp>
          <p:nvSpPr>
            <p:cNvPr id="82" name="Oval 20"/>
            <p:cNvSpPr>
              <a:spLocks noChangeArrowheads="1"/>
            </p:cNvSpPr>
            <p:nvPr/>
          </p:nvSpPr>
          <p:spPr bwMode="auto">
            <a:xfrm>
              <a:off x="6327605" y="5691787"/>
              <a:ext cx="320626" cy="300600"/>
            </a:xfrm>
            <a:prstGeom prst="ellipse">
              <a:avLst/>
            </a:prstGeom>
            <a:grpFill/>
            <a:ln w="9525">
              <a:solidFill>
                <a:schemeClr val="tx1"/>
              </a:solidFill>
              <a:round/>
              <a:headEnd/>
              <a:tailEnd/>
            </a:ln>
            <a:effectLst/>
          </p:spPr>
          <p:txBody>
            <a:bodyPr wrap="none" anchor="ctr"/>
            <a:lstStyle/>
            <a:p>
              <a:endParaRPr lang="nl-BE" sz="1050" dirty="0">
                <a:solidFill>
                  <a:srgbClr val="000000"/>
                </a:solidFill>
              </a:endParaRPr>
            </a:p>
          </p:txBody>
        </p:sp>
        <p:sp>
          <p:nvSpPr>
            <p:cNvPr id="83" name="AutoShape 22"/>
            <p:cNvSpPr>
              <a:spLocks noChangeArrowheads="1"/>
            </p:cNvSpPr>
            <p:nvPr/>
          </p:nvSpPr>
          <p:spPr bwMode="auto">
            <a:xfrm rot="16200000">
              <a:off x="6309321" y="5732247"/>
              <a:ext cx="274320" cy="219456"/>
            </a:xfrm>
            <a:prstGeom prst="triangle">
              <a:avLst>
                <a:gd name="adj" fmla="val 50000"/>
              </a:avLst>
            </a:prstGeom>
            <a:grpFill/>
            <a:ln w="9525">
              <a:solidFill>
                <a:schemeClr val="tx1"/>
              </a:solidFill>
              <a:miter lim="800000"/>
              <a:headEnd/>
              <a:tailEnd/>
            </a:ln>
            <a:effectLst/>
          </p:spPr>
          <p:txBody>
            <a:bodyPr wrap="none" anchor="ctr"/>
            <a:lstStyle/>
            <a:p>
              <a:endParaRPr lang="nl-BE" sz="1350">
                <a:solidFill>
                  <a:srgbClr val="000000"/>
                </a:solidFill>
              </a:endParaRPr>
            </a:p>
          </p:txBody>
        </p:sp>
      </p:grpSp>
      <p:pic>
        <p:nvPicPr>
          <p:cNvPr id="84" name="Picture 2" descr="Bollaak_RWZI">
            <a:extLst>
              <a:ext uri="{FF2B5EF4-FFF2-40B4-BE49-F238E27FC236}">
                <a16:creationId xmlns:a16="http://schemas.microsoft.com/office/drawing/2014/main" id="{A8F2756C-CE54-447C-9404-2D33301A9E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2968" y="3419717"/>
            <a:ext cx="3237959" cy="342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vaal 14">
            <a:extLst>
              <a:ext uri="{FF2B5EF4-FFF2-40B4-BE49-F238E27FC236}">
                <a16:creationId xmlns:a16="http://schemas.microsoft.com/office/drawing/2014/main" id="{056378F3-74F7-421F-9418-E8F4314A9E0A}"/>
              </a:ext>
            </a:extLst>
          </p:cNvPr>
          <p:cNvSpPr/>
          <p:nvPr/>
        </p:nvSpPr>
        <p:spPr bwMode="auto">
          <a:xfrm rot="20374921">
            <a:off x="5767613" y="5882523"/>
            <a:ext cx="1362360" cy="836712"/>
          </a:xfrm>
          <a:prstGeom prst="ellipse">
            <a:avLst/>
          </a:prstGeom>
          <a:no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l-BE" sz="2400" b="0" i="0" u="none" strike="noStrike" cap="none" normalizeH="0" baseline="0">
              <a:ln>
                <a:noFill/>
              </a:ln>
              <a:solidFill>
                <a:schemeClr val="tx1"/>
              </a:solidFill>
              <a:effectLst/>
              <a:latin typeface="Arial" charset="0"/>
              <a:ea typeface="ＭＳ Ｐゴシック" pitchFamily="34" charset="-128"/>
            </a:endParaRPr>
          </a:p>
        </p:txBody>
      </p:sp>
    </p:spTree>
    <p:extLst>
      <p:ext uri="{BB962C8B-B14F-4D97-AF65-F5344CB8AC3E}">
        <p14:creationId xmlns:p14="http://schemas.microsoft.com/office/powerpoint/2010/main" val="2444574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4"/>
          <p:cNvSpPr>
            <a:spLocks noGrp="1" noChangeArrowheads="1"/>
          </p:cNvSpPr>
          <p:nvPr>
            <p:ph type="title"/>
          </p:nvPr>
        </p:nvSpPr>
        <p:spPr>
          <a:xfrm>
            <a:off x="1925706" y="1214754"/>
            <a:ext cx="5562000" cy="837000"/>
          </a:xfrm>
        </p:spPr>
        <p:txBody>
          <a:bodyPr/>
          <a:lstStyle/>
          <a:p>
            <a:r>
              <a:rPr lang="nl-BE" sz="1600" dirty="0"/>
              <a:t>Zuiveringsgebied Lier</a:t>
            </a:r>
            <a:br>
              <a:rPr lang="nl-BE" sz="1600" dirty="0"/>
            </a:br>
            <a:r>
              <a:rPr lang="nl-BE" sz="1600" dirty="0"/>
              <a:t> Beschrijving gebied</a:t>
            </a:r>
            <a:endParaRPr lang="nl-NL" sz="1600" dirty="0"/>
          </a:p>
        </p:txBody>
      </p:sp>
      <p:sp>
        <p:nvSpPr>
          <p:cNvPr id="14341" name="Rectangle 5"/>
          <p:cNvSpPr>
            <a:spLocks noGrp="1" noChangeArrowheads="1"/>
          </p:cNvSpPr>
          <p:nvPr>
            <p:ph sz="half" idx="1"/>
          </p:nvPr>
        </p:nvSpPr>
        <p:spPr>
          <a:xfrm>
            <a:off x="1485900" y="1714500"/>
            <a:ext cx="6830516" cy="3771900"/>
          </a:xfrm>
        </p:spPr>
        <p:txBody>
          <a:bodyPr>
            <a:normAutofit/>
          </a:bodyPr>
          <a:lstStyle/>
          <a:p>
            <a:pPr>
              <a:lnSpc>
                <a:spcPct val="80000"/>
              </a:lnSpc>
              <a:buNone/>
            </a:pPr>
            <a:endParaRPr lang="nl-BE" sz="1050" dirty="0"/>
          </a:p>
          <a:p>
            <a:pPr>
              <a:lnSpc>
                <a:spcPct val="80000"/>
              </a:lnSpc>
            </a:pPr>
            <a:endParaRPr lang="nl-BE" sz="1050" dirty="0"/>
          </a:p>
          <a:p>
            <a:pPr>
              <a:lnSpc>
                <a:spcPct val="80000"/>
              </a:lnSpc>
            </a:pPr>
            <a:endParaRPr lang="nl-BE" sz="1050" dirty="0"/>
          </a:p>
          <a:p>
            <a:pPr lvl="0">
              <a:lnSpc>
                <a:spcPct val="80000"/>
              </a:lnSpc>
              <a:buClr>
                <a:srgbClr val="92D050"/>
              </a:buClr>
              <a:defRPr/>
            </a:pPr>
            <a:r>
              <a:rPr lang="nl-BE" sz="1600" dirty="0">
                <a:solidFill>
                  <a:schemeClr val="bg1">
                    <a:lumMod val="50000"/>
                  </a:schemeClr>
                </a:solidFill>
              </a:rPr>
              <a:t>Het gebied is nog in uitbouw: van de 37.564 geregistreerde inwoners zijn er momenteel 32.512 aangesloten op de zuiveringsinstallatie.</a:t>
            </a:r>
          </a:p>
          <a:p>
            <a:pPr lvl="0">
              <a:lnSpc>
                <a:spcPct val="80000"/>
              </a:lnSpc>
              <a:buClr>
                <a:srgbClr val="92D050"/>
              </a:buClr>
              <a:defRPr/>
            </a:pPr>
            <a:endParaRPr lang="nl-BE" sz="1600" dirty="0">
              <a:solidFill>
                <a:schemeClr val="bg1">
                  <a:lumMod val="50000"/>
                </a:schemeClr>
              </a:solidFill>
            </a:endParaRPr>
          </a:p>
          <a:p>
            <a:pPr>
              <a:lnSpc>
                <a:spcPct val="80000"/>
              </a:lnSpc>
              <a:buClr>
                <a:srgbClr val="92D050"/>
              </a:buClr>
            </a:pPr>
            <a:r>
              <a:rPr lang="nl-BE" sz="1600" dirty="0">
                <a:solidFill>
                  <a:schemeClr val="bg1">
                    <a:lumMod val="50000"/>
                  </a:schemeClr>
                </a:solidFill>
              </a:rPr>
              <a:t>De volgende bovengemeentelijke projecten zijn nog voorzien: </a:t>
            </a:r>
          </a:p>
          <a:p>
            <a:pPr>
              <a:lnSpc>
                <a:spcPct val="80000"/>
              </a:lnSpc>
              <a:buClr>
                <a:srgbClr val="92D050"/>
              </a:buClr>
            </a:pPr>
            <a:endParaRPr lang="nl-BE" sz="1600" dirty="0">
              <a:solidFill>
                <a:schemeClr val="bg1">
                  <a:lumMod val="50000"/>
                </a:schemeClr>
              </a:solidFill>
            </a:endParaRPr>
          </a:p>
          <a:p>
            <a:pPr lvl="1">
              <a:lnSpc>
                <a:spcPct val="80000"/>
              </a:lnSpc>
              <a:spcBef>
                <a:spcPts val="600"/>
              </a:spcBef>
              <a:buClr>
                <a:srgbClr val="92D050"/>
              </a:buClr>
            </a:pPr>
            <a:r>
              <a:rPr lang="nl-BE" sz="1600" dirty="0"/>
              <a:t>Retentiebekken en RWA-pompstation Molenbeek (zie 97140B)</a:t>
            </a:r>
          </a:p>
          <a:p>
            <a:pPr lvl="1">
              <a:lnSpc>
                <a:spcPct val="80000"/>
              </a:lnSpc>
              <a:spcBef>
                <a:spcPts val="600"/>
              </a:spcBef>
              <a:buClr>
                <a:srgbClr val="92D050"/>
              </a:buClr>
            </a:pPr>
            <a:r>
              <a:rPr lang="nl-BE" sz="1600" dirty="0"/>
              <a:t>Aansluiting </a:t>
            </a:r>
            <a:r>
              <a:rPr lang="nl-BE" sz="1600" dirty="0" err="1"/>
              <a:t>Viersel</a:t>
            </a:r>
            <a:endParaRPr lang="nl-BE" sz="1600" dirty="0"/>
          </a:p>
          <a:p>
            <a:pPr lvl="1">
              <a:lnSpc>
                <a:spcPct val="80000"/>
              </a:lnSpc>
              <a:spcBef>
                <a:spcPts val="600"/>
              </a:spcBef>
              <a:buClr>
                <a:srgbClr val="92D050"/>
              </a:buClr>
            </a:pPr>
            <a:r>
              <a:rPr lang="nl-BE" sz="1600" dirty="0"/>
              <a:t>Aansluiting KMO-zone </a:t>
            </a:r>
            <a:r>
              <a:rPr lang="nl-BE" sz="1600" dirty="0" err="1"/>
              <a:t>Massenhoven</a:t>
            </a:r>
            <a:endParaRPr lang="nl-BE" sz="1600" dirty="0"/>
          </a:p>
          <a:p>
            <a:pPr lvl="1">
              <a:lnSpc>
                <a:spcPct val="80000"/>
              </a:lnSpc>
              <a:spcBef>
                <a:spcPts val="600"/>
              </a:spcBef>
              <a:buClr>
                <a:srgbClr val="92D050"/>
              </a:buClr>
            </a:pPr>
            <a:r>
              <a:rPr lang="nl-BE" sz="1600" dirty="0"/>
              <a:t>Aanleg riolering in Zagerijstraat, Nijverheidsweg en Kanaalstraat</a:t>
            </a:r>
          </a:p>
          <a:p>
            <a:pPr lvl="1">
              <a:lnSpc>
                <a:spcPct val="80000"/>
              </a:lnSpc>
              <a:buClr>
                <a:srgbClr val="92D050"/>
              </a:buClr>
            </a:pPr>
            <a:endParaRPr lang="nl-BE" sz="1600" dirty="0"/>
          </a:p>
          <a:p>
            <a:pPr lvl="1">
              <a:lnSpc>
                <a:spcPct val="80000"/>
              </a:lnSpc>
              <a:buClr>
                <a:srgbClr val="92D050"/>
              </a:buClr>
              <a:buFontTx/>
              <a:buNone/>
            </a:pPr>
            <a:r>
              <a:rPr lang="nl-BE" sz="1600" dirty="0"/>
              <a:t>Deze projecten vertegenwoordigen samen +/- 700 bijkomende huishoudelijke </a:t>
            </a:r>
            <a:r>
              <a:rPr lang="nl-BE" sz="1600" dirty="0" err="1"/>
              <a:t>IE’s</a:t>
            </a:r>
            <a:r>
              <a:rPr lang="nl-BE" sz="1600" dirty="0"/>
              <a:t>.</a:t>
            </a:r>
          </a:p>
          <a:p>
            <a:pPr>
              <a:lnSpc>
                <a:spcPct val="80000"/>
              </a:lnSpc>
              <a:buClr>
                <a:srgbClr val="92D050"/>
              </a:buClr>
            </a:pPr>
            <a:endParaRPr lang="nl-BE" sz="1600" dirty="0">
              <a:solidFill>
                <a:schemeClr val="bg1">
                  <a:lumMod val="50000"/>
                </a:schemeClr>
              </a:solidFill>
            </a:endParaRPr>
          </a:p>
          <a:p>
            <a:pPr>
              <a:lnSpc>
                <a:spcPct val="80000"/>
              </a:lnSpc>
              <a:buClr>
                <a:srgbClr val="92D050"/>
              </a:buClr>
            </a:pPr>
            <a:r>
              <a:rPr lang="nl-BE" sz="1600" dirty="0">
                <a:solidFill>
                  <a:schemeClr val="bg1">
                    <a:lumMod val="50000"/>
                  </a:schemeClr>
                </a:solidFill>
              </a:rPr>
              <a:t>Ook het gemeentelijke stelsel dient nog verder uitgebreid te worden.  </a:t>
            </a:r>
          </a:p>
          <a:p>
            <a:pPr>
              <a:lnSpc>
                <a:spcPct val="80000"/>
              </a:lnSpc>
            </a:pPr>
            <a:endParaRPr lang="nl-BE" sz="900" dirty="0">
              <a:solidFill>
                <a:schemeClr val="bg1">
                  <a:lumMod val="50000"/>
                </a:schemeClr>
              </a:solidFill>
            </a:endParaRPr>
          </a:p>
        </p:txBody>
      </p:sp>
    </p:spTree>
    <p:extLst>
      <p:ext uri="{BB962C8B-B14F-4D97-AF65-F5344CB8AC3E}">
        <p14:creationId xmlns:p14="http://schemas.microsoft.com/office/powerpoint/2010/main" val="26957964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kstvak 1"/>
          <p:cNvSpPr txBox="1">
            <a:spLocks noChangeArrowheads="1"/>
          </p:cNvSpPr>
          <p:nvPr/>
        </p:nvSpPr>
        <p:spPr bwMode="auto">
          <a:xfrm>
            <a:off x="357188" y="3643313"/>
            <a:ext cx="8744958" cy="923330"/>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5400" b="0" i="0" u="none" strike="noStrike" kern="1200" cap="none" spc="0" normalizeH="0" baseline="0" noProof="0" dirty="0">
                <a:ln>
                  <a:noFill/>
                </a:ln>
                <a:solidFill>
                  <a:prstClr val="white"/>
                </a:solidFill>
                <a:effectLst/>
                <a:uLnTx/>
                <a:uFillTx/>
                <a:latin typeface="Calibri"/>
                <a:ea typeface="+mn-ea"/>
                <a:cs typeface="+mn-cs"/>
              </a:rPr>
              <a:t>Bovengemeentelijke projecten</a:t>
            </a:r>
          </a:p>
        </p:txBody>
      </p:sp>
      <p:sp>
        <p:nvSpPr>
          <p:cNvPr id="3" name="Tekstvak 2"/>
          <p:cNvSpPr txBox="1"/>
          <p:nvPr/>
        </p:nvSpPr>
        <p:spPr>
          <a:xfrm>
            <a:off x="500063" y="5572125"/>
            <a:ext cx="2828018" cy="83715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2420" b="0" i="0" u="none" strike="noStrike" kern="1200" cap="none" spc="0" normalizeH="0" baseline="0" noProof="0" dirty="0">
                <a:ln>
                  <a:noFill/>
                </a:ln>
                <a:solidFill>
                  <a:prstClr val="white"/>
                </a:solidFill>
                <a:effectLst/>
                <a:uLnTx/>
                <a:uFillTx/>
                <a:latin typeface="Arial" pitchFamily="34" charset="0"/>
                <a:ea typeface="+mn-ea"/>
                <a:cs typeface="+mn-cs"/>
              </a:rPr>
              <a:t>Molenbeek-</a:t>
            </a:r>
            <a:r>
              <a:rPr kumimoji="0" lang="nl-BE" sz="2420" b="0" i="0" u="none" strike="noStrike" kern="1200" cap="none" spc="0" normalizeH="0" baseline="0" noProof="0" dirty="0" err="1">
                <a:ln>
                  <a:noFill/>
                </a:ln>
                <a:solidFill>
                  <a:prstClr val="white"/>
                </a:solidFill>
                <a:effectLst/>
                <a:uLnTx/>
                <a:uFillTx/>
                <a:latin typeface="Arial" pitchFamily="34" charset="0"/>
                <a:ea typeface="+mn-ea"/>
                <a:cs typeface="+mn-cs"/>
              </a:rPr>
              <a:t>Bollaak</a:t>
            </a:r>
            <a:br>
              <a:rPr kumimoji="0" lang="nl-BE" sz="2420" b="0" i="0" u="none" strike="noStrike" kern="1200" cap="none" spc="0" normalizeH="0" baseline="0" noProof="0" dirty="0">
                <a:ln>
                  <a:noFill/>
                </a:ln>
                <a:solidFill>
                  <a:prstClr val="white"/>
                </a:solidFill>
                <a:effectLst/>
                <a:uLnTx/>
                <a:uFillTx/>
                <a:latin typeface="Arial" pitchFamily="34" charset="0"/>
                <a:ea typeface="+mn-ea"/>
                <a:cs typeface="+mn-cs"/>
              </a:rPr>
            </a:br>
            <a:endParaRPr kumimoji="0" lang="nl-BE" sz="2420" b="0" i="0" u="none" strike="noStrike" kern="1200" cap="none" spc="0" normalizeH="0" baseline="0" noProof="0" dirty="0">
              <a:ln>
                <a:noFill/>
              </a:ln>
              <a:solidFill>
                <a:prstClr val="white"/>
              </a:solidFill>
              <a:effectLst/>
              <a:uLnTx/>
              <a:uFillTx/>
              <a:latin typeface="Arial" pitchFamily="34" charset="0"/>
              <a:ea typeface="+mn-ea"/>
              <a:cs typeface="+mn-cs"/>
            </a:endParaRPr>
          </a:p>
        </p:txBody>
      </p:sp>
    </p:spTree>
    <p:extLst>
      <p:ext uri="{BB962C8B-B14F-4D97-AF65-F5344CB8AC3E}">
        <p14:creationId xmlns:p14="http://schemas.microsoft.com/office/powerpoint/2010/main" val="3083065980"/>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856652" y="142852"/>
            <a:ext cx="7772400" cy="1470025"/>
          </a:xfrm>
        </p:spPr>
        <p:txBody>
          <a:bodyPr>
            <a:normAutofit/>
          </a:bodyPr>
          <a:lstStyle/>
          <a:p>
            <a:pPr algn="l"/>
            <a:r>
              <a:rPr lang="nl-BE" sz="3200" b="1" dirty="0"/>
              <a:t>Status projecten</a:t>
            </a:r>
          </a:p>
        </p:txBody>
      </p:sp>
      <p:graphicFrame>
        <p:nvGraphicFramePr>
          <p:cNvPr id="5" name="Tabel 4">
            <a:extLst>
              <a:ext uri="{FF2B5EF4-FFF2-40B4-BE49-F238E27FC236}">
                <a16:creationId xmlns:a16="http://schemas.microsoft.com/office/drawing/2014/main" id="{7EC4767C-C6F9-461C-8458-A0BE2F46CB7D}"/>
              </a:ext>
            </a:extLst>
          </p:cNvPr>
          <p:cNvGraphicFramePr>
            <a:graphicFrameLocks noGrp="1"/>
          </p:cNvGraphicFramePr>
          <p:nvPr>
            <p:extLst>
              <p:ext uri="{D42A27DB-BD31-4B8C-83A1-F6EECF244321}">
                <p14:modId xmlns:p14="http://schemas.microsoft.com/office/powerpoint/2010/main" val="735004963"/>
              </p:ext>
            </p:extLst>
          </p:nvPr>
        </p:nvGraphicFramePr>
        <p:xfrm>
          <a:off x="941388" y="1254125"/>
          <a:ext cx="7259720" cy="4351340"/>
        </p:xfrm>
        <a:graphic>
          <a:graphicData uri="http://schemas.openxmlformats.org/drawingml/2006/table">
            <a:tbl>
              <a:tblPr>
                <a:tableStyleId>{5C22544A-7EE6-4342-B048-85BDC9FD1C3A}</a:tableStyleId>
              </a:tblPr>
              <a:tblGrid>
                <a:gridCol w="711003">
                  <a:extLst>
                    <a:ext uri="{9D8B030D-6E8A-4147-A177-3AD203B41FA5}">
                      <a16:colId xmlns:a16="http://schemas.microsoft.com/office/drawing/2014/main" val="3164352732"/>
                    </a:ext>
                  </a:extLst>
                </a:gridCol>
                <a:gridCol w="2105568">
                  <a:extLst>
                    <a:ext uri="{9D8B030D-6E8A-4147-A177-3AD203B41FA5}">
                      <a16:colId xmlns:a16="http://schemas.microsoft.com/office/drawing/2014/main" val="2802693348"/>
                    </a:ext>
                  </a:extLst>
                </a:gridCol>
                <a:gridCol w="478992">
                  <a:extLst>
                    <a:ext uri="{9D8B030D-6E8A-4147-A177-3AD203B41FA5}">
                      <a16:colId xmlns:a16="http://schemas.microsoft.com/office/drawing/2014/main" val="402961570"/>
                    </a:ext>
                  </a:extLst>
                </a:gridCol>
                <a:gridCol w="478992">
                  <a:extLst>
                    <a:ext uri="{9D8B030D-6E8A-4147-A177-3AD203B41FA5}">
                      <a16:colId xmlns:a16="http://schemas.microsoft.com/office/drawing/2014/main" val="3239361519"/>
                    </a:ext>
                  </a:extLst>
                </a:gridCol>
                <a:gridCol w="478992">
                  <a:extLst>
                    <a:ext uri="{9D8B030D-6E8A-4147-A177-3AD203B41FA5}">
                      <a16:colId xmlns:a16="http://schemas.microsoft.com/office/drawing/2014/main" val="4173971470"/>
                    </a:ext>
                  </a:extLst>
                </a:gridCol>
                <a:gridCol w="478992">
                  <a:extLst>
                    <a:ext uri="{9D8B030D-6E8A-4147-A177-3AD203B41FA5}">
                      <a16:colId xmlns:a16="http://schemas.microsoft.com/office/drawing/2014/main" val="3780308021"/>
                    </a:ext>
                  </a:extLst>
                </a:gridCol>
                <a:gridCol w="758404">
                  <a:extLst>
                    <a:ext uri="{9D8B030D-6E8A-4147-A177-3AD203B41FA5}">
                      <a16:colId xmlns:a16="http://schemas.microsoft.com/office/drawing/2014/main" val="4028049052"/>
                    </a:ext>
                  </a:extLst>
                </a:gridCol>
                <a:gridCol w="728467">
                  <a:extLst>
                    <a:ext uri="{9D8B030D-6E8A-4147-A177-3AD203B41FA5}">
                      <a16:colId xmlns:a16="http://schemas.microsoft.com/office/drawing/2014/main" val="4164099216"/>
                    </a:ext>
                  </a:extLst>
                </a:gridCol>
                <a:gridCol w="1040310">
                  <a:extLst>
                    <a:ext uri="{9D8B030D-6E8A-4147-A177-3AD203B41FA5}">
                      <a16:colId xmlns:a16="http://schemas.microsoft.com/office/drawing/2014/main" val="4263568591"/>
                    </a:ext>
                  </a:extLst>
                </a:gridCol>
              </a:tblGrid>
              <a:tr h="1056005">
                <a:tc>
                  <a:txBody>
                    <a:bodyPr/>
                    <a:lstStyle/>
                    <a:p>
                      <a:pPr algn="ctr" rtl="0" fontAlgn="ctr"/>
                      <a:r>
                        <a:rPr lang="nl-BE" sz="1300" u="none" strike="noStrike" dirty="0">
                          <a:effectLst/>
                        </a:rPr>
                        <a:t>Cd project</a:t>
                      </a:r>
                      <a:endParaRPr lang="nl-BE" sz="1300" b="0" i="0" u="none" strike="noStrike" dirty="0">
                        <a:solidFill>
                          <a:srgbClr val="000000"/>
                        </a:solidFill>
                        <a:effectLst/>
                        <a:latin typeface="Calibri" panose="020F0502020204030204" pitchFamily="34" charset="0"/>
                      </a:endParaRPr>
                    </a:p>
                  </a:txBody>
                  <a:tcPr marL="7489" marR="7489" marT="7489" marB="0" anchor="ctr">
                    <a:solidFill>
                      <a:schemeClr val="bg2">
                        <a:lumMod val="85000"/>
                      </a:schemeClr>
                    </a:solidFill>
                  </a:tcPr>
                </a:tc>
                <a:tc>
                  <a:txBody>
                    <a:bodyPr/>
                    <a:lstStyle/>
                    <a:p>
                      <a:pPr algn="ctr" rtl="0" fontAlgn="ctr"/>
                      <a:r>
                        <a:rPr lang="nl-BE" sz="1300" u="none" strike="noStrike" dirty="0">
                          <a:effectLst/>
                        </a:rPr>
                        <a:t>Nm project</a:t>
                      </a:r>
                      <a:endParaRPr lang="nl-BE" sz="1300" b="0" i="0" u="none" strike="noStrike" dirty="0">
                        <a:solidFill>
                          <a:srgbClr val="000000"/>
                        </a:solidFill>
                        <a:effectLst/>
                        <a:latin typeface="Calibri" panose="020F0502020204030204" pitchFamily="34" charset="0"/>
                      </a:endParaRPr>
                    </a:p>
                  </a:txBody>
                  <a:tcPr marL="7489" marR="7489" marT="7489" marB="0" anchor="ctr">
                    <a:solidFill>
                      <a:schemeClr val="bg2">
                        <a:lumMod val="85000"/>
                      </a:schemeClr>
                    </a:solidFill>
                  </a:tcPr>
                </a:tc>
                <a:tc>
                  <a:txBody>
                    <a:bodyPr/>
                    <a:lstStyle/>
                    <a:p>
                      <a:pPr algn="ctr" rtl="0" fontAlgn="ctr"/>
                      <a:r>
                        <a:rPr lang="nl-BE" sz="1300" u="none" strike="noStrike">
                          <a:effectLst/>
                        </a:rPr>
                        <a:t>IP jaar</a:t>
                      </a:r>
                      <a:endParaRPr lang="nl-BE" sz="1300" b="0" i="0" u="none" strike="noStrike">
                        <a:solidFill>
                          <a:srgbClr val="000000"/>
                        </a:solidFill>
                        <a:effectLst/>
                        <a:latin typeface="Calibri" panose="020F0502020204030204" pitchFamily="34" charset="0"/>
                      </a:endParaRPr>
                    </a:p>
                  </a:txBody>
                  <a:tcPr marL="7489" marR="7489" marT="7489" marB="0" anchor="ctr">
                    <a:solidFill>
                      <a:schemeClr val="bg2">
                        <a:lumMod val="85000"/>
                      </a:schemeClr>
                    </a:solidFill>
                  </a:tcPr>
                </a:tc>
                <a:tc>
                  <a:txBody>
                    <a:bodyPr/>
                    <a:lstStyle/>
                    <a:p>
                      <a:pPr algn="ctr" rtl="0" fontAlgn="ctr"/>
                      <a:r>
                        <a:rPr lang="nl-BE" sz="1300" u="none" strike="noStrike">
                          <a:effectLst/>
                        </a:rPr>
                        <a:t>Aard project / Service</a:t>
                      </a:r>
                      <a:endParaRPr lang="nl-BE" sz="1300" b="0" i="0" u="none" strike="noStrike">
                        <a:solidFill>
                          <a:srgbClr val="000000"/>
                        </a:solidFill>
                        <a:effectLst/>
                        <a:latin typeface="Calibri" panose="020F0502020204030204" pitchFamily="34" charset="0"/>
                      </a:endParaRPr>
                    </a:p>
                  </a:txBody>
                  <a:tcPr marL="7489" marR="7489" marT="7489" marB="0" anchor="ctr">
                    <a:solidFill>
                      <a:schemeClr val="bg2">
                        <a:lumMod val="85000"/>
                      </a:schemeClr>
                    </a:solidFill>
                  </a:tcPr>
                </a:tc>
                <a:tc>
                  <a:txBody>
                    <a:bodyPr/>
                    <a:lstStyle/>
                    <a:p>
                      <a:pPr algn="ctr" rtl="0" fontAlgn="ctr"/>
                      <a:r>
                        <a:rPr lang="nl-BE" sz="1300" u="none" strike="noStrike">
                          <a:effectLst/>
                        </a:rPr>
                        <a:t>Cd programma</a:t>
                      </a:r>
                      <a:endParaRPr lang="nl-BE" sz="1300" b="0" i="0" u="none" strike="noStrike">
                        <a:solidFill>
                          <a:srgbClr val="000000"/>
                        </a:solidFill>
                        <a:effectLst/>
                        <a:latin typeface="Calibri" panose="020F0502020204030204" pitchFamily="34" charset="0"/>
                      </a:endParaRPr>
                    </a:p>
                  </a:txBody>
                  <a:tcPr marL="7489" marR="7489" marT="7489" marB="0" anchor="ctr">
                    <a:solidFill>
                      <a:schemeClr val="bg2">
                        <a:lumMod val="85000"/>
                      </a:schemeClr>
                    </a:solidFill>
                  </a:tcPr>
                </a:tc>
                <a:tc>
                  <a:txBody>
                    <a:bodyPr/>
                    <a:lstStyle/>
                    <a:p>
                      <a:pPr algn="ctr" rtl="0" fontAlgn="ctr"/>
                      <a:r>
                        <a:rPr lang="nl-BE" sz="1300" u="none" strike="noStrike">
                          <a:effectLst/>
                        </a:rPr>
                        <a:t>Cd projectstatus</a:t>
                      </a:r>
                      <a:endParaRPr lang="nl-BE" sz="1300" b="0" i="0" u="none" strike="noStrike">
                        <a:solidFill>
                          <a:srgbClr val="000000"/>
                        </a:solidFill>
                        <a:effectLst/>
                        <a:latin typeface="Calibri" panose="020F0502020204030204" pitchFamily="34" charset="0"/>
                      </a:endParaRPr>
                    </a:p>
                  </a:txBody>
                  <a:tcPr marL="7489" marR="7489" marT="7489" marB="0" anchor="ctr">
                    <a:solidFill>
                      <a:schemeClr val="bg2">
                        <a:lumMod val="85000"/>
                      </a:schemeClr>
                    </a:solidFill>
                  </a:tcPr>
                </a:tc>
                <a:tc>
                  <a:txBody>
                    <a:bodyPr/>
                    <a:lstStyle/>
                    <a:p>
                      <a:pPr algn="ctr" rtl="0" fontAlgn="ctr"/>
                      <a:r>
                        <a:rPr lang="nl-BE" sz="1300" u="none" strike="noStrike">
                          <a:effectLst/>
                        </a:rPr>
                        <a:t>Nm Projectstatus</a:t>
                      </a:r>
                      <a:endParaRPr lang="nl-BE" sz="1300" b="0" i="0" u="none" strike="noStrike">
                        <a:solidFill>
                          <a:srgbClr val="000000"/>
                        </a:solidFill>
                        <a:effectLst/>
                        <a:latin typeface="Calibri" panose="020F0502020204030204" pitchFamily="34" charset="0"/>
                      </a:endParaRPr>
                    </a:p>
                  </a:txBody>
                  <a:tcPr marL="7489" marR="7489" marT="7489" marB="0" anchor="ctr">
                    <a:solidFill>
                      <a:schemeClr val="bg2">
                        <a:lumMod val="85000"/>
                      </a:schemeClr>
                    </a:solidFill>
                  </a:tcPr>
                </a:tc>
                <a:tc>
                  <a:txBody>
                    <a:bodyPr/>
                    <a:lstStyle/>
                    <a:p>
                      <a:pPr algn="ctr" rtl="0" fontAlgn="ctr"/>
                      <a:r>
                        <a:rPr lang="nl-BE" sz="1300" u="none" strike="noStrike">
                          <a:effectLst/>
                        </a:rPr>
                        <a:t>Zuiveringsgebied</a:t>
                      </a:r>
                      <a:endParaRPr lang="nl-BE" sz="1300" b="0" i="0" u="none" strike="noStrike">
                        <a:solidFill>
                          <a:srgbClr val="000000"/>
                        </a:solidFill>
                        <a:effectLst/>
                        <a:latin typeface="Calibri" panose="020F0502020204030204" pitchFamily="34" charset="0"/>
                      </a:endParaRPr>
                    </a:p>
                  </a:txBody>
                  <a:tcPr marL="7489" marR="7489" marT="7489" marB="0" anchor="ctr">
                    <a:solidFill>
                      <a:schemeClr val="bg2">
                        <a:lumMod val="85000"/>
                      </a:schemeClr>
                    </a:solidFill>
                  </a:tcPr>
                </a:tc>
                <a:tc>
                  <a:txBody>
                    <a:bodyPr/>
                    <a:lstStyle/>
                    <a:p>
                      <a:pPr algn="ctr" rtl="0" fontAlgn="ctr"/>
                      <a:r>
                        <a:rPr lang="nl-BE" sz="1300" u="none" strike="noStrike">
                          <a:effectLst/>
                        </a:rPr>
                        <a:t>Nm gemeente</a:t>
                      </a:r>
                      <a:endParaRPr lang="nl-BE" sz="1300" b="0" i="0" u="none" strike="noStrike">
                        <a:solidFill>
                          <a:srgbClr val="000000"/>
                        </a:solidFill>
                        <a:effectLst/>
                        <a:latin typeface="Calibri" panose="020F0502020204030204" pitchFamily="34" charset="0"/>
                      </a:endParaRPr>
                    </a:p>
                  </a:txBody>
                  <a:tcPr marL="7489" marR="7489" marT="7489" marB="0" anchor="ctr">
                    <a:solidFill>
                      <a:schemeClr val="bg2">
                        <a:lumMod val="85000"/>
                      </a:schemeClr>
                    </a:solidFill>
                  </a:tcPr>
                </a:tc>
                <a:extLst>
                  <a:ext uri="{0D108BD9-81ED-4DB2-BD59-A6C34878D82A}">
                    <a16:rowId xmlns:a16="http://schemas.microsoft.com/office/drawing/2014/main" val="3142567745"/>
                  </a:ext>
                </a:extLst>
              </a:tr>
              <a:tr h="659067">
                <a:tc>
                  <a:txBody>
                    <a:bodyPr/>
                    <a:lstStyle/>
                    <a:p>
                      <a:pPr algn="l" rtl="0" fontAlgn="ctr"/>
                      <a:r>
                        <a:rPr lang="nl-BE" sz="1300" u="none" strike="noStrike" dirty="0">
                          <a:effectLst/>
                        </a:rPr>
                        <a:t>23110</a:t>
                      </a:r>
                      <a:endParaRPr lang="nl-BE" sz="1300" b="0" i="0" u="none" strike="noStrike" dirty="0">
                        <a:solidFill>
                          <a:srgbClr val="000000"/>
                        </a:solidFill>
                        <a:effectLst/>
                        <a:latin typeface="Calibri" panose="020F0502020204030204" pitchFamily="34" charset="0"/>
                      </a:endParaRPr>
                    </a:p>
                  </a:txBody>
                  <a:tcPr marL="7489" marR="7489" marT="7489" marB="0" anchor="ctr">
                    <a:solidFill>
                      <a:schemeClr val="bg2">
                        <a:lumMod val="85000"/>
                      </a:schemeClr>
                    </a:solidFill>
                  </a:tcPr>
                </a:tc>
                <a:tc>
                  <a:txBody>
                    <a:bodyPr/>
                    <a:lstStyle/>
                    <a:p>
                      <a:pPr algn="l" rtl="0" fontAlgn="ctr"/>
                      <a:r>
                        <a:rPr lang="nl-BE" sz="1300" u="none" strike="noStrike" dirty="0">
                          <a:effectLst/>
                        </a:rPr>
                        <a:t>Sanering overstorten </a:t>
                      </a:r>
                      <a:r>
                        <a:rPr lang="nl-BE" sz="1300" u="none" strike="noStrike" dirty="0" err="1">
                          <a:effectLst/>
                        </a:rPr>
                        <a:t>Sniederspad</a:t>
                      </a:r>
                      <a:r>
                        <a:rPr lang="nl-BE" sz="1300" u="none" strike="noStrike" dirty="0">
                          <a:effectLst/>
                        </a:rPr>
                        <a:t> en Willeboeren</a:t>
                      </a:r>
                      <a:endParaRPr lang="nl-BE" sz="1300" b="0" i="0" u="none" strike="noStrike" dirty="0">
                        <a:solidFill>
                          <a:srgbClr val="000000"/>
                        </a:solidFill>
                        <a:effectLst/>
                        <a:latin typeface="Calibri" panose="020F0502020204030204" pitchFamily="34" charset="0"/>
                      </a:endParaRPr>
                    </a:p>
                  </a:txBody>
                  <a:tcPr marL="7489" marR="7489" marT="7489" marB="0" anchor="ctr">
                    <a:solidFill>
                      <a:schemeClr val="bg2">
                        <a:lumMod val="85000"/>
                      </a:schemeClr>
                    </a:solidFill>
                  </a:tcPr>
                </a:tc>
                <a:tc>
                  <a:txBody>
                    <a:bodyPr/>
                    <a:lstStyle/>
                    <a:p>
                      <a:pPr algn="ctr" rtl="0" fontAlgn="ctr"/>
                      <a:r>
                        <a:rPr lang="nl-BE" sz="1300" u="none" strike="noStrike">
                          <a:effectLst/>
                        </a:rPr>
                        <a:t>2017</a:t>
                      </a:r>
                      <a:endParaRPr lang="nl-BE" sz="1300" b="0" i="0" u="none" strike="noStrike">
                        <a:solidFill>
                          <a:srgbClr val="000000"/>
                        </a:solidFill>
                        <a:effectLst/>
                        <a:latin typeface="Calibri" panose="020F0502020204030204" pitchFamily="34" charset="0"/>
                      </a:endParaRPr>
                    </a:p>
                  </a:txBody>
                  <a:tcPr marL="7489" marR="7489" marT="7489" marB="0" anchor="ctr">
                    <a:solidFill>
                      <a:schemeClr val="bg2">
                        <a:lumMod val="85000"/>
                      </a:schemeClr>
                    </a:solidFill>
                  </a:tcPr>
                </a:tc>
                <a:tc>
                  <a:txBody>
                    <a:bodyPr/>
                    <a:lstStyle/>
                    <a:p>
                      <a:pPr algn="l" rtl="0" fontAlgn="ctr"/>
                      <a:r>
                        <a:rPr lang="nl-BE" sz="1300" u="none" strike="noStrike">
                          <a:effectLst/>
                        </a:rPr>
                        <a:t>PRIO</a:t>
                      </a:r>
                      <a:endParaRPr lang="nl-BE" sz="1300" b="0" i="0" u="none" strike="noStrike">
                        <a:solidFill>
                          <a:srgbClr val="000000"/>
                        </a:solidFill>
                        <a:effectLst/>
                        <a:latin typeface="Calibri" panose="020F0502020204030204" pitchFamily="34" charset="0"/>
                      </a:endParaRPr>
                    </a:p>
                  </a:txBody>
                  <a:tcPr marL="7489" marR="7489" marT="7489" marB="0" anchor="ctr">
                    <a:solidFill>
                      <a:schemeClr val="bg2">
                        <a:lumMod val="85000"/>
                      </a:schemeClr>
                    </a:solidFill>
                  </a:tcPr>
                </a:tc>
                <a:tc>
                  <a:txBody>
                    <a:bodyPr/>
                    <a:lstStyle/>
                    <a:p>
                      <a:pPr algn="ctr" rtl="0" fontAlgn="ctr"/>
                      <a:r>
                        <a:rPr lang="nl-BE" sz="1300" u="none" strike="noStrike">
                          <a:effectLst/>
                        </a:rPr>
                        <a:t>I</a:t>
                      </a:r>
                      <a:endParaRPr lang="nl-BE" sz="1300" b="0" i="0" u="none" strike="noStrike">
                        <a:solidFill>
                          <a:srgbClr val="000000"/>
                        </a:solidFill>
                        <a:effectLst/>
                        <a:latin typeface="Calibri" panose="020F0502020204030204" pitchFamily="34" charset="0"/>
                      </a:endParaRPr>
                    </a:p>
                  </a:txBody>
                  <a:tcPr marL="7489" marR="7489" marT="7489" marB="0" anchor="ctr">
                    <a:solidFill>
                      <a:schemeClr val="bg2">
                        <a:lumMod val="85000"/>
                      </a:schemeClr>
                    </a:solidFill>
                  </a:tcPr>
                </a:tc>
                <a:tc>
                  <a:txBody>
                    <a:bodyPr/>
                    <a:lstStyle/>
                    <a:p>
                      <a:pPr algn="ctr" rtl="0" fontAlgn="ctr"/>
                      <a:r>
                        <a:rPr lang="nl-BE" sz="1300" u="none" strike="noStrike">
                          <a:effectLst/>
                        </a:rPr>
                        <a:t>1</a:t>
                      </a:r>
                      <a:endParaRPr lang="nl-BE" sz="1300" b="0" i="0" u="none" strike="noStrike">
                        <a:solidFill>
                          <a:srgbClr val="000000"/>
                        </a:solidFill>
                        <a:effectLst/>
                        <a:latin typeface="Calibri" panose="020F0502020204030204" pitchFamily="34" charset="0"/>
                      </a:endParaRPr>
                    </a:p>
                  </a:txBody>
                  <a:tcPr marL="7489" marR="7489" marT="7489" marB="0" anchor="ctr">
                    <a:solidFill>
                      <a:schemeClr val="bg2">
                        <a:lumMod val="85000"/>
                      </a:schemeClr>
                    </a:solidFill>
                  </a:tcPr>
                </a:tc>
                <a:tc>
                  <a:txBody>
                    <a:bodyPr/>
                    <a:lstStyle/>
                    <a:p>
                      <a:pPr algn="ctr" rtl="0" fontAlgn="ctr"/>
                      <a:r>
                        <a:rPr lang="nl-BE" sz="1300" u="none" strike="noStrike">
                          <a:effectLst/>
                        </a:rPr>
                        <a:t>Haal-baarheid</a:t>
                      </a:r>
                      <a:endParaRPr lang="nl-BE" sz="1300" b="0" i="0" u="none" strike="noStrike">
                        <a:solidFill>
                          <a:srgbClr val="000000"/>
                        </a:solidFill>
                        <a:effectLst/>
                        <a:latin typeface="Calibri" panose="020F0502020204030204" pitchFamily="34" charset="0"/>
                      </a:endParaRPr>
                    </a:p>
                  </a:txBody>
                  <a:tcPr marL="7489" marR="7489" marT="7489" marB="0" anchor="ctr">
                    <a:solidFill>
                      <a:schemeClr val="bg2">
                        <a:lumMod val="85000"/>
                      </a:schemeClr>
                    </a:solidFill>
                  </a:tcPr>
                </a:tc>
                <a:tc>
                  <a:txBody>
                    <a:bodyPr/>
                    <a:lstStyle/>
                    <a:p>
                      <a:pPr algn="ctr" rtl="0" fontAlgn="ctr"/>
                      <a:r>
                        <a:rPr lang="nl-BE" sz="1300" u="none" strike="noStrike">
                          <a:effectLst/>
                        </a:rPr>
                        <a:t>071  Pulderbos                               </a:t>
                      </a:r>
                      <a:endParaRPr lang="nl-BE" sz="1300" b="0" i="0" u="none" strike="noStrike">
                        <a:solidFill>
                          <a:srgbClr val="000000"/>
                        </a:solidFill>
                        <a:effectLst/>
                        <a:latin typeface="Calibri" panose="020F0502020204030204" pitchFamily="34" charset="0"/>
                      </a:endParaRPr>
                    </a:p>
                  </a:txBody>
                  <a:tcPr marL="7489" marR="7489" marT="7489" marB="0" anchor="ctr">
                    <a:solidFill>
                      <a:schemeClr val="bg2">
                        <a:lumMod val="85000"/>
                      </a:schemeClr>
                    </a:solidFill>
                  </a:tcPr>
                </a:tc>
                <a:tc>
                  <a:txBody>
                    <a:bodyPr/>
                    <a:lstStyle/>
                    <a:p>
                      <a:pPr algn="l" rtl="0" fontAlgn="ctr"/>
                      <a:r>
                        <a:rPr lang="nl-BE" sz="1300" u="none" strike="noStrike">
                          <a:effectLst/>
                        </a:rPr>
                        <a:t>ZANDHOVEN</a:t>
                      </a:r>
                      <a:endParaRPr lang="nl-BE" sz="1300" b="0" i="0" u="none" strike="noStrike">
                        <a:solidFill>
                          <a:srgbClr val="000000"/>
                        </a:solidFill>
                        <a:effectLst/>
                        <a:latin typeface="Calibri" panose="020F0502020204030204" pitchFamily="34" charset="0"/>
                      </a:endParaRPr>
                    </a:p>
                  </a:txBody>
                  <a:tcPr marL="7489" marR="7489" marT="7489" marB="0" anchor="ctr">
                    <a:solidFill>
                      <a:schemeClr val="bg2">
                        <a:lumMod val="85000"/>
                      </a:schemeClr>
                    </a:solidFill>
                  </a:tcPr>
                </a:tc>
                <a:extLst>
                  <a:ext uri="{0D108BD9-81ED-4DB2-BD59-A6C34878D82A}">
                    <a16:rowId xmlns:a16="http://schemas.microsoft.com/office/drawing/2014/main" val="3059839677"/>
                  </a:ext>
                </a:extLst>
              </a:tr>
              <a:tr h="659067">
                <a:tc>
                  <a:txBody>
                    <a:bodyPr/>
                    <a:lstStyle/>
                    <a:p>
                      <a:pPr algn="l" rtl="0" fontAlgn="ctr"/>
                      <a:r>
                        <a:rPr lang="nl-BE" sz="1300" u="none" strike="noStrike">
                          <a:effectLst/>
                        </a:rPr>
                        <a:t>20908</a:t>
                      </a:r>
                      <a:endParaRPr lang="nl-BE" sz="1300" b="0" i="0" u="none" strike="noStrike">
                        <a:solidFill>
                          <a:srgbClr val="000000"/>
                        </a:solidFill>
                        <a:effectLst/>
                        <a:latin typeface="Calibri" panose="020F0502020204030204" pitchFamily="34" charset="0"/>
                      </a:endParaRPr>
                    </a:p>
                  </a:txBody>
                  <a:tcPr marL="7489" marR="7489" marT="7489" marB="0" anchor="ctr">
                    <a:solidFill>
                      <a:schemeClr val="bg2">
                        <a:lumMod val="85000"/>
                      </a:schemeClr>
                    </a:solidFill>
                  </a:tcPr>
                </a:tc>
                <a:tc>
                  <a:txBody>
                    <a:bodyPr/>
                    <a:lstStyle/>
                    <a:p>
                      <a:pPr algn="l" rtl="0" fontAlgn="ctr"/>
                      <a:r>
                        <a:rPr lang="nl-BE" sz="1300" u="none" strike="noStrike" dirty="0">
                          <a:effectLst/>
                        </a:rPr>
                        <a:t>Aansluiting KMO-zone </a:t>
                      </a:r>
                      <a:r>
                        <a:rPr lang="nl-BE" sz="1300" u="none" strike="noStrike" dirty="0" err="1">
                          <a:effectLst/>
                        </a:rPr>
                        <a:t>Massenhoven</a:t>
                      </a:r>
                      <a:endParaRPr lang="nl-BE" sz="1300" b="0" i="0" u="none" strike="noStrike" dirty="0">
                        <a:solidFill>
                          <a:srgbClr val="000000"/>
                        </a:solidFill>
                        <a:effectLst/>
                        <a:latin typeface="Calibri" panose="020F0502020204030204" pitchFamily="34" charset="0"/>
                      </a:endParaRPr>
                    </a:p>
                  </a:txBody>
                  <a:tcPr marL="7489" marR="7489" marT="7489" marB="0" anchor="ctr">
                    <a:solidFill>
                      <a:schemeClr val="bg2">
                        <a:lumMod val="85000"/>
                      </a:schemeClr>
                    </a:solidFill>
                  </a:tcPr>
                </a:tc>
                <a:tc>
                  <a:txBody>
                    <a:bodyPr/>
                    <a:lstStyle/>
                    <a:p>
                      <a:pPr algn="ctr" rtl="0" fontAlgn="ctr"/>
                      <a:r>
                        <a:rPr lang="nl-BE" sz="1300" u="none" strike="noStrike" dirty="0">
                          <a:effectLst/>
                        </a:rPr>
                        <a:t>2014</a:t>
                      </a:r>
                      <a:endParaRPr lang="nl-BE" sz="1300" b="0" i="0" u="none" strike="noStrike" dirty="0">
                        <a:solidFill>
                          <a:srgbClr val="000000"/>
                        </a:solidFill>
                        <a:effectLst/>
                        <a:latin typeface="Calibri" panose="020F0502020204030204" pitchFamily="34" charset="0"/>
                      </a:endParaRPr>
                    </a:p>
                  </a:txBody>
                  <a:tcPr marL="7489" marR="7489" marT="7489" marB="0" anchor="ctr">
                    <a:solidFill>
                      <a:schemeClr val="bg2">
                        <a:lumMod val="85000"/>
                      </a:schemeClr>
                    </a:solidFill>
                  </a:tcPr>
                </a:tc>
                <a:tc>
                  <a:txBody>
                    <a:bodyPr/>
                    <a:lstStyle/>
                    <a:p>
                      <a:pPr algn="l" rtl="0" fontAlgn="ctr"/>
                      <a:r>
                        <a:rPr lang="nl-BE" sz="1300" u="none" strike="noStrike" dirty="0">
                          <a:effectLst/>
                        </a:rPr>
                        <a:t>PRIO</a:t>
                      </a:r>
                      <a:endParaRPr lang="nl-BE" sz="1300" b="0" i="0" u="none" strike="noStrike" dirty="0">
                        <a:solidFill>
                          <a:srgbClr val="000000"/>
                        </a:solidFill>
                        <a:effectLst/>
                        <a:latin typeface="Calibri" panose="020F0502020204030204" pitchFamily="34" charset="0"/>
                      </a:endParaRPr>
                    </a:p>
                  </a:txBody>
                  <a:tcPr marL="7489" marR="7489" marT="7489" marB="0" anchor="ctr">
                    <a:solidFill>
                      <a:schemeClr val="bg2">
                        <a:lumMod val="85000"/>
                      </a:schemeClr>
                    </a:solidFill>
                  </a:tcPr>
                </a:tc>
                <a:tc>
                  <a:txBody>
                    <a:bodyPr/>
                    <a:lstStyle/>
                    <a:p>
                      <a:pPr algn="ctr" rtl="0" fontAlgn="ctr"/>
                      <a:r>
                        <a:rPr lang="nl-BE" sz="1300" u="none" strike="noStrike" dirty="0">
                          <a:effectLst/>
                        </a:rPr>
                        <a:t>I</a:t>
                      </a:r>
                      <a:endParaRPr lang="nl-BE" sz="1300" b="0" i="0" u="none" strike="noStrike" dirty="0">
                        <a:solidFill>
                          <a:srgbClr val="000000"/>
                        </a:solidFill>
                        <a:effectLst/>
                        <a:latin typeface="Calibri" panose="020F0502020204030204" pitchFamily="34" charset="0"/>
                      </a:endParaRPr>
                    </a:p>
                  </a:txBody>
                  <a:tcPr marL="7489" marR="7489" marT="7489" marB="0" anchor="ctr">
                    <a:solidFill>
                      <a:schemeClr val="bg2">
                        <a:lumMod val="85000"/>
                      </a:schemeClr>
                    </a:solidFill>
                  </a:tcPr>
                </a:tc>
                <a:tc>
                  <a:txBody>
                    <a:bodyPr/>
                    <a:lstStyle/>
                    <a:p>
                      <a:pPr algn="ctr" rtl="0" fontAlgn="ctr"/>
                      <a:r>
                        <a:rPr lang="nl-BE" sz="1300" u="none" strike="noStrike" dirty="0">
                          <a:effectLst/>
                        </a:rPr>
                        <a:t>2</a:t>
                      </a:r>
                      <a:endParaRPr lang="nl-BE" sz="1300" b="0" i="0" u="none" strike="noStrike" dirty="0">
                        <a:solidFill>
                          <a:srgbClr val="000000"/>
                        </a:solidFill>
                        <a:effectLst/>
                        <a:latin typeface="Calibri" panose="020F0502020204030204" pitchFamily="34" charset="0"/>
                      </a:endParaRPr>
                    </a:p>
                  </a:txBody>
                  <a:tcPr marL="7489" marR="7489" marT="7489" marB="0" anchor="ctr">
                    <a:solidFill>
                      <a:schemeClr val="bg2">
                        <a:lumMod val="85000"/>
                      </a:schemeClr>
                    </a:solidFill>
                  </a:tcPr>
                </a:tc>
                <a:tc>
                  <a:txBody>
                    <a:bodyPr/>
                    <a:lstStyle/>
                    <a:p>
                      <a:pPr algn="ctr" rtl="0" fontAlgn="ctr"/>
                      <a:r>
                        <a:rPr lang="nl-BE" sz="1300" u="none" strike="noStrike">
                          <a:effectLst/>
                        </a:rPr>
                        <a:t>Voor-ontwerp</a:t>
                      </a:r>
                      <a:endParaRPr lang="nl-BE" sz="1300" b="0" i="0" u="none" strike="noStrike">
                        <a:solidFill>
                          <a:srgbClr val="000000"/>
                        </a:solidFill>
                        <a:effectLst/>
                        <a:latin typeface="Calibri" panose="020F0502020204030204" pitchFamily="34" charset="0"/>
                      </a:endParaRPr>
                    </a:p>
                  </a:txBody>
                  <a:tcPr marL="7489" marR="7489" marT="7489" marB="0" anchor="ctr">
                    <a:solidFill>
                      <a:schemeClr val="bg2">
                        <a:lumMod val="85000"/>
                      </a:schemeClr>
                    </a:solidFill>
                  </a:tcPr>
                </a:tc>
                <a:tc>
                  <a:txBody>
                    <a:bodyPr/>
                    <a:lstStyle/>
                    <a:p>
                      <a:pPr algn="ctr" rtl="0" fontAlgn="ctr"/>
                      <a:r>
                        <a:rPr lang="nl-BE" sz="1300" u="none" strike="noStrike">
                          <a:effectLst/>
                        </a:rPr>
                        <a:t>166  Lier                                    </a:t>
                      </a:r>
                      <a:endParaRPr lang="nl-BE" sz="1300" b="0" i="0" u="none" strike="noStrike">
                        <a:solidFill>
                          <a:srgbClr val="000000"/>
                        </a:solidFill>
                        <a:effectLst/>
                        <a:latin typeface="Calibri" panose="020F0502020204030204" pitchFamily="34" charset="0"/>
                      </a:endParaRPr>
                    </a:p>
                  </a:txBody>
                  <a:tcPr marL="7489" marR="7489" marT="7489" marB="0" anchor="ctr">
                    <a:solidFill>
                      <a:schemeClr val="bg2">
                        <a:lumMod val="85000"/>
                      </a:schemeClr>
                    </a:solidFill>
                  </a:tcPr>
                </a:tc>
                <a:tc>
                  <a:txBody>
                    <a:bodyPr/>
                    <a:lstStyle/>
                    <a:p>
                      <a:pPr algn="l" rtl="0" fontAlgn="ctr"/>
                      <a:r>
                        <a:rPr lang="nl-BE" sz="1300" u="none" strike="noStrike">
                          <a:effectLst/>
                        </a:rPr>
                        <a:t>ZANDHOVEN</a:t>
                      </a:r>
                      <a:endParaRPr lang="nl-BE" sz="1300" b="0" i="0" u="none" strike="noStrike">
                        <a:solidFill>
                          <a:srgbClr val="000000"/>
                        </a:solidFill>
                        <a:effectLst/>
                        <a:latin typeface="Calibri" panose="020F0502020204030204" pitchFamily="34" charset="0"/>
                      </a:endParaRPr>
                    </a:p>
                  </a:txBody>
                  <a:tcPr marL="7489" marR="7489" marT="7489" marB="0" anchor="ctr">
                    <a:solidFill>
                      <a:schemeClr val="bg2">
                        <a:lumMod val="85000"/>
                      </a:schemeClr>
                    </a:solidFill>
                  </a:tcPr>
                </a:tc>
                <a:extLst>
                  <a:ext uri="{0D108BD9-81ED-4DB2-BD59-A6C34878D82A}">
                    <a16:rowId xmlns:a16="http://schemas.microsoft.com/office/drawing/2014/main" val="3413850324"/>
                  </a:ext>
                </a:extLst>
              </a:tr>
              <a:tr h="659067">
                <a:tc>
                  <a:txBody>
                    <a:bodyPr/>
                    <a:lstStyle/>
                    <a:p>
                      <a:pPr algn="l" rtl="0" fontAlgn="ctr"/>
                      <a:r>
                        <a:rPr lang="nl-BE" sz="1300" u="none" strike="noStrike">
                          <a:effectLst/>
                        </a:rPr>
                        <a:t>20908V</a:t>
                      </a:r>
                      <a:endParaRPr lang="nl-BE" sz="1300" b="0" i="0" u="none" strike="noStrike">
                        <a:solidFill>
                          <a:srgbClr val="000000"/>
                        </a:solidFill>
                        <a:effectLst/>
                        <a:latin typeface="Calibri" panose="020F0502020204030204" pitchFamily="34" charset="0"/>
                      </a:endParaRPr>
                    </a:p>
                  </a:txBody>
                  <a:tcPr marL="7489" marR="7489" marT="7489" marB="0" anchor="ctr">
                    <a:solidFill>
                      <a:schemeClr val="bg2">
                        <a:lumMod val="85000"/>
                      </a:schemeClr>
                    </a:solidFill>
                  </a:tcPr>
                </a:tc>
                <a:tc>
                  <a:txBody>
                    <a:bodyPr/>
                    <a:lstStyle/>
                    <a:p>
                      <a:pPr algn="l" rtl="0" fontAlgn="ctr"/>
                      <a:r>
                        <a:rPr lang="nl-BE" sz="1300" u="none" strike="noStrike">
                          <a:effectLst/>
                        </a:rPr>
                        <a:t>Aanleg riolering in Zagerijstr., Nijverheidsweg &amp; Kanaalstr.</a:t>
                      </a:r>
                      <a:endParaRPr lang="nl-BE" sz="1300" b="0" i="0" u="none" strike="noStrike">
                        <a:solidFill>
                          <a:srgbClr val="000000"/>
                        </a:solidFill>
                        <a:effectLst/>
                        <a:latin typeface="Calibri" panose="020F0502020204030204" pitchFamily="34" charset="0"/>
                      </a:endParaRPr>
                    </a:p>
                  </a:txBody>
                  <a:tcPr marL="7489" marR="7489" marT="7489" marB="0" anchor="ctr">
                    <a:solidFill>
                      <a:schemeClr val="bg2">
                        <a:lumMod val="85000"/>
                      </a:schemeClr>
                    </a:solidFill>
                  </a:tcPr>
                </a:tc>
                <a:tc>
                  <a:txBody>
                    <a:bodyPr/>
                    <a:lstStyle/>
                    <a:p>
                      <a:pPr algn="ctr" rtl="0" fontAlgn="ctr"/>
                      <a:r>
                        <a:rPr lang="nl-BE" sz="1300" u="none" strike="noStrike">
                          <a:effectLst/>
                        </a:rPr>
                        <a:t>2017</a:t>
                      </a:r>
                      <a:endParaRPr lang="nl-BE" sz="1300" b="0" i="0" u="none" strike="noStrike">
                        <a:solidFill>
                          <a:srgbClr val="000000"/>
                        </a:solidFill>
                        <a:effectLst/>
                        <a:latin typeface="Calibri" panose="020F0502020204030204" pitchFamily="34" charset="0"/>
                      </a:endParaRPr>
                    </a:p>
                  </a:txBody>
                  <a:tcPr marL="7489" marR="7489" marT="7489" marB="0" anchor="ctr">
                    <a:solidFill>
                      <a:schemeClr val="bg2">
                        <a:lumMod val="85000"/>
                      </a:schemeClr>
                    </a:solidFill>
                  </a:tcPr>
                </a:tc>
                <a:tc>
                  <a:txBody>
                    <a:bodyPr/>
                    <a:lstStyle/>
                    <a:p>
                      <a:pPr algn="l" rtl="0" fontAlgn="ctr"/>
                      <a:r>
                        <a:rPr lang="nl-BE" sz="1300" u="none" strike="noStrike">
                          <a:effectLst/>
                        </a:rPr>
                        <a:t>PRIO</a:t>
                      </a:r>
                      <a:endParaRPr lang="nl-BE" sz="1300" b="0" i="0" u="none" strike="noStrike">
                        <a:solidFill>
                          <a:srgbClr val="000000"/>
                        </a:solidFill>
                        <a:effectLst/>
                        <a:latin typeface="Calibri" panose="020F0502020204030204" pitchFamily="34" charset="0"/>
                      </a:endParaRPr>
                    </a:p>
                  </a:txBody>
                  <a:tcPr marL="7489" marR="7489" marT="7489" marB="0" anchor="ctr">
                    <a:solidFill>
                      <a:schemeClr val="bg2">
                        <a:lumMod val="85000"/>
                      </a:schemeClr>
                    </a:solidFill>
                  </a:tcPr>
                </a:tc>
                <a:tc>
                  <a:txBody>
                    <a:bodyPr/>
                    <a:lstStyle/>
                    <a:p>
                      <a:pPr algn="ctr" rtl="0" fontAlgn="ctr"/>
                      <a:r>
                        <a:rPr lang="nl-BE" sz="1300" u="none" strike="noStrike" dirty="0">
                          <a:effectLst/>
                        </a:rPr>
                        <a:t>I</a:t>
                      </a:r>
                      <a:endParaRPr lang="nl-BE" sz="1300" b="0" i="0" u="none" strike="noStrike" dirty="0">
                        <a:solidFill>
                          <a:srgbClr val="000000"/>
                        </a:solidFill>
                        <a:effectLst/>
                        <a:latin typeface="Calibri" panose="020F0502020204030204" pitchFamily="34" charset="0"/>
                      </a:endParaRPr>
                    </a:p>
                  </a:txBody>
                  <a:tcPr marL="7489" marR="7489" marT="7489" marB="0" anchor="ctr">
                    <a:solidFill>
                      <a:schemeClr val="bg2">
                        <a:lumMod val="85000"/>
                      </a:schemeClr>
                    </a:solidFill>
                  </a:tcPr>
                </a:tc>
                <a:tc>
                  <a:txBody>
                    <a:bodyPr/>
                    <a:lstStyle/>
                    <a:p>
                      <a:pPr algn="ctr" rtl="0" fontAlgn="ctr"/>
                      <a:r>
                        <a:rPr lang="nl-BE" sz="1300" u="none" strike="noStrike" dirty="0">
                          <a:effectLst/>
                        </a:rPr>
                        <a:t>2</a:t>
                      </a:r>
                      <a:endParaRPr lang="nl-BE" sz="1300" b="0" i="0" u="none" strike="noStrike" dirty="0">
                        <a:solidFill>
                          <a:srgbClr val="000000"/>
                        </a:solidFill>
                        <a:effectLst/>
                        <a:latin typeface="Calibri" panose="020F0502020204030204" pitchFamily="34" charset="0"/>
                      </a:endParaRPr>
                    </a:p>
                  </a:txBody>
                  <a:tcPr marL="7489" marR="7489" marT="7489" marB="0" anchor="ctr">
                    <a:solidFill>
                      <a:schemeClr val="bg2">
                        <a:lumMod val="85000"/>
                      </a:schemeClr>
                    </a:solidFill>
                  </a:tcPr>
                </a:tc>
                <a:tc>
                  <a:txBody>
                    <a:bodyPr/>
                    <a:lstStyle/>
                    <a:p>
                      <a:pPr algn="ctr" rtl="0" fontAlgn="ctr"/>
                      <a:r>
                        <a:rPr lang="nl-BE" sz="1300" u="none" strike="noStrike" dirty="0" err="1">
                          <a:effectLst/>
                        </a:rPr>
                        <a:t>Voor-ontwerp</a:t>
                      </a:r>
                      <a:endParaRPr lang="nl-BE" sz="1300" b="0" i="0" u="none" strike="noStrike" dirty="0">
                        <a:solidFill>
                          <a:srgbClr val="000000"/>
                        </a:solidFill>
                        <a:effectLst/>
                        <a:latin typeface="Calibri" panose="020F0502020204030204" pitchFamily="34" charset="0"/>
                      </a:endParaRPr>
                    </a:p>
                  </a:txBody>
                  <a:tcPr marL="7489" marR="7489" marT="7489" marB="0" anchor="ctr">
                    <a:solidFill>
                      <a:schemeClr val="bg2">
                        <a:lumMod val="85000"/>
                      </a:schemeClr>
                    </a:solidFill>
                  </a:tcPr>
                </a:tc>
                <a:tc>
                  <a:txBody>
                    <a:bodyPr/>
                    <a:lstStyle/>
                    <a:p>
                      <a:pPr algn="ctr" rtl="0" fontAlgn="ctr"/>
                      <a:r>
                        <a:rPr lang="nl-BE" sz="1300" u="none" strike="noStrike" dirty="0">
                          <a:effectLst/>
                        </a:rPr>
                        <a:t>166  Lier                                    </a:t>
                      </a:r>
                      <a:endParaRPr lang="nl-BE" sz="1300" b="0" i="0" u="none" strike="noStrike" dirty="0">
                        <a:solidFill>
                          <a:srgbClr val="000000"/>
                        </a:solidFill>
                        <a:effectLst/>
                        <a:latin typeface="Calibri" panose="020F0502020204030204" pitchFamily="34" charset="0"/>
                      </a:endParaRPr>
                    </a:p>
                  </a:txBody>
                  <a:tcPr marL="7489" marR="7489" marT="7489" marB="0" anchor="ctr">
                    <a:solidFill>
                      <a:schemeClr val="bg2">
                        <a:lumMod val="85000"/>
                      </a:schemeClr>
                    </a:solidFill>
                  </a:tcPr>
                </a:tc>
                <a:tc>
                  <a:txBody>
                    <a:bodyPr/>
                    <a:lstStyle/>
                    <a:p>
                      <a:pPr algn="l" rtl="0" fontAlgn="ctr"/>
                      <a:r>
                        <a:rPr lang="nl-BE" sz="1300" u="none" strike="noStrike">
                          <a:effectLst/>
                        </a:rPr>
                        <a:t>ZANDHOVEN</a:t>
                      </a:r>
                      <a:endParaRPr lang="nl-BE" sz="1300" b="0" i="0" u="none" strike="noStrike">
                        <a:solidFill>
                          <a:srgbClr val="000000"/>
                        </a:solidFill>
                        <a:effectLst/>
                        <a:latin typeface="Calibri" panose="020F0502020204030204" pitchFamily="34" charset="0"/>
                      </a:endParaRPr>
                    </a:p>
                  </a:txBody>
                  <a:tcPr marL="7489" marR="7489" marT="7489" marB="0" anchor="ctr">
                    <a:solidFill>
                      <a:schemeClr val="bg2">
                        <a:lumMod val="85000"/>
                      </a:schemeClr>
                    </a:solidFill>
                  </a:tcPr>
                </a:tc>
                <a:extLst>
                  <a:ext uri="{0D108BD9-81ED-4DB2-BD59-A6C34878D82A}">
                    <a16:rowId xmlns:a16="http://schemas.microsoft.com/office/drawing/2014/main" val="992569467"/>
                  </a:ext>
                </a:extLst>
              </a:tr>
              <a:tr h="659067">
                <a:tc>
                  <a:txBody>
                    <a:bodyPr/>
                    <a:lstStyle/>
                    <a:p>
                      <a:pPr algn="l" rtl="0" fontAlgn="ctr"/>
                      <a:r>
                        <a:rPr lang="nl-BE" sz="1300" u="none" strike="noStrike">
                          <a:effectLst/>
                        </a:rPr>
                        <a:t>21389B</a:t>
                      </a:r>
                      <a:endParaRPr lang="nl-BE" sz="1300" b="0" i="0" u="none" strike="noStrike">
                        <a:solidFill>
                          <a:srgbClr val="000000"/>
                        </a:solidFill>
                        <a:effectLst/>
                        <a:latin typeface="Calibri" panose="020F0502020204030204" pitchFamily="34" charset="0"/>
                      </a:endParaRPr>
                    </a:p>
                  </a:txBody>
                  <a:tcPr marL="7489" marR="7489" marT="7489" marB="0" anchor="ctr">
                    <a:solidFill>
                      <a:schemeClr val="bg2">
                        <a:lumMod val="85000"/>
                      </a:schemeClr>
                    </a:solidFill>
                  </a:tcPr>
                </a:tc>
                <a:tc>
                  <a:txBody>
                    <a:bodyPr/>
                    <a:lstStyle/>
                    <a:p>
                      <a:pPr algn="l" rtl="0" fontAlgn="ctr"/>
                      <a:r>
                        <a:rPr lang="nl-BE" sz="1300" u="none" strike="noStrike">
                          <a:effectLst/>
                        </a:rPr>
                        <a:t>Aanleg persleiding langs de Herentalsebaan/Heihuizen</a:t>
                      </a:r>
                      <a:endParaRPr lang="nl-BE" sz="1300" b="0" i="0" u="none" strike="noStrike">
                        <a:solidFill>
                          <a:srgbClr val="000000"/>
                        </a:solidFill>
                        <a:effectLst/>
                        <a:latin typeface="Calibri" panose="020F0502020204030204" pitchFamily="34" charset="0"/>
                      </a:endParaRPr>
                    </a:p>
                  </a:txBody>
                  <a:tcPr marL="7489" marR="7489" marT="7489" marB="0" anchor="ctr">
                    <a:solidFill>
                      <a:schemeClr val="bg2">
                        <a:lumMod val="85000"/>
                      </a:schemeClr>
                    </a:solidFill>
                  </a:tcPr>
                </a:tc>
                <a:tc>
                  <a:txBody>
                    <a:bodyPr/>
                    <a:lstStyle/>
                    <a:p>
                      <a:pPr algn="ctr" rtl="0" fontAlgn="ctr"/>
                      <a:r>
                        <a:rPr lang="nl-BE" sz="1300" u="none" strike="noStrike">
                          <a:effectLst/>
                        </a:rPr>
                        <a:t>2008</a:t>
                      </a:r>
                      <a:endParaRPr lang="nl-BE" sz="1300" b="0" i="0" u="none" strike="noStrike">
                        <a:solidFill>
                          <a:srgbClr val="000000"/>
                        </a:solidFill>
                        <a:effectLst/>
                        <a:latin typeface="Calibri" panose="020F0502020204030204" pitchFamily="34" charset="0"/>
                      </a:endParaRPr>
                    </a:p>
                  </a:txBody>
                  <a:tcPr marL="7489" marR="7489" marT="7489" marB="0" anchor="ctr">
                    <a:solidFill>
                      <a:schemeClr val="bg2">
                        <a:lumMod val="85000"/>
                      </a:schemeClr>
                    </a:solidFill>
                  </a:tcPr>
                </a:tc>
                <a:tc>
                  <a:txBody>
                    <a:bodyPr/>
                    <a:lstStyle/>
                    <a:p>
                      <a:pPr algn="l" rtl="0" fontAlgn="ctr"/>
                      <a:r>
                        <a:rPr lang="nl-BE" sz="1300" u="none" strike="noStrike">
                          <a:effectLst/>
                        </a:rPr>
                        <a:t>PSPL</a:t>
                      </a:r>
                      <a:endParaRPr lang="nl-BE" sz="1300" b="0" i="0" u="none" strike="noStrike">
                        <a:solidFill>
                          <a:srgbClr val="000000"/>
                        </a:solidFill>
                        <a:effectLst/>
                        <a:latin typeface="Calibri" panose="020F0502020204030204" pitchFamily="34" charset="0"/>
                      </a:endParaRPr>
                    </a:p>
                  </a:txBody>
                  <a:tcPr marL="7489" marR="7489" marT="7489" marB="0" anchor="ctr">
                    <a:solidFill>
                      <a:schemeClr val="bg2">
                        <a:lumMod val="85000"/>
                      </a:schemeClr>
                    </a:solidFill>
                  </a:tcPr>
                </a:tc>
                <a:tc>
                  <a:txBody>
                    <a:bodyPr/>
                    <a:lstStyle/>
                    <a:p>
                      <a:pPr algn="ctr" rtl="0" fontAlgn="ctr"/>
                      <a:r>
                        <a:rPr lang="nl-BE" sz="1300" u="none" strike="noStrike">
                          <a:effectLst/>
                        </a:rPr>
                        <a:t>I</a:t>
                      </a:r>
                      <a:endParaRPr lang="nl-BE" sz="1300" b="0" i="0" u="none" strike="noStrike">
                        <a:solidFill>
                          <a:srgbClr val="000000"/>
                        </a:solidFill>
                        <a:effectLst/>
                        <a:latin typeface="Calibri" panose="020F0502020204030204" pitchFamily="34" charset="0"/>
                      </a:endParaRPr>
                    </a:p>
                  </a:txBody>
                  <a:tcPr marL="7489" marR="7489" marT="7489" marB="0" anchor="ctr">
                    <a:solidFill>
                      <a:schemeClr val="bg2">
                        <a:lumMod val="85000"/>
                      </a:schemeClr>
                    </a:solidFill>
                  </a:tcPr>
                </a:tc>
                <a:tc>
                  <a:txBody>
                    <a:bodyPr/>
                    <a:lstStyle/>
                    <a:p>
                      <a:pPr algn="ctr" rtl="0" fontAlgn="ctr"/>
                      <a:r>
                        <a:rPr lang="nl-BE" sz="1300" u="none" strike="noStrike">
                          <a:effectLst/>
                        </a:rPr>
                        <a:t>2</a:t>
                      </a:r>
                      <a:endParaRPr lang="nl-BE" sz="1300" b="0" i="0" u="none" strike="noStrike">
                        <a:solidFill>
                          <a:srgbClr val="000000"/>
                        </a:solidFill>
                        <a:effectLst/>
                        <a:latin typeface="Calibri" panose="020F0502020204030204" pitchFamily="34" charset="0"/>
                      </a:endParaRPr>
                    </a:p>
                  </a:txBody>
                  <a:tcPr marL="7489" marR="7489" marT="7489" marB="0" anchor="ctr">
                    <a:solidFill>
                      <a:schemeClr val="bg2">
                        <a:lumMod val="85000"/>
                      </a:schemeClr>
                    </a:solidFill>
                  </a:tcPr>
                </a:tc>
                <a:tc>
                  <a:txBody>
                    <a:bodyPr/>
                    <a:lstStyle/>
                    <a:p>
                      <a:pPr algn="ctr" rtl="0" fontAlgn="ctr"/>
                      <a:r>
                        <a:rPr lang="nl-BE" sz="1300" u="none" strike="noStrike" dirty="0" err="1">
                          <a:effectLst/>
                        </a:rPr>
                        <a:t>Voor-ontwerp</a:t>
                      </a:r>
                      <a:endParaRPr lang="nl-BE" sz="1300" b="0" i="0" u="none" strike="noStrike" dirty="0">
                        <a:solidFill>
                          <a:srgbClr val="000000"/>
                        </a:solidFill>
                        <a:effectLst/>
                        <a:latin typeface="Calibri" panose="020F0502020204030204" pitchFamily="34" charset="0"/>
                      </a:endParaRPr>
                    </a:p>
                  </a:txBody>
                  <a:tcPr marL="7489" marR="7489" marT="7489" marB="0" anchor="ctr">
                    <a:solidFill>
                      <a:schemeClr val="bg2">
                        <a:lumMod val="85000"/>
                      </a:schemeClr>
                    </a:solidFill>
                  </a:tcPr>
                </a:tc>
                <a:tc>
                  <a:txBody>
                    <a:bodyPr/>
                    <a:lstStyle/>
                    <a:p>
                      <a:pPr algn="ctr" rtl="0" fontAlgn="ctr"/>
                      <a:r>
                        <a:rPr lang="nl-BE" sz="1300" u="none" strike="noStrike" dirty="0">
                          <a:effectLst/>
                        </a:rPr>
                        <a:t>070  Malle                                   </a:t>
                      </a:r>
                      <a:endParaRPr lang="nl-BE" sz="1300" b="0" i="0" u="none" strike="noStrike" dirty="0">
                        <a:solidFill>
                          <a:srgbClr val="000000"/>
                        </a:solidFill>
                        <a:effectLst/>
                        <a:latin typeface="Calibri" panose="020F0502020204030204" pitchFamily="34" charset="0"/>
                      </a:endParaRPr>
                    </a:p>
                  </a:txBody>
                  <a:tcPr marL="7489" marR="7489" marT="7489" marB="0" anchor="ctr">
                    <a:solidFill>
                      <a:schemeClr val="bg2">
                        <a:lumMod val="85000"/>
                      </a:schemeClr>
                    </a:solidFill>
                  </a:tcPr>
                </a:tc>
                <a:tc>
                  <a:txBody>
                    <a:bodyPr/>
                    <a:lstStyle/>
                    <a:p>
                      <a:pPr algn="l" rtl="0" fontAlgn="ctr"/>
                      <a:r>
                        <a:rPr lang="nl-BE" sz="1300" u="none" strike="noStrike" dirty="0">
                          <a:effectLst/>
                        </a:rPr>
                        <a:t>BEERSE</a:t>
                      </a:r>
                      <a:endParaRPr lang="nl-BE" sz="1300" b="0" i="0" u="none" strike="noStrike" dirty="0">
                        <a:solidFill>
                          <a:srgbClr val="000000"/>
                        </a:solidFill>
                        <a:effectLst/>
                        <a:latin typeface="Calibri" panose="020F0502020204030204" pitchFamily="34" charset="0"/>
                      </a:endParaRPr>
                    </a:p>
                  </a:txBody>
                  <a:tcPr marL="7489" marR="7489" marT="7489" marB="0" anchor="ctr">
                    <a:solidFill>
                      <a:schemeClr val="bg2">
                        <a:lumMod val="85000"/>
                      </a:schemeClr>
                    </a:solidFill>
                  </a:tcPr>
                </a:tc>
                <a:extLst>
                  <a:ext uri="{0D108BD9-81ED-4DB2-BD59-A6C34878D82A}">
                    <a16:rowId xmlns:a16="http://schemas.microsoft.com/office/drawing/2014/main" val="3137771783"/>
                  </a:ext>
                </a:extLst>
              </a:tr>
              <a:tr h="659067">
                <a:tc>
                  <a:txBody>
                    <a:bodyPr/>
                    <a:lstStyle/>
                    <a:p>
                      <a:pPr algn="l" rtl="0" fontAlgn="ctr"/>
                      <a:r>
                        <a:rPr lang="nl-BE" sz="1300" u="none" strike="noStrike">
                          <a:effectLst/>
                        </a:rPr>
                        <a:t>22210</a:t>
                      </a:r>
                      <a:endParaRPr lang="nl-BE" sz="1300" b="0" i="0" u="none" strike="noStrike">
                        <a:solidFill>
                          <a:srgbClr val="000000"/>
                        </a:solidFill>
                        <a:effectLst/>
                        <a:latin typeface="Calibri" panose="020F0502020204030204" pitchFamily="34" charset="0"/>
                      </a:endParaRPr>
                    </a:p>
                  </a:txBody>
                  <a:tcPr marL="7489" marR="7489" marT="7489" marB="0" anchor="ctr">
                    <a:solidFill>
                      <a:schemeClr val="bg2">
                        <a:lumMod val="85000"/>
                      </a:schemeClr>
                    </a:solidFill>
                  </a:tcPr>
                </a:tc>
                <a:tc>
                  <a:txBody>
                    <a:bodyPr/>
                    <a:lstStyle/>
                    <a:p>
                      <a:pPr algn="l" rtl="0" fontAlgn="ctr"/>
                      <a:r>
                        <a:rPr lang="nl-BE" sz="1300" u="none" strike="noStrike">
                          <a:effectLst/>
                        </a:rPr>
                        <a:t>Aansluiting Viersel</a:t>
                      </a:r>
                      <a:endParaRPr lang="nl-BE" sz="1300" b="0" i="0" u="none" strike="noStrike">
                        <a:solidFill>
                          <a:srgbClr val="000000"/>
                        </a:solidFill>
                        <a:effectLst/>
                        <a:latin typeface="Calibri" panose="020F0502020204030204" pitchFamily="34" charset="0"/>
                      </a:endParaRPr>
                    </a:p>
                  </a:txBody>
                  <a:tcPr marL="7489" marR="7489" marT="7489" marB="0" anchor="ctr">
                    <a:solidFill>
                      <a:schemeClr val="bg2">
                        <a:lumMod val="85000"/>
                      </a:schemeClr>
                    </a:solidFill>
                  </a:tcPr>
                </a:tc>
                <a:tc>
                  <a:txBody>
                    <a:bodyPr/>
                    <a:lstStyle/>
                    <a:p>
                      <a:pPr algn="ctr" rtl="0" fontAlgn="ctr"/>
                      <a:r>
                        <a:rPr lang="nl-BE" sz="1300" u="none" strike="noStrike">
                          <a:effectLst/>
                        </a:rPr>
                        <a:t>2009</a:t>
                      </a:r>
                      <a:endParaRPr lang="nl-BE" sz="1300" b="0" i="0" u="none" strike="noStrike">
                        <a:solidFill>
                          <a:srgbClr val="000000"/>
                        </a:solidFill>
                        <a:effectLst/>
                        <a:latin typeface="Calibri" panose="020F0502020204030204" pitchFamily="34" charset="0"/>
                      </a:endParaRPr>
                    </a:p>
                  </a:txBody>
                  <a:tcPr marL="7489" marR="7489" marT="7489" marB="0" anchor="ctr">
                    <a:solidFill>
                      <a:schemeClr val="bg2">
                        <a:lumMod val="85000"/>
                      </a:schemeClr>
                    </a:solidFill>
                  </a:tcPr>
                </a:tc>
                <a:tc>
                  <a:txBody>
                    <a:bodyPr/>
                    <a:lstStyle/>
                    <a:p>
                      <a:pPr algn="l" rtl="0" fontAlgn="ctr"/>
                      <a:r>
                        <a:rPr lang="nl-BE" sz="1300" u="none" strike="noStrike">
                          <a:effectLst/>
                        </a:rPr>
                        <a:t>PRIO</a:t>
                      </a:r>
                      <a:endParaRPr lang="nl-BE" sz="1300" b="0" i="0" u="none" strike="noStrike">
                        <a:solidFill>
                          <a:srgbClr val="000000"/>
                        </a:solidFill>
                        <a:effectLst/>
                        <a:latin typeface="Calibri" panose="020F0502020204030204" pitchFamily="34" charset="0"/>
                      </a:endParaRPr>
                    </a:p>
                  </a:txBody>
                  <a:tcPr marL="7489" marR="7489" marT="7489" marB="0" anchor="ctr">
                    <a:solidFill>
                      <a:schemeClr val="bg2">
                        <a:lumMod val="85000"/>
                      </a:schemeClr>
                    </a:solidFill>
                  </a:tcPr>
                </a:tc>
                <a:tc>
                  <a:txBody>
                    <a:bodyPr/>
                    <a:lstStyle/>
                    <a:p>
                      <a:pPr algn="ctr" rtl="0" fontAlgn="ctr"/>
                      <a:r>
                        <a:rPr lang="nl-BE" sz="1300" u="none" strike="noStrike">
                          <a:effectLst/>
                        </a:rPr>
                        <a:t>I</a:t>
                      </a:r>
                      <a:endParaRPr lang="nl-BE" sz="1300" b="0" i="0" u="none" strike="noStrike">
                        <a:solidFill>
                          <a:srgbClr val="000000"/>
                        </a:solidFill>
                        <a:effectLst/>
                        <a:latin typeface="Calibri" panose="020F0502020204030204" pitchFamily="34" charset="0"/>
                      </a:endParaRPr>
                    </a:p>
                  </a:txBody>
                  <a:tcPr marL="7489" marR="7489" marT="7489" marB="0" anchor="ctr">
                    <a:solidFill>
                      <a:schemeClr val="bg2">
                        <a:lumMod val="85000"/>
                      </a:schemeClr>
                    </a:solidFill>
                  </a:tcPr>
                </a:tc>
                <a:tc>
                  <a:txBody>
                    <a:bodyPr/>
                    <a:lstStyle/>
                    <a:p>
                      <a:pPr algn="ctr" rtl="0" fontAlgn="ctr"/>
                      <a:r>
                        <a:rPr lang="nl-BE" sz="1300" u="none" strike="noStrike">
                          <a:effectLst/>
                        </a:rPr>
                        <a:t>2</a:t>
                      </a:r>
                      <a:endParaRPr lang="nl-BE" sz="1300" b="0" i="0" u="none" strike="noStrike">
                        <a:solidFill>
                          <a:srgbClr val="000000"/>
                        </a:solidFill>
                        <a:effectLst/>
                        <a:latin typeface="Calibri" panose="020F0502020204030204" pitchFamily="34" charset="0"/>
                      </a:endParaRPr>
                    </a:p>
                  </a:txBody>
                  <a:tcPr marL="7489" marR="7489" marT="7489" marB="0" anchor="ctr">
                    <a:solidFill>
                      <a:schemeClr val="bg2">
                        <a:lumMod val="85000"/>
                      </a:schemeClr>
                    </a:solidFill>
                  </a:tcPr>
                </a:tc>
                <a:tc>
                  <a:txBody>
                    <a:bodyPr/>
                    <a:lstStyle/>
                    <a:p>
                      <a:pPr algn="ctr" rtl="0" fontAlgn="ctr"/>
                      <a:r>
                        <a:rPr lang="nl-BE" sz="1300" u="none" strike="noStrike">
                          <a:effectLst/>
                        </a:rPr>
                        <a:t>Voor-ontwerp</a:t>
                      </a:r>
                      <a:endParaRPr lang="nl-BE" sz="1300" b="0" i="0" u="none" strike="noStrike">
                        <a:solidFill>
                          <a:srgbClr val="000000"/>
                        </a:solidFill>
                        <a:effectLst/>
                        <a:latin typeface="Calibri" panose="020F0502020204030204" pitchFamily="34" charset="0"/>
                      </a:endParaRPr>
                    </a:p>
                  </a:txBody>
                  <a:tcPr marL="7489" marR="7489" marT="7489" marB="0" anchor="ctr">
                    <a:solidFill>
                      <a:schemeClr val="bg2">
                        <a:lumMod val="85000"/>
                      </a:schemeClr>
                    </a:solidFill>
                  </a:tcPr>
                </a:tc>
                <a:tc>
                  <a:txBody>
                    <a:bodyPr/>
                    <a:lstStyle/>
                    <a:p>
                      <a:pPr algn="ctr" rtl="0" fontAlgn="ctr"/>
                      <a:r>
                        <a:rPr lang="nl-BE" sz="1300" u="none" strike="noStrike" dirty="0">
                          <a:effectLst/>
                        </a:rPr>
                        <a:t>166  Lier                                    </a:t>
                      </a:r>
                      <a:endParaRPr lang="nl-BE" sz="1300" b="0" i="0" u="none" strike="noStrike" dirty="0">
                        <a:solidFill>
                          <a:srgbClr val="000000"/>
                        </a:solidFill>
                        <a:effectLst/>
                        <a:latin typeface="Calibri" panose="020F0502020204030204" pitchFamily="34" charset="0"/>
                      </a:endParaRPr>
                    </a:p>
                  </a:txBody>
                  <a:tcPr marL="7489" marR="7489" marT="7489" marB="0" anchor="ctr">
                    <a:solidFill>
                      <a:schemeClr val="bg2">
                        <a:lumMod val="85000"/>
                      </a:schemeClr>
                    </a:solidFill>
                  </a:tcPr>
                </a:tc>
                <a:tc>
                  <a:txBody>
                    <a:bodyPr/>
                    <a:lstStyle/>
                    <a:p>
                      <a:pPr algn="l" rtl="0" fontAlgn="ctr"/>
                      <a:r>
                        <a:rPr lang="nl-BE" sz="1300" u="none" strike="noStrike" dirty="0">
                          <a:effectLst/>
                        </a:rPr>
                        <a:t>ZANDHOVEN</a:t>
                      </a:r>
                      <a:endParaRPr lang="nl-BE" sz="1300" b="0" i="0" u="none" strike="noStrike" dirty="0">
                        <a:solidFill>
                          <a:srgbClr val="000000"/>
                        </a:solidFill>
                        <a:effectLst/>
                        <a:latin typeface="Calibri" panose="020F0502020204030204" pitchFamily="34" charset="0"/>
                      </a:endParaRPr>
                    </a:p>
                  </a:txBody>
                  <a:tcPr marL="7489" marR="7489" marT="7489" marB="0" anchor="ctr">
                    <a:solidFill>
                      <a:schemeClr val="bg2">
                        <a:lumMod val="85000"/>
                      </a:schemeClr>
                    </a:solidFill>
                  </a:tcPr>
                </a:tc>
                <a:extLst>
                  <a:ext uri="{0D108BD9-81ED-4DB2-BD59-A6C34878D82A}">
                    <a16:rowId xmlns:a16="http://schemas.microsoft.com/office/drawing/2014/main" val="1783830889"/>
                  </a:ext>
                </a:extLst>
              </a:tr>
            </a:tbl>
          </a:graphicData>
        </a:graphic>
      </p:graphicFrame>
    </p:spTree>
    <p:extLst>
      <p:ext uri="{BB962C8B-B14F-4D97-AF65-F5344CB8AC3E}">
        <p14:creationId xmlns:p14="http://schemas.microsoft.com/office/powerpoint/2010/main" val="38186483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928662" y="142852"/>
            <a:ext cx="7772400" cy="1470025"/>
          </a:xfrm>
        </p:spPr>
        <p:txBody>
          <a:bodyPr>
            <a:normAutofit/>
          </a:bodyPr>
          <a:lstStyle/>
          <a:p>
            <a:pPr algn="l"/>
            <a:r>
              <a:rPr lang="nl-BE" sz="3200" b="1" dirty="0"/>
              <a:t>Status projecten</a:t>
            </a:r>
          </a:p>
        </p:txBody>
      </p:sp>
      <p:graphicFrame>
        <p:nvGraphicFramePr>
          <p:cNvPr id="3" name="Tabel 2">
            <a:extLst>
              <a:ext uri="{FF2B5EF4-FFF2-40B4-BE49-F238E27FC236}">
                <a16:creationId xmlns:a16="http://schemas.microsoft.com/office/drawing/2014/main" id="{2B73128B-F00D-42F5-AAB1-FDA5E3D73BDE}"/>
              </a:ext>
            </a:extLst>
          </p:cNvPr>
          <p:cNvGraphicFramePr>
            <a:graphicFrameLocks noGrp="1"/>
          </p:cNvGraphicFramePr>
          <p:nvPr>
            <p:extLst>
              <p:ext uri="{D42A27DB-BD31-4B8C-83A1-F6EECF244321}">
                <p14:modId xmlns:p14="http://schemas.microsoft.com/office/powerpoint/2010/main" val="2740271741"/>
              </p:ext>
            </p:extLst>
          </p:nvPr>
        </p:nvGraphicFramePr>
        <p:xfrm>
          <a:off x="467544" y="1525932"/>
          <a:ext cx="8136903" cy="4637091"/>
        </p:xfrm>
        <a:graphic>
          <a:graphicData uri="http://schemas.openxmlformats.org/drawingml/2006/table">
            <a:tbl>
              <a:tblPr>
                <a:tableStyleId>{5C22544A-7EE6-4342-B048-85BDC9FD1C3A}</a:tableStyleId>
              </a:tblPr>
              <a:tblGrid>
                <a:gridCol w="705294">
                  <a:extLst>
                    <a:ext uri="{9D8B030D-6E8A-4147-A177-3AD203B41FA5}">
                      <a16:colId xmlns:a16="http://schemas.microsoft.com/office/drawing/2014/main" val="3059310476"/>
                    </a:ext>
                  </a:extLst>
                </a:gridCol>
                <a:gridCol w="1329654">
                  <a:extLst>
                    <a:ext uri="{9D8B030D-6E8A-4147-A177-3AD203B41FA5}">
                      <a16:colId xmlns:a16="http://schemas.microsoft.com/office/drawing/2014/main" val="1905684322"/>
                    </a:ext>
                  </a:extLst>
                </a:gridCol>
                <a:gridCol w="554985">
                  <a:extLst>
                    <a:ext uri="{9D8B030D-6E8A-4147-A177-3AD203B41FA5}">
                      <a16:colId xmlns:a16="http://schemas.microsoft.com/office/drawing/2014/main" val="2186422020"/>
                    </a:ext>
                  </a:extLst>
                </a:gridCol>
                <a:gridCol w="705294">
                  <a:extLst>
                    <a:ext uri="{9D8B030D-6E8A-4147-A177-3AD203B41FA5}">
                      <a16:colId xmlns:a16="http://schemas.microsoft.com/office/drawing/2014/main" val="3226451519"/>
                    </a:ext>
                  </a:extLst>
                </a:gridCol>
                <a:gridCol w="647484">
                  <a:extLst>
                    <a:ext uri="{9D8B030D-6E8A-4147-A177-3AD203B41FA5}">
                      <a16:colId xmlns:a16="http://schemas.microsoft.com/office/drawing/2014/main" val="506710286"/>
                    </a:ext>
                  </a:extLst>
                </a:gridCol>
                <a:gridCol w="612798">
                  <a:extLst>
                    <a:ext uri="{9D8B030D-6E8A-4147-A177-3AD203B41FA5}">
                      <a16:colId xmlns:a16="http://schemas.microsoft.com/office/drawing/2014/main" val="1532448833"/>
                    </a:ext>
                  </a:extLst>
                </a:gridCol>
                <a:gridCol w="893182">
                  <a:extLst>
                    <a:ext uri="{9D8B030D-6E8A-4147-A177-3AD203B41FA5}">
                      <a16:colId xmlns:a16="http://schemas.microsoft.com/office/drawing/2014/main" val="3804394439"/>
                    </a:ext>
                  </a:extLst>
                </a:gridCol>
                <a:gridCol w="1240045">
                  <a:extLst>
                    <a:ext uri="{9D8B030D-6E8A-4147-A177-3AD203B41FA5}">
                      <a16:colId xmlns:a16="http://schemas.microsoft.com/office/drawing/2014/main" val="410190271"/>
                    </a:ext>
                  </a:extLst>
                </a:gridCol>
                <a:gridCol w="1448167">
                  <a:extLst>
                    <a:ext uri="{9D8B030D-6E8A-4147-A177-3AD203B41FA5}">
                      <a16:colId xmlns:a16="http://schemas.microsoft.com/office/drawing/2014/main" val="3246690229"/>
                    </a:ext>
                  </a:extLst>
                </a:gridCol>
              </a:tblGrid>
              <a:tr h="460826">
                <a:tc>
                  <a:txBody>
                    <a:bodyPr/>
                    <a:lstStyle/>
                    <a:p>
                      <a:pPr marL="0" algn="l" defTabSz="914400" rtl="0" eaLnBrk="1" fontAlgn="ctr" latinLnBrk="0" hangingPunct="1"/>
                      <a:r>
                        <a:rPr lang="nl-BE" sz="1300" u="none" strike="noStrike" kern="1200" dirty="0">
                          <a:solidFill>
                            <a:schemeClr val="dk1"/>
                          </a:solidFill>
                          <a:effectLst/>
                          <a:latin typeface="+mn-lt"/>
                          <a:ea typeface="+mn-ea"/>
                          <a:cs typeface="+mn-cs"/>
                        </a:rPr>
                        <a:t>Cd project</a:t>
                      </a:r>
                    </a:p>
                  </a:txBody>
                  <a:tcPr marL="4078" marR="4078" marT="4078" marB="0" anchor="ctr">
                    <a:solidFill>
                      <a:schemeClr val="bg1">
                        <a:lumMod val="85000"/>
                      </a:schemeClr>
                    </a:solidFill>
                  </a:tcPr>
                </a:tc>
                <a:tc>
                  <a:txBody>
                    <a:bodyPr/>
                    <a:lstStyle/>
                    <a:p>
                      <a:pPr marL="0" algn="l" defTabSz="914400" rtl="0" eaLnBrk="1" fontAlgn="ctr" latinLnBrk="0" hangingPunct="1"/>
                      <a:r>
                        <a:rPr lang="nl-BE" sz="1300" u="none" strike="noStrike" kern="1200" dirty="0">
                          <a:solidFill>
                            <a:schemeClr val="dk1"/>
                          </a:solidFill>
                          <a:effectLst/>
                          <a:latin typeface="+mn-lt"/>
                          <a:ea typeface="+mn-ea"/>
                          <a:cs typeface="+mn-cs"/>
                        </a:rPr>
                        <a:t>Nm project</a:t>
                      </a:r>
                    </a:p>
                  </a:txBody>
                  <a:tcPr marL="4078" marR="4078" marT="4078" marB="0" anchor="ctr">
                    <a:solidFill>
                      <a:schemeClr val="bg1">
                        <a:lumMod val="85000"/>
                      </a:schemeClr>
                    </a:solidFill>
                  </a:tcPr>
                </a:tc>
                <a:tc>
                  <a:txBody>
                    <a:bodyPr/>
                    <a:lstStyle/>
                    <a:p>
                      <a:pPr marL="0" algn="l" defTabSz="914400" rtl="0" eaLnBrk="1" fontAlgn="ctr" latinLnBrk="0" hangingPunct="1"/>
                      <a:r>
                        <a:rPr lang="nl-BE" sz="1300" u="none" strike="noStrike" kern="1200" dirty="0">
                          <a:solidFill>
                            <a:schemeClr val="dk1"/>
                          </a:solidFill>
                          <a:effectLst/>
                          <a:latin typeface="+mn-lt"/>
                          <a:ea typeface="+mn-ea"/>
                          <a:cs typeface="+mn-cs"/>
                        </a:rPr>
                        <a:t>IP jaar</a:t>
                      </a:r>
                    </a:p>
                  </a:txBody>
                  <a:tcPr marL="4078" marR="4078" marT="4078" marB="0" anchor="ctr">
                    <a:solidFill>
                      <a:schemeClr val="bg1">
                        <a:lumMod val="85000"/>
                      </a:schemeClr>
                    </a:solidFill>
                  </a:tcPr>
                </a:tc>
                <a:tc>
                  <a:txBody>
                    <a:bodyPr/>
                    <a:lstStyle/>
                    <a:p>
                      <a:pPr marL="0" algn="l" defTabSz="914400" rtl="0" eaLnBrk="1" fontAlgn="ctr" latinLnBrk="0" hangingPunct="1"/>
                      <a:r>
                        <a:rPr lang="nl-BE" sz="1300" u="none" strike="noStrike" kern="1200" dirty="0">
                          <a:solidFill>
                            <a:schemeClr val="dk1"/>
                          </a:solidFill>
                          <a:effectLst/>
                          <a:latin typeface="+mn-lt"/>
                          <a:ea typeface="+mn-ea"/>
                          <a:cs typeface="+mn-cs"/>
                        </a:rPr>
                        <a:t>Aard project / Service</a:t>
                      </a:r>
                    </a:p>
                  </a:txBody>
                  <a:tcPr marL="4078" marR="4078" marT="4078" marB="0" anchor="ctr">
                    <a:solidFill>
                      <a:schemeClr val="bg1">
                        <a:lumMod val="85000"/>
                      </a:schemeClr>
                    </a:solidFill>
                  </a:tcPr>
                </a:tc>
                <a:tc>
                  <a:txBody>
                    <a:bodyPr/>
                    <a:lstStyle/>
                    <a:p>
                      <a:pPr marL="0" algn="l" defTabSz="914400" rtl="0" eaLnBrk="1" fontAlgn="ctr" latinLnBrk="0" hangingPunct="1"/>
                      <a:r>
                        <a:rPr lang="nl-BE" sz="1300" u="none" strike="noStrike" kern="1200" dirty="0">
                          <a:solidFill>
                            <a:schemeClr val="dk1"/>
                          </a:solidFill>
                          <a:effectLst/>
                          <a:latin typeface="+mn-lt"/>
                          <a:ea typeface="+mn-ea"/>
                          <a:cs typeface="+mn-cs"/>
                        </a:rPr>
                        <a:t>Cd programma</a:t>
                      </a:r>
                    </a:p>
                  </a:txBody>
                  <a:tcPr marL="4078" marR="4078" marT="4078" marB="0" anchor="ctr">
                    <a:solidFill>
                      <a:schemeClr val="bg1">
                        <a:lumMod val="85000"/>
                      </a:schemeClr>
                    </a:solidFill>
                  </a:tcPr>
                </a:tc>
                <a:tc>
                  <a:txBody>
                    <a:bodyPr/>
                    <a:lstStyle/>
                    <a:p>
                      <a:pPr marL="0" algn="l" defTabSz="914400" rtl="0" eaLnBrk="1" fontAlgn="ctr" latinLnBrk="0" hangingPunct="1"/>
                      <a:r>
                        <a:rPr lang="nl-BE" sz="1300" u="none" strike="noStrike" kern="1200" dirty="0">
                          <a:solidFill>
                            <a:schemeClr val="dk1"/>
                          </a:solidFill>
                          <a:effectLst/>
                          <a:latin typeface="+mn-lt"/>
                          <a:ea typeface="+mn-ea"/>
                          <a:cs typeface="+mn-cs"/>
                        </a:rPr>
                        <a:t>Cd project-status</a:t>
                      </a:r>
                    </a:p>
                  </a:txBody>
                  <a:tcPr marL="4078" marR="4078" marT="4078" marB="0" anchor="ctr">
                    <a:solidFill>
                      <a:schemeClr val="bg1">
                        <a:lumMod val="85000"/>
                      </a:schemeClr>
                    </a:solidFill>
                  </a:tcPr>
                </a:tc>
                <a:tc>
                  <a:txBody>
                    <a:bodyPr/>
                    <a:lstStyle/>
                    <a:p>
                      <a:pPr marL="0" algn="l" defTabSz="914400" rtl="0" eaLnBrk="1" fontAlgn="ctr" latinLnBrk="0" hangingPunct="1"/>
                      <a:r>
                        <a:rPr lang="nl-BE" sz="1300" u="none" strike="noStrike" kern="1200" dirty="0">
                          <a:solidFill>
                            <a:schemeClr val="dk1"/>
                          </a:solidFill>
                          <a:effectLst/>
                          <a:latin typeface="+mn-lt"/>
                          <a:ea typeface="+mn-ea"/>
                          <a:cs typeface="+mn-cs"/>
                        </a:rPr>
                        <a:t>Nm Projectstatus</a:t>
                      </a:r>
                    </a:p>
                  </a:txBody>
                  <a:tcPr marL="4078" marR="4078" marT="4078" marB="0" anchor="ctr">
                    <a:solidFill>
                      <a:schemeClr val="bg1">
                        <a:lumMod val="85000"/>
                      </a:schemeClr>
                    </a:solidFill>
                  </a:tcPr>
                </a:tc>
                <a:tc>
                  <a:txBody>
                    <a:bodyPr/>
                    <a:lstStyle/>
                    <a:p>
                      <a:pPr marL="0" algn="l" defTabSz="914400" rtl="0" eaLnBrk="1" fontAlgn="ctr" latinLnBrk="0" hangingPunct="1"/>
                      <a:r>
                        <a:rPr lang="nl-BE" sz="1300" u="none" strike="noStrike" kern="1200" dirty="0">
                          <a:solidFill>
                            <a:schemeClr val="dk1"/>
                          </a:solidFill>
                          <a:effectLst/>
                          <a:latin typeface="+mn-lt"/>
                          <a:ea typeface="+mn-ea"/>
                          <a:cs typeface="+mn-cs"/>
                        </a:rPr>
                        <a:t>Zuiveringsgebied</a:t>
                      </a:r>
                    </a:p>
                  </a:txBody>
                  <a:tcPr marL="4078" marR="4078" marT="4078" marB="0" anchor="ctr">
                    <a:solidFill>
                      <a:schemeClr val="bg1">
                        <a:lumMod val="85000"/>
                      </a:schemeClr>
                    </a:solidFill>
                  </a:tcPr>
                </a:tc>
                <a:tc>
                  <a:txBody>
                    <a:bodyPr/>
                    <a:lstStyle/>
                    <a:p>
                      <a:pPr marL="0" algn="l" defTabSz="914400" rtl="0" eaLnBrk="1" fontAlgn="ctr" latinLnBrk="0" hangingPunct="1"/>
                      <a:r>
                        <a:rPr lang="nl-BE" sz="1300" u="none" strike="noStrike" kern="1200">
                          <a:solidFill>
                            <a:schemeClr val="dk1"/>
                          </a:solidFill>
                          <a:effectLst/>
                          <a:latin typeface="+mn-lt"/>
                          <a:ea typeface="+mn-ea"/>
                          <a:cs typeface="+mn-cs"/>
                        </a:rPr>
                        <a:t>Nm gemeente</a:t>
                      </a:r>
                    </a:p>
                  </a:txBody>
                  <a:tcPr marL="4078" marR="4078" marT="4078" marB="0" anchor="ctr">
                    <a:solidFill>
                      <a:schemeClr val="bg1">
                        <a:lumMod val="85000"/>
                      </a:schemeClr>
                    </a:solidFill>
                  </a:tcPr>
                </a:tc>
                <a:extLst>
                  <a:ext uri="{0D108BD9-81ED-4DB2-BD59-A6C34878D82A}">
                    <a16:rowId xmlns:a16="http://schemas.microsoft.com/office/drawing/2014/main" val="2887087238"/>
                  </a:ext>
                </a:extLst>
              </a:tr>
              <a:tr h="648419">
                <a:tc>
                  <a:txBody>
                    <a:bodyPr/>
                    <a:lstStyle/>
                    <a:p>
                      <a:pPr marL="0" algn="l" defTabSz="914400" rtl="0" eaLnBrk="1" fontAlgn="ctr" latinLnBrk="0" hangingPunct="1"/>
                      <a:r>
                        <a:rPr lang="nl-BE" sz="1300" u="none" strike="noStrike" kern="1200" dirty="0">
                          <a:solidFill>
                            <a:schemeClr val="dk1"/>
                          </a:solidFill>
                          <a:effectLst/>
                          <a:latin typeface="+mn-lt"/>
                          <a:ea typeface="+mn-ea"/>
                          <a:cs typeface="+mn-cs"/>
                        </a:rPr>
                        <a:t>22393</a:t>
                      </a:r>
                    </a:p>
                  </a:txBody>
                  <a:tcPr marL="4078" marR="4078" marT="4078" marB="0" anchor="ctr">
                    <a:solidFill>
                      <a:schemeClr val="bg1">
                        <a:lumMod val="85000"/>
                      </a:schemeClr>
                    </a:solidFill>
                  </a:tcPr>
                </a:tc>
                <a:tc>
                  <a:txBody>
                    <a:bodyPr/>
                    <a:lstStyle/>
                    <a:p>
                      <a:pPr marL="0" algn="l" defTabSz="914400" rtl="0" eaLnBrk="1" fontAlgn="ctr" latinLnBrk="0" hangingPunct="1"/>
                      <a:r>
                        <a:rPr lang="nl-BE" sz="1300" u="none" strike="noStrike" kern="1200" dirty="0">
                          <a:solidFill>
                            <a:schemeClr val="dk1"/>
                          </a:solidFill>
                          <a:effectLst/>
                          <a:latin typeface="+mn-lt"/>
                          <a:ea typeface="+mn-ea"/>
                          <a:cs typeface="+mn-cs"/>
                        </a:rPr>
                        <a:t>Aansluiting Vorselaar Noord fase 3</a:t>
                      </a:r>
                    </a:p>
                  </a:txBody>
                  <a:tcPr marL="4078" marR="4078" marT="4078" marB="0" anchor="ctr">
                    <a:solidFill>
                      <a:schemeClr val="bg1">
                        <a:lumMod val="85000"/>
                      </a:schemeClr>
                    </a:solidFill>
                  </a:tcPr>
                </a:tc>
                <a:tc>
                  <a:txBody>
                    <a:bodyPr/>
                    <a:lstStyle/>
                    <a:p>
                      <a:pPr marL="0" algn="l" defTabSz="914400" rtl="0" eaLnBrk="1" fontAlgn="ctr" latinLnBrk="0" hangingPunct="1"/>
                      <a:r>
                        <a:rPr lang="nl-BE" sz="1300" u="none" strike="noStrike" kern="1200" dirty="0">
                          <a:solidFill>
                            <a:schemeClr val="dk1"/>
                          </a:solidFill>
                          <a:effectLst/>
                          <a:latin typeface="+mn-lt"/>
                          <a:ea typeface="+mn-ea"/>
                          <a:cs typeface="+mn-cs"/>
                        </a:rPr>
                        <a:t>2016</a:t>
                      </a:r>
                    </a:p>
                  </a:txBody>
                  <a:tcPr marL="4078" marR="4078" marT="4078" marB="0" anchor="ctr">
                    <a:solidFill>
                      <a:schemeClr val="bg1">
                        <a:lumMod val="85000"/>
                      </a:schemeClr>
                    </a:solidFill>
                  </a:tcPr>
                </a:tc>
                <a:tc>
                  <a:txBody>
                    <a:bodyPr/>
                    <a:lstStyle/>
                    <a:p>
                      <a:pPr marL="0" algn="l" defTabSz="914400" rtl="0" eaLnBrk="1" fontAlgn="ctr" latinLnBrk="0" hangingPunct="1"/>
                      <a:r>
                        <a:rPr lang="nl-BE" sz="1300" u="none" strike="noStrike" kern="1200" dirty="0">
                          <a:solidFill>
                            <a:schemeClr val="dk1"/>
                          </a:solidFill>
                          <a:effectLst/>
                          <a:latin typeface="+mn-lt"/>
                          <a:ea typeface="+mn-ea"/>
                          <a:cs typeface="+mn-cs"/>
                        </a:rPr>
                        <a:t>PRIO</a:t>
                      </a:r>
                    </a:p>
                  </a:txBody>
                  <a:tcPr marL="4078" marR="4078" marT="4078" marB="0" anchor="ctr">
                    <a:solidFill>
                      <a:schemeClr val="bg1">
                        <a:lumMod val="85000"/>
                      </a:schemeClr>
                    </a:solidFill>
                  </a:tcPr>
                </a:tc>
                <a:tc>
                  <a:txBody>
                    <a:bodyPr/>
                    <a:lstStyle/>
                    <a:p>
                      <a:pPr marL="0" algn="l" defTabSz="914400" rtl="0" eaLnBrk="1" fontAlgn="ctr" latinLnBrk="0" hangingPunct="1"/>
                      <a:r>
                        <a:rPr lang="nl-BE" sz="1300" u="none" strike="noStrike" kern="1200">
                          <a:solidFill>
                            <a:schemeClr val="dk1"/>
                          </a:solidFill>
                          <a:effectLst/>
                          <a:latin typeface="+mn-lt"/>
                          <a:ea typeface="+mn-ea"/>
                          <a:cs typeface="+mn-cs"/>
                        </a:rPr>
                        <a:t>I</a:t>
                      </a:r>
                    </a:p>
                  </a:txBody>
                  <a:tcPr marL="4078" marR="4078" marT="4078" marB="0" anchor="ctr">
                    <a:solidFill>
                      <a:schemeClr val="bg1">
                        <a:lumMod val="85000"/>
                      </a:schemeClr>
                    </a:solidFill>
                  </a:tcPr>
                </a:tc>
                <a:tc>
                  <a:txBody>
                    <a:bodyPr/>
                    <a:lstStyle/>
                    <a:p>
                      <a:pPr marL="0" algn="l" defTabSz="914400" rtl="0" eaLnBrk="1" fontAlgn="ctr" latinLnBrk="0" hangingPunct="1"/>
                      <a:r>
                        <a:rPr lang="nl-BE" sz="1300" u="none" strike="noStrike" kern="1200">
                          <a:solidFill>
                            <a:schemeClr val="dk1"/>
                          </a:solidFill>
                          <a:effectLst/>
                          <a:latin typeface="+mn-lt"/>
                          <a:ea typeface="+mn-ea"/>
                          <a:cs typeface="+mn-cs"/>
                        </a:rPr>
                        <a:t>2</a:t>
                      </a:r>
                    </a:p>
                  </a:txBody>
                  <a:tcPr marL="4078" marR="4078" marT="4078" marB="0" anchor="ctr">
                    <a:solidFill>
                      <a:schemeClr val="bg1">
                        <a:lumMod val="85000"/>
                      </a:schemeClr>
                    </a:solidFill>
                  </a:tcPr>
                </a:tc>
                <a:tc>
                  <a:txBody>
                    <a:bodyPr/>
                    <a:lstStyle/>
                    <a:p>
                      <a:pPr marL="0" algn="l" defTabSz="914400" rtl="0" eaLnBrk="1" fontAlgn="ctr" latinLnBrk="0" hangingPunct="1"/>
                      <a:r>
                        <a:rPr lang="nl-BE" sz="1300" u="none" strike="noStrike" kern="1200" dirty="0" err="1">
                          <a:solidFill>
                            <a:schemeClr val="dk1"/>
                          </a:solidFill>
                          <a:effectLst/>
                          <a:latin typeface="+mn-lt"/>
                          <a:ea typeface="+mn-ea"/>
                          <a:cs typeface="+mn-cs"/>
                        </a:rPr>
                        <a:t>Voor-ontwerp</a:t>
                      </a:r>
                      <a:endParaRPr lang="nl-BE" sz="1300" u="none" strike="noStrike" kern="1200" dirty="0">
                        <a:solidFill>
                          <a:schemeClr val="dk1"/>
                        </a:solidFill>
                        <a:effectLst/>
                        <a:latin typeface="+mn-lt"/>
                        <a:ea typeface="+mn-ea"/>
                        <a:cs typeface="+mn-cs"/>
                      </a:endParaRPr>
                    </a:p>
                  </a:txBody>
                  <a:tcPr marL="4078" marR="4078" marT="4078" marB="0" anchor="ctr">
                    <a:solidFill>
                      <a:schemeClr val="bg1">
                        <a:lumMod val="85000"/>
                      </a:schemeClr>
                    </a:solidFill>
                  </a:tcPr>
                </a:tc>
                <a:tc>
                  <a:txBody>
                    <a:bodyPr/>
                    <a:lstStyle/>
                    <a:p>
                      <a:pPr marL="0" algn="l" defTabSz="914400" rtl="0" eaLnBrk="1" fontAlgn="ctr" latinLnBrk="0" hangingPunct="1"/>
                      <a:r>
                        <a:rPr lang="nl-BE" sz="1300" u="none" strike="noStrike" kern="1200" dirty="0">
                          <a:solidFill>
                            <a:schemeClr val="dk1"/>
                          </a:solidFill>
                          <a:effectLst/>
                          <a:latin typeface="+mn-lt"/>
                          <a:ea typeface="+mn-ea"/>
                          <a:cs typeface="+mn-cs"/>
                        </a:rPr>
                        <a:t>084  Herentals                               </a:t>
                      </a:r>
                    </a:p>
                  </a:txBody>
                  <a:tcPr marL="4078" marR="4078" marT="4078" marB="0" anchor="ctr">
                    <a:solidFill>
                      <a:schemeClr val="bg1">
                        <a:lumMod val="85000"/>
                      </a:schemeClr>
                    </a:solidFill>
                  </a:tcPr>
                </a:tc>
                <a:tc>
                  <a:txBody>
                    <a:bodyPr/>
                    <a:lstStyle/>
                    <a:p>
                      <a:pPr marL="0" algn="l" defTabSz="914400" rtl="0" eaLnBrk="1" fontAlgn="ctr" latinLnBrk="0" hangingPunct="1"/>
                      <a:r>
                        <a:rPr lang="nl-BE" sz="1300" u="none" strike="noStrike" kern="1200" dirty="0">
                          <a:solidFill>
                            <a:schemeClr val="dk1"/>
                          </a:solidFill>
                          <a:effectLst/>
                          <a:latin typeface="+mn-lt"/>
                          <a:ea typeface="+mn-ea"/>
                          <a:cs typeface="+mn-cs"/>
                        </a:rPr>
                        <a:t>VORSELAAR</a:t>
                      </a:r>
                    </a:p>
                  </a:txBody>
                  <a:tcPr marL="4078" marR="4078" marT="4078" marB="0" anchor="ctr">
                    <a:solidFill>
                      <a:schemeClr val="bg1">
                        <a:lumMod val="85000"/>
                      </a:schemeClr>
                    </a:solidFill>
                  </a:tcPr>
                </a:tc>
                <a:extLst>
                  <a:ext uri="{0D108BD9-81ED-4DB2-BD59-A6C34878D82A}">
                    <a16:rowId xmlns:a16="http://schemas.microsoft.com/office/drawing/2014/main" val="2506771952"/>
                  </a:ext>
                </a:extLst>
              </a:tr>
              <a:tr h="648419">
                <a:tc>
                  <a:txBody>
                    <a:bodyPr/>
                    <a:lstStyle/>
                    <a:p>
                      <a:pPr marL="0" algn="l" defTabSz="914400" rtl="0" eaLnBrk="1" fontAlgn="ctr" latinLnBrk="0" hangingPunct="1"/>
                      <a:r>
                        <a:rPr lang="nl-BE" sz="1300" u="none" strike="noStrike" kern="1200">
                          <a:solidFill>
                            <a:schemeClr val="dk1"/>
                          </a:solidFill>
                          <a:effectLst/>
                          <a:latin typeface="+mn-lt"/>
                          <a:ea typeface="+mn-ea"/>
                          <a:cs typeface="+mn-cs"/>
                        </a:rPr>
                        <a:t>21670A</a:t>
                      </a:r>
                    </a:p>
                  </a:txBody>
                  <a:tcPr marL="4078" marR="4078" marT="4078" marB="0" anchor="ctr">
                    <a:solidFill>
                      <a:schemeClr val="bg1">
                        <a:lumMod val="85000"/>
                      </a:schemeClr>
                    </a:solidFill>
                  </a:tcPr>
                </a:tc>
                <a:tc>
                  <a:txBody>
                    <a:bodyPr/>
                    <a:lstStyle/>
                    <a:p>
                      <a:pPr marL="0" algn="l" defTabSz="914400" rtl="0" eaLnBrk="1" fontAlgn="ctr" latinLnBrk="0" hangingPunct="1"/>
                      <a:r>
                        <a:rPr lang="nl-BE" sz="1300" u="none" strike="noStrike" kern="1200" dirty="0">
                          <a:solidFill>
                            <a:schemeClr val="dk1"/>
                          </a:solidFill>
                          <a:effectLst/>
                          <a:latin typeface="+mn-lt"/>
                          <a:ea typeface="+mn-ea"/>
                          <a:cs typeface="+mn-cs"/>
                        </a:rPr>
                        <a:t>VBR Ring</a:t>
                      </a:r>
                    </a:p>
                  </a:txBody>
                  <a:tcPr marL="4078" marR="4078" marT="4078" marB="0" anchor="ctr">
                    <a:solidFill>
                      <a:schemeClr val="bg1">
                        <a:lumMod val="85000"/>
                      </a:schemeClr>
                    </a:solidFill>
                  </a:tcPr>
                </a:tc>
                <a:tc>
                  <a:txBody>
                    <a:bodyPr/>
                    <a:lstStyle/>
                    <a:p>
                      <a:pPr marL="0" algn="l" defTabSz="914400" rtl="0" eaLnBrk="1" fontAlgn="ctr" latinLnBrk="0" hangingPunct="1"/>
                      <a:r>
                        <a:rPr lang="nl-BE" sz="1300" u="none" strike="noStrike" kern="1200" dirty="0">
                          <a:solidFill>
                            <a:schemeClr val="dk1"/>
                          </a:solidFill>
                          <a:effectLst/>
                          <a:latin typeface="+mn-lt"/>
                          <a:ea typeface="+mn-ea"/>
                          <a:cs typeface="+mn-cs"/>
                        </a:rPr>
                        <a:t>2012</a:t>
                      </a:r>
                    </a:p>
                  </a:txBody>
                  <a:tcPr marL="4078" marR="4078" marT="4078" marB="0" anchor="ctr">
                    <a:solidFill>
                      <a:schemeClr val="bg1">
                        <a:lumMod val="85000"/>
                      </a:schemeClr>
                    </a:solidFill>
                  </a:tcPr>
                </a:tc>
                <a:tc>
                  <a:txBody>
                    <a:bodyPr/>
                    <a:lstStyle/>
                    <a:p>
                      <a:pPr marL="0" algn="l" defTabSz="914400" rtl="0" eaLnBrk="1" fontAlgn="ctr" latinLnBrk="0" hangingPunct="1"/>
                      <a:r>
                        <a:rPr lang="nl-BE" sz="1300" u="none" strike="noStrike" kern="1200" dirty="0">
                          <a:solidFill>
                            <a:schemeClr val="dk1"/>
                          </a:solidFill>
                          <a:effectLst/>
                          <a:latin typeface="+mn-lt"/>
                          <a:ea typeface="+mn-ea"/>
                          <a:cs typeface="+mn-cs"/>
                        </a:rPr>
                        <a:t>PRIO</a:t>
                      </a:r>
                    </a:p>
                  </a:txBody>
                  <a:tcPr marL="4078" marR="4078" marT="4078" marB="0" anchor="ctr">
                    <a:solidFill>
                      <a:schemeClr val="bg1">
                        <a:lumMod val="85000"/>
                      </a:schemeClr>
                    </a:solidFill>
                  </a:tcPr>
                </a:tc>
                <a:tc>
                  <a:txBody>
                    <a:bodyPr/>
                    <a:lstStyle/>
                    <a:p>
                      <a:pPr marL="0" algn="l" defTabSz="914400" rtl="0" eaLnBrk="1" fontAlgn="ctr" latinLnBrk="0" hangingPunct="1"/>
                      <a:r>
                        <a:rPr lang="nl-BE" sz="1300" u="none" strike="noStrike" kern="1200" dirty="0">
                          <a:solidFill>
                            <a:schemeClr val="dk1"/>
                          </a:solidFill>
                          <a:effectLst/>
                          <a:latin typeface="+mn-lt"/>
                          <a:ea typeface="+mn-ea"/>
                          <a:cs typeface="+mn-cs"/>
                        </a:rPr>
                        <a:t>I</a:t>
                      </a:r>
                    </a:p>
                  </a:txBody>
                  <a:tcPr marL="4078" marR="4078" marT="4078" marB="0" anchor="ctr">
                    <a:solidFill>
                      <a:schemeClr val="bg1">
                        <a:lumMod val="85000"/>
                      </a:schemeClr>
                    </a:solidFill>
                  </a:tcPr>
                </a:tc>
                <a:tc>
                  <a:txBody>
                    <a:bodyPr/>
                    <a:lstStyle/>
                    <a:p>
                      <a:pPr marL="0" algn="l" defTabSz="914400" rtl="0" eaLnBrk="1" fontAlgn="ctr" latinLnBrk="0" hangingPunct="1"/>
                      <a:r>
                        <a:rPr lang="nl-BE" sz="1300" u="none" strike="noStrike" kern="1200" dirty="0">
                          <a:solidFill>
                            <a:schemeClr val="dk1"/>
                          </a:solidFill>
                          <a:effectLst/>
                          <a:latin typeface="+mn-lt"/>
                          <a:ea typeface="+mn-ea"/>
                          <a:cs typeface="+mn-cs"/>
                        </a:rPr>
                        <a:t>3</a:t>
                      </a:r>
                    </a:p>
                  </a:txBody>
                  <a:tcPr marL="4078" marR="4078" marT="4078" marB="0" anchor="ctr">
                    <a:solidFill>
                      <a:schemeClr val="bg1">
                        <a:lumMod val="85000"/>
                      </a:schemeClr>
                    </a:solidFill>
                  </a:tcPr>
                </a:tc>
                <a:tc>
                  <a:txBody>
                    <a:bodyPr/>
                    <a:lstStyle/>
                    <a:p>
                      <a:pPr marL="0" algn="l" defTabSz="914400" rtl="0" eaLnBrk="1" fontAlgn="ctr" latinLnBrk="0" hangingPunct="1"/>
                      <a:r>
                        <a:rPr lang="nl-BE" sz="1300" u="none" strike="noStrike" kern="1200" dirty="0">
                          <a:solidFill>
                            <a:schemeClr val="dk1"/>
                          </a:solidFill>
                          <a:effectLst/>
                          <a:latin typeface="+mn-lt"/>
                          <a:ea typeface="+mn-ea"/>
                          <a:cs typeface="+mn-cs"/>
                        </a:rPr>
                        <a:t>Ontwerp</a:t>
                      </a:r>
                    </a:p>
                  </a:txBody>
                  <a:tcPr marL="4078" marR="4078" marT="4078" marB="0" anchor="ctr">
                    <a:solidFill>
                      <a:schemeClr val="bg1">
                        <a:lumMod val="85000"/>
                      </a:schemeClr>
                    </a:solidFill>
                  </a:tcPr>
                </a:tc>
                <a:tc>
                  <a:txBody>
                    <a:bodyPr/>
                    <a:lstStyle/>
                    <a:p>
                      <a:pPr marL="0" algn="l" defTabSz="914400" rtl="0" eaLnBrk="1" fontAlgn="ctr" latinLnBrk="0" hangingPunct="1"/>
                      <a:r>
                        <a:rPr lang="nl-BE" sz="1300" u="none" strike="noStrike" kern="1200">
                          <a:solidFill>
                            <a:schemeClr val="dk1"/>
                          </a:solidFill>
                          <a:effectLst/>
                          <a:latin typeface="+mn-lt"/>
                          <a:ea typeface="+mn-ea"/>
                          <a:cs typeface="+mn-cs"/>
                        </a:rPr>
                        <a:t>071  Pulderbos                               </a:t>
                      </a:r>
                    </a:p>
                  </a:txBody>
                  <a:tcPr marL="4078" marR="4078" marT="4078" marB="0" anchor="ctr">
                    <a:solidFill>
                      <a:schemeClr val="bg1">
                        <a:lumMod val="85000"/>
                      </a:schemeClr>
                    </a:solidFill>
                  </a:tcPr>
                </a:tc>
                <a:tc>
                  <a:txBody>
                    <a:bodyPr/>
                    <a:lstStyle/>
                    <a:p>
                      <a:pPr marL="0" algn="l" defTabSz="914400" rtl="0" eaLnBrk="1" fontAlgn="ctr" latinLnBrk="0" hangingPunct="1"/>
                      <a:r>
                        <a:rPr lang="nl-BE" sz="1300" u="none" strike="noStrike" kern="1200">
                          <a:solidFill>
                            <a:schemeClr val="dk1"/>
                          </a:solidFill>
                          <a:effectLst/>
                          <a:latin typeface="+mn-lt"/>
                          <a:ea typeface="+mn-ea"/>
                          <a:cs typeface="+mn-cs"/>
                        </a:rPr>
                        <a:t>ZOERSEL</a:t>
                      </a:r>
                    </a:p>
                  </a:txBody>
                  <a:tcPr marL="4078" marR="4078" marT="4078" marB="0" anchor="ctr">
                    <a:solidFill>
                      <a:schemeClr val="bg1">
                        <a:lumMod val="85000"/>
                      </a:schemeClr>
                    </a:solidFill>
                  </a:tcPr>
                </a:tc>
                <a:extLst>
                  <a:ext uri="{0D108BD9-81ED-4DB2-BD59-A6C34878D82A}">
                    <a16:rowId xmlns:a16="http://schemas.microsoft.com/office/drawing/2014/main" val="311401106"/>
                  </a:ext>
                </a:extLst>
              </a:tr>
              <a:tr h="648419">
                <a:tc>
                  <a:txBody>
                    <a:bodyPr/>
                    <a:lstStyle/>
                    <a:p>
                      <a:pPr marL="0" algn="l" defTabSz="914400" rtl="0" eaLnBrk="1" fontAlgn="ctr" latinLnBrk="0" hangingPunct="1"/>
                      <a:r>
                        <a:rPr lang="nl-BE" sz="1300" u="none" strike="noStrike" kern="1200">
                          <a:solidFill>
                            <a:schemeClr val="dk1"/>
                          </a:solidFill>
                          <a:effectLst/>
                          <a:latin typeface="+mn-lt"/>
                          <a:ea typeface="+mn-ea"/>
                          <a:cs typeface="+mn-cs"/>
                        </a:rPr>
                        <a:t>21388</a:t>
                      </a:r>
                    </a:p>
                  </a:txBody>
                  <a:tcPr marL="4078" marR="4078" marT="4078" marB="0" anchor="ctr">
                    <a:solidFill>
                      <a:schemeClr val="bg1">
                        <a:lumMod val="85000"/>
                      </a:schemeClr>
                    </a:solidFill>
                  </a:tcPr>
                </a:tc>
                <a:tc>
                  <a:txBody>
                    <a:bodyPr/>
                    <a:lstStyle/>
                    <a:p>
                      <a:pPr marL="0" algn="l" defTabSz="914400" rtl="0" eaLnBrk="1" fontAlgn="ctr" latinLnBrk="0" hangingPunct="1"/>
                      <a:r>
                        <a:rPr lang="nl-BE" sz="1300" u="none" strike="noStrike" kern="1200">
                          <a:solidFill>
                            <a:schemeClr val="dk1"/>
                          </a:solidFill>
                          <a:effectLst/>
                          <a:latin typeface="+mn-lt"/>
                          <a:ea typeface="+mn-ea"/>
                          <a:cs typeface="+mn-cs"/>
                        </a:rPr>
                        <a:t>Renovatie pompstation De Schaaf te Malle</a:t>
                      </a:r>
                    </a:p>
                  </a:txBody>
                  <a:tcPr marL="4078" marR="4078" marT="4078" marB="0" anchor="ctr">
                    <a:solidFill>
                      <a:schemeClr val="bg1">
                        <a:lumMod val="85000"/>
                      </a:schemeClr>
                    </a:solidFill>
                  </a:tcPr>
                </a:tc>
                <a:tc>
                  <a:txBody>
                    <a:bodyPr/>
                    <a:lstStyle/>
                    <a:p>
                      <a:pPr marL="0" algn="l" defTabSz="914400" rtl="0" eaLnBrk="1" fontAlgn="ctr" latinLnBrk="0" hangingPunct="1"/>
                      <a:r>
                        <a:rPr lang="nl-BE" sz="1300" u="none" strike="noStrike" kern="1200">
                          <a:solidFill>
                            <a:schemeClr val="dk1"/>
                          </a:solidFill>
                          <a:effectLst/>
                          <a:latin typeface="+mn-lt"/>
                          <a:ea typeface="+mn-ea"/>
                          <a:cs typeface="+mn-cs"/>
                        </a:rPr>
                        <a:t>2008</a:t>
                      </a:r>
                    </a:p>
                  </a:txBody>
                  <a:tcPr marL="4078" marR="4078" marT="4078" marB="0" anchor="ctr">
                    <a:solidFill>
                      <a:schemeClr val="bg1">
                        <a:lumMod val="85000"/>
                      </a:schemeClr>
                    </a:solidFill>
                  </a:tcPr>
                </a:tc>
                <a:tc>
                  <a:txBody>
                    <a:bodyPr/>
                    <a:lstStyle/>
                    <a:p>
                      <a:pPr marL="0" algn="l" defTabSz="914400" rtl="0" eaLnBrk="1" fontAlgn="ctr" latinLnBrk="0" hangingPunct="1"/>
                      <a:r>
                        <a:rPr lang="nl-BE" sz="1300" u="none" strike="noStrike" kern="1200">
                          <a:solidFill>
                            <a:schemeClr val="dk1"/>
                          </a:solidFill>
                          <a:effectLst/>
                          <a:latin typeface="+mn-lt"/>
                          <a:ea typeface="+mn-ea"/>
                          <a:cs typeface="+mn-cs"/>
                        </a:rPr>
                        <a:t>PSPL</a:t>
                      </a:r>
                    </a:p>
                  </a:txBody>
                  <a:tcPr marL="4078" marR="4078" marT="4078" marB="0" anchor="ctr">
                    <a:solidFill>
                      <a:schemeClr val="bg1">
                        <a:lumMod val="85000"/>
                      </a:schemeClr>
                    </a:solidFill>
                  </a:tcPr>
                </a:tc>
                <a:tc>
                  <a:txBody>
                    <a:bodyPr/>
                    <a:lstStyle/>
                    <a:p>
                      <a:pPr marL="0" algn="l" defTabSz="914400" rtl="0" eaLnBrk="1" fontAlgn="ctr" latinLnBrk="0" hangingPunct="1"/>
                      <a:r>
                        <a:rPr lang="nl-BE" sz="1300" u="none" strike="noStrike" kern="1200" dirty="0">
                          <a:solidFill>
                            <a:schemeClr val="dk1"/>
                          </a:solidFill>
                          <a:effectLst/>
                          <a:latin typeface="+mn-lt"/>
                          <a:ea typeface="+mn-ea"/>
                          <a:cs typeface="+mn-cs"/>
                        </a:rPr>
                        <a:t>I</a:t>
                      </a:r>
                    </a:p>
                  </a:txBody>
                  <a:tcPr marL="4078" marR="4078" marT="4078" marB="0" anchor="ctr">
                    <a:solidFill>
                      <a:schemeClr val="bg1">
                        <a:lumMod val="85000"/>
                      </a:schemeClr>
                    </a:solidFill>
                  </a:tcPr>
                </a:tc>
                <a:tc>
                  <a:txBody>
                    <a:bodyPr/>
                    <a:lstStyle/>
                    <a:p>
                      <a:pPr marL="0" algn="l" defTabSz="914400" rtl="0" eaLnBrk="1" fontAlgn="ctr" latinLnBrk="0" hangingPunct="1"/>
                      <a:r>
                        <a:rPr lang="nl-BE" sz="1300" u="none" strike="noStrike" kern="1200" dirty="0">
                          <a:solidFill>
                            <a:schemeClr val="dk1"/>
                          </a:solidFill>
                          <a:effectLst/>
                          <a:latin typeface="+mn-lt"/>
                          <a:ea typeface="+mn-ea"/>
                          <a:cs typeface="+mn-cs"/>
                        </a:rPr>
                        <a:t>6</a:t>
                      </a:r>
                    </a:p>
                  </a:txBody>
                  <a:tcPr marL="4078" marR="4078" marT="4078" marB="0" anchor="ctr">
                    <a:solidFill>
                      <a:schemeClr val="bg1">
                        <a:lumMod val="85000"/>
                      </a:schemeClr>
                    </a:solidFill>
                  </a:tcPr>
                </a:tc>
                <a:tc>
                  <a:txBody>
                    <a:bodyPr/>
                    <a:lstStyle/>
                    <a:p>
                      <a:pPr marL="0" algn="l" defTabSz="914400" rtl="0" eaLnBrk="1" fontAlgn="ctr" latinLnBrk="0" hangingPunct="1"/>
                      <a:r>
                        <a:rPr lang="nl-BE" sz="1300" u="none" strike="noStrike" kern="1200" dirty="0">
                          <a:solidFill>
                            <a:schemeClr val="dk1"/>
                          </a:solidFill>
                          <a:effectLst/>
                          <a:latin typeface="+mn-lt"/>
                          <a:ea typeface="+mn-ea"/>
                          <a:cs typeface="+mn-cs"/>
                        </a:rPr>
                        <a:t>Gunning</a:t>
                      </a:r>
                    </a:p>
                  </a:txBody>
                  <a:tcPr marL="4078" marR="4078" marT="4078" marB="0" anchor="ctr">
                    <a:solidFill>
                      <a:schemeClr val="bg1">
                        <a:lumMod val="85000"/>
                      </a:schemeClr>
                    </a:solidFill>
                  </a:tcPr>
                </a:tc>
                <a:tc>
                  <a:txBody>
                    <a:bodyPr/>
                    <a:lstStyle/>
                    <a:p>
                      <a:pPr marL="0" algn="l" defTabSz="914400" rtl="0" eaLnBrk="1" fontAlgn="ctr" latinLnBrk="0" hangingPunct="1"/>
                      <a:r>
                        <a:rPr lang="nl-BE" sz="1300" u="none" strike="noStrike" kern="1200" dirty="0">
                          <a:solidFill>
                            <a:schemeClr val="dk1"/>
                          </a:solidFill>
                          <a:effectLst/>
                          <a:latin typeface="+mn-lt"/>
                          <a:ea typeface="+mn-ea"/>
                          <a:cs typeface="+mn-cs"/>
                        </a:rPr>
                        <a:t>070  Malle                                   </a:t>
                      </a:r>
                    </a:p>
                  </a:txBody>
                  <a:tcPr marL="4078" marR="4078" marT="4078" marB="0" anchor="ctr">
                    <a:solidFill>
                      <a:schemeClr val="bg1">
                        <a:lumMod val="85000"/>
                      </a:schemeClr>
                    </a:solidFill>
                  </a:tcPr>
                </a:tc>
                <a:tc>
                  <a:txBody>
                    <a:bodyPr/>
                    <a:lstStyle/>
                    <a:p>
                      <a:pPr marL="0" algn="l" defTabSz="914400" rtl="0" eaLnBrk="1" fontAlgn="ctr" latinLnBrk="0" hangingPunct="1"/>
                      <a:r>
                        <a:rPr lang="nl-BE" sz="1300" u="none" strike="noStrike" kern="1200" dirty="0">
                          <a:solidFill>
                            <a:schemeClr val="dk1"/>
                          </a:solidFill>
                          <a:effectLst/>
                          <a:latin typeface="+mn-lt"/>
                          <a:ea typeface="+mn-ea"/>
                          <a:cs typeface="+mn-cs"/>
                        </a:rPr>
                        <a:t>MALLE</a:t>
                      </a:r>
                    </a:p>
                  </a:txBody>
                  <a:tcPr marL="4078" marR="4078" marT="4078" marB="0" anchor="ctr">
                    <a:solidFill>
                      <a:schemeClr val="bg1">
                        <a:lumMod val="85000"/>
                      </a:schemeClr>
                    </a:solidFill>
                  </a:tcPr>
                </a:tc>
                <a:extLst>
                  <a:ext uri="{0D108BD9-81ED-4DB2-BD59-A6C34878D82A}">
                    <a16:rowId xmlns:a16="http://schemas.microsoft.com/office/drawing/2014/main" val="3003846361"/>
                  </a:ext>
                </a:extLst>
              </a:tr>
              <a:tr h="648419">
                <a:tc>
                  <a:txBody>
                    <a:bodyPr/>
                    <a:lstStyle/>
                    <a:p>
                      <a:pPr marL="0" algn="l" defTabSz="914400" rtl="0" eaLnBrk="1" fontAlgn="ctr" latinLnBrk="0" hangingPunct="1"/>
                      <a:r>
                        <a:rPr lang="nl-BE" sz="1300" u="none" strike="noStrike" kern="1200">
                          <a:solidFill>
                            <a:schemeClr val="dk1"/>
                          </a:solidFill>
                          <a:effectLst/>
                          <a:latin typeface="+mn-lt"/>
                          <a:ea typeface="+mn-ea"/>
                          <a:cs typeface="+mn-cs"/>
                        </a:rPr>
                        <a:t>22204</a:t>
                      </a:r>
                    </a:p>
                  </a:txBody>
                  <a:tcPr marL="4078" marR="4078" marT="4078" marB="0" anchor="ctr">
                    <a:solidFill>
                      <a:schemeClr val="bg1">
                        <a:lumMod val="85000"/>
                      </a:schemeClr>
                    </a:solidFill>
                  </a:tcPr>
                </a:tc>
                <a:tc>
                  <a:txBody>
                    <a:bodyPr/>
                    <a:lstStyle/>
                    <a:p>
                      <a:pPr marL="0" algn="l" defTabSz="914400" rtl="0" eaLnBrk="1" fontAlgn="ctr" latinLnBrk="0" hangingPunct="1"/>
                      <a:r>
                        <a:rPr lang="nl-BE" sz="1300" u="none" strike="noStrike" kern="1200">
                          <a:solidFill>
                            <a:schemeClr val="dk1"/>
                          </a:solidFill>
                          <a:effectLst/>
                          <a:latin typeface="+mn-lt"/>
                          <a:ea typeface="+mn-ea"/>
                          <a:cs typeface="+mn-cs"/>
                        </a:rPr>
                        <a:t>Aansluiting Monnikenheide</a:t>
                      </a:r>
                    </a:p>
                  </a:txBody>
                  <a:tcPr marL="4078" marR="4078" marT="4078" marB="0" anchor="ctr">
                    <a:solidFill>
                      <a:schemeClr val="bg1">
                        <a:lumMod val="85000"/>
                      </a:schemeClr>
                    </a:solidFill>
                  </a:tcPr>
                </a:tc>
                <a:tc>
                  <a:txBody>
                    <a:bodyPr/>
                    <a:lstStyle/>
                    <a:p>
                      <a:pPr marL="0" algn="l" defTabSz="914400" rtl="0" eaLnBrk="1" fontAlgn="ctr" latinLnBrk="0" hangingPunct="1"/>
                      <a:r>
                        <a:rPr lang="nl-BE" sz="1300" u="none" strike="noStrike" kern="1200">
                          <a:solidFill>
                            <a:schemeClr val="dk1"/>
                          </a:solidFill>
                          <a:effectLst/>
                          <a:latin typeface="+mn-lt"/>
                          <a:ea typeface="+mn-ea"/>
                          <a:cs typeface="+mn-cs"/>
                        </a:rPr>
                        <a:t>2010</a:t>
                      </a:r>
                    </a:p>
                  </a:txBody>
                  <a:tcPr marL="4078" marR="4078" marT="4078" marB="0" anchor="ctr">
                    <a:solidFill>
                      <a:schemeClr val="bg1">
                        <a:lumMod val="85000"/>
                      </a:schemeClr>
                    </a:solidFill>
                  </a:tcPr>
                </a:tc>
                <a:tc>
                  <a:txBody>
                    <a:bodyPr/>
                    <a:lstStyle/>
                    <a:p>
                      <a:pPr marL="0" algn="l" defTabSz="914400" rtl="0" eaLnBrk="1" fontAlgn="ctr" latinLnBrk="0" hangingPunct="1"/>
                      <a:r>
                        <a:rPr lang="nl-BE" sz="1300" u="none" strike="noStrike" kern="1200">
                          <a:solidFill>
                            <a:schemeClr val="dk1"/>
                          </a:solidFill>
                          <a:effectLst/>
                          <a:latin typeface="+mn-lt"/>
                          <a:ea typeface="+mn-ea"/>
                          <a:cs typeface="+mn-cs"/>
                        </a:rPr>
                        <a:t>PRIO</a:t>
                      </a:r>
                    </a:p>
                  </a:txBody>
                  <a:tcPr marL="4078" marR="4078" marT="4078" marB="0" anchor="ctr">
                    <a:solidFill>
                      <a:schemeClr val="bg1">
                        <a:lumMod val="85000"/>
                      </a:schemeClr>
                    </a:solidFill>
                  </a:tcPr>
                </a:tc>
                <a:tc>
                  <a:txBody>
                    <a:bodyPr/>
                    <a:lstStyle/>
                    <a:p>
                      <a:pPr marL="0" algn="l" defTabSz="914400" rtl="0" eaLnBrk="1" fontAlgn="ctr" latinLnBrk="0" hangingPunct="1"/>
                      <a:r>
                        <a:rPr lang="nl-BE" sz="1300" u="none" strike="noStrike" kern="1200">
                          <a:solidFill>
                            <a:schemeClr val="dk1"/>
                          </a:solidFill>
                          <a:effectLst/>
                          <a:latin typeface="+mn-lt"/>
                          <a:ea typeface="+mn-ea"/>
                          <a:cs typeface="+mn-cs"/>
                        </a:rPr>
                        <a:t>I</a:t>
                      </a:r>
                    </a:p>
                  </a:txBody>
                  <a:tcPr marL="4078" marR="4078" marT="4078" marB="0" anchor="ctr">
                    <a:solidFill>
                      <a:schemeClr val="bg1">
                        <a:lumMod val="85000"/>
                      </a:schemeClr>
                    </a:solidFill>
                  </a:tcPr>
                </a:tc>
                <a:tc>
                  <a:txBody>
                    <a:bodyPr/>
                    <a:lstStyle/>
                    <a:p>
                      <a:pPr marL="0" algn="l" defTabSz="914400" rtl="0" eaLnBrk="1" fontAlgn="ctr" latinLnBrk="0" hangingPunct="1"/>
                      <a:r>
                        <a:rPr lang="nl-BE" sz="1300" u="none" strike="noStrike" kern="1200">
                          <a:solidFill>
                            <a:schemeClr val="dk1"/>
                          </a:solidFill>
                          <a:effectLst/>
                          <a:latin typeface="+mn-lt"/>
                          <a:ea typeface="+mn-ea"/>
                          <a:cs typeface="+mn-cs"/>
                        </a:rPr>
                        <a:t>9</a:t>
                      </a:r>
                    </a:p>
                  </a:txBody>
                  <a:tcPr marL="4078" marR="4078" marT="4078" marB="0" anchor="ctr">
                    <a:solidFill>
                      <a:schemeClr val="bg1">
                        <a:lumMod val="85000"/>
                      </a:schemeClr>
                    </a:solidFill>
                  </a:tcPr>
                </a:tc>
                <a:tc>
                  <a:txBody>
                    <a:bodyPr/>
                    <a:lstStyle/>
                    <a:p>
                      <a:pPr marL="0" algn="l" defTabSz="914400" rtl="0" eaLnBrk="1" fontAlgn="ctr" latinLnBrk="0" hangingPunct="1"/>
                      <a:r>
                        <a:rPr lang="nl-BE" sz="1300" u="none" strike="noStrike" kern="1200" dirty="0">
                          <a:solidFill>
                            <a:schemeClr val="dk1"/>
                          </a:solidFill>
                          <a:effectLst/>
                          <a:latin typeface="+mn-lt"/>
                          <a:ea typeface="+mn-ea"/>
                          <a:cs typeface="+mn-cs"/>
                        </a:rPr>
                        <a:t>Oplevering klant</a:t>
                      </a:r>
                    </a:p>
                  </a:txBody>
                  <a:tcPr marL="4078" marR="4078" marT="4078" marB="0" anchor="ctr">
                    <a:solidFill>
                      <a:schemeClr val="bg1">
                        <a:lumMod val="85000"/>
                      </a:schemeClr>
                    </a:solidFill>
                  </a:tcPr>
                </a:tc>
                <a:tc>
                  <a:txBody>
                    <a:bodyPr/>
                    <a:lstStyle/>
                    <a:p>
                      <a:pPr marL="0" algn="l" defTabSz="914400" rtl="0" eaLnBrk="1" fontAlgn="ctr" latinLnBrk="0" hangingPunct="1"/>
                      <a:r>
                        <a:rPr lang="nl-BE" sz="1300" u="none" strike="noStrike" kern="1200" dirty="0">
                          <a:solidFill>
                            <a:schemeClr val="dk1"/>
                          </a:solidFill>
                          <a:effectLst/>
                          <a:latin typeface="+mn-lt"/>
                          <a:ea typeface="+mn-ea"/>
                          <a:cs typeface="+mn-cs"/>
                        </a:rPr>
                        <a:t>071  </a:t>
                      </a:r>
                      <a:r>
                        <a:rPr lang="nl-BE" sz="1300" u="none" strike="noStrike" kern="1200" dirty="0" err="1">
                          <a:solidFill>
                            <a:schemeClr val="dk1"/>
                          </a:solidFill>
                          <a:effectLst/>
                          <a:latin typeface="+mn-lt"/>
                          <a:ea typeface="+mn-ea"/>
                          <a:cs typeface="+mn-cs"/>
                        </a:rPr>
                        <a:t>Pulderbos</a:t>
                      </a:r>
                      <a:r>
                        <a:rPr lang="nl-BE" sz="1300" u="none" strike="noStrike" kern="1200" dirty="0">
                          <a:solidFill>
                            <a:schemeClr val="dk1"/>
                          </a:solidFill>
                          <a:effectLst/>
                          <a:latin typeface="+mn-lt"/>
                          <a:ea typeface="+mn-ea"/>
                          <a:cs typeface="+mn-cs"/>
                        </a:rPr>
                        <a:t>                               </a:t>
                      </a:r>
                    </a:p>
                  </a:txBody>
                  <a:tcPr marL="4078" marR="4078" marT="4078" marB="0" anchor="ctr">
                    <a:solidFill>
                      <a:schemeClr val="bg1">
                        <a:lumMod val="85000"/>
                      </a:schemeClr>
                    </a:solidFill>
                  </a:tcPr>
                </a:tc>
                <a:tc>
                  <a:txBody>
                    <a:bodyPr/>
                    <a:lstStyle/>
                    <a:p>
                      <a:pPr marL="0" algn="l" defTabSz="914400" rtl="0" eaLnBrk="1" fontAlgn="ctr" latinLnBrk="0" hangingPunct="1"/>
                      <a:r>
                        <a:rPr lang="nl-BE" sz="1300" u="none" strike="noStrike" kern="1200" dirty="0">
                          <a:solidFill>
                            <a:schemeClr val="dk1"/>
                          </a:solidFill>
                          <a:effectLst/>
                          <a:latin typeface="+mn-lt"/>
                          <a:ea typeface="+mn-ea"/>
                          <a:cs typeface="+mn-cs"/>
                        </a:rPr>
                        <a:t>ZOERSEL</a:t>
                      </a:r>
                    </a:p>
                  </a:txBody>
                  <a:tcPr marL="4078" marR="4078" marT="4078" marB="0" anchor="ctr">
                    <a:solidFill>
                      <a:schemeClr val="bg1">
                        <a:lumMod val="85000"/>
                      </a:schemeClr>
                    </a:solidFill>
                  </a:tcPr>
                </a:tc>
                <a:extLst>
                  <a:ext uri="{0D108BD9-81ED-4DB2-BD59-A6C34878D82A}">
                    <a16:rowId xmlns:a16="http://schemas.microsoft.com/office/drawing/2014/main" val="3013502155"/>
                  </a:ext>
                </a:extLst>
              </a:tr>
              <a:tr h="648419">
                <a:tc>
                  <a:txBody>
                    <a:bodyPr/>
                    <a:lstStyle/>
                    <a:p>
                      <a:pPr marL="0" algn="l" defTabSz="914400" rtl="0" eaLnBrk="1" fontAlgn="ctr" latinLnBrk="0" hangingPunct="1"/>
                      <a:r>
                        <a:rPr lang="nl-BE" sz="1300" u="none" strike="noStrike" kern="1200">
                          <a:solidFill>
                            <a:schemeClr val="dk1"/>
                          </a:solidFill>
                          <a:effectLst/>
                          <a:latin typeface="+mn-lt"/>
                          <a:ea typeface="+mn-ea"/>
                          <a:cs typeface="+mn-cs"/>
                        </a:rPr>
                        <a:t>22392</a:t>
                      </a:r>
                    </a:p>
                  </a:txBody>
                  <a:tcPr marL="4078" marR="4078" marT="4078" marB="0" anchor="ctr">
                    <a:solidFill>
                      <a:schemeClr val="bg1">
                        <a:lumMod val="85000"/>
                      </a:schemeClr>
                    </a:solidFill>
                  </a:tcPr>
                </a:tc>
                <a:tc>
                  <a:txBody>
                    <a:bodyPr/>
                    <a:lstStyle/>
                    <a:p>
                      <a:pPr marL="0" algn="l" defTabSz="914400" rtl="0" eaLnBrk="1" fontAlgn="ctr" latinLnBrk="0" hangingPunct="1"/>
                      <a:r>
                        <a:rPr lang="nl-BE" sz="1300" u="none" strike="noStrike" kern="1200">
                          <a:solidFill>
                            <a:schemeClr val="dk1"/>
                          </a:solidFill>
                          <a:effectLst/>
                          <a:latin typeface="+mn-lt"/>
                          <a:ea typeface="+mn-ea"/>
                          <a:cs typeface="+mn-cs"/>
                        </a:rPr>
                        <a:t>Aansluiting Vorselaar Noord fase 2</a:t>
                      </a:r>
                    </a:p>
                  </a:txBody>
                  <a:tcPr marL="4078" marR="4078" marT="4078" marB="0" anchor="ctr">
                    <a:solidFill>
                      <a:schemeClr val="bg1">
                        <a:lumMod val="85000"/>
                      </a:schemeClr>
                    </a:solidFill>
                  </a:tcPr>
                </a:tc>
                <a:tc>
                  <a:txBody>
                    <a:bodyPr/>
                    <a:lstStyle/>
                    <a:p>
                      <a:pPr marL="0" algn="l" defTabSz="914400" rtl="0" eaLnBrk="1" fontAlgn="ctr" latinLnBrk="0" hangingPunct="1"/>
                      <a:r>
                        <a:rPr lang="nl-BE" sz="1300" u="none" strike="noStrike" kern="1200">
                          <a:solidFill>
                            <a:schemeClr val="dk1"/>
                          </a:solidFill>
                          <a:effectLst/>
                          <a:latin typeface="+mn-lt"/>
                          <a:ea typeface="+mn-ea"/>
                          <a:cs typeface="+mn-cs"/>
                        </a:rPr>
                        <a:t>2010</a:t>
                      </a:r>
                    </a:p>
                  </a:txBody>
                  <a:tcPr marL="4078" marR="4078" marT="4078" marB="0" anchor="ctr">
                    <a:solidFill>
                      <a:schemeClr val="bg1">
                        <a:lumMod val="85000"/>
                      </a:schemeClr>
                    </a:solidFill>
                  </a:tcPr>
                </a:tc>
                <a:tc>
                  <a:txBody>
                    <a:bodyPr/>
                    <a:lstStyle/>
                    <a:p>
                      <a:pPr marL="0" algn="l" defTabSz="914400" rtl="0" eaLnBrk="1" fontAlgn="ctr" latinLnBrk="0" hangingPunct="1"/>
                      <a:r>
                        <a:rPr lang="nl-BE" sz="1300" u="none" strike="noStrike" kern="1200">
                          <a:solidFill>
                            <a:schemeClr val="dk1"/>
                          </a:solidFill>
                          <a:effectLst/>
                          <a:latin typeface="+mn-lt"/>
                          <a:ea typeface="+mn-ea"/>
                          <a:cs typeface="+mn-cs"/>
                        </a:rPr>
                        <a:t>PRIO</a:t>
                      </a:r>
                    </a:p>
                  </a:txBody>
                  <a:tcPr marL="4078" marR="4078" marT="4078" marB="0" anchor="ctr">
                    <a:solidFill>
                      <a:schemeClr val="bg1">
                        <a:lumMod val="85000"/>
                      </a:schemeClr>
                    </a:solidFill>
                  </a:tcPr>
                </a:tc>
                <a:tc>
                  <a:txBody>
                    <a:bodyPr/>
                    <a:lstStyle/>
                    <a:p>
                      <a:pPr marL="0" algn="l" defTabSz="914400" rtl="0" eaLnBrk="1" fontAlgn="ctr" latinLnBrk="0" hangingPunct="1"/>
                      <a:r>
                        <a:rPr lang="nl-BE" sz="1300" u="none" strike="noStrike" kern="1200">
                          <a:solidFill>
                            <a:schemeClr val="dk1"/>
                          </a:solidFill>
                          <a:effectLst/>
                          <a:latin typeface="+mn-lt"/>
                          <a:ea typeface="+mn-ea"/>
                          <a:cs typeface="+mn-cs"/>
                        </a:rPr>
                        <a:t>I</a:t>
                      </a:r>
                    </a:p>
                  </a:txBody>
                  <a:tcPr marL="4078" marR="4078" marT="4078" marB="0" anchor="ctr">
                    <a:solidFill>
                      <a:schemeClr val="bg1">
                        <a:lumMod val="85000"/>
                      </a:schemeClr>
                    </a:solidFill>
                  </a:tcPr>
                </a:tc>
                <a:tc>
                  <a:txBody>
                    <a:bodyPr/>
                    <a:lstStyle/>
                    <a:p>
                      <a:pPr marL="0" algn="l" defTabSz="914400" rtl="0" eaLnBrk="1" fontAlgn="ctr" latinLnBrk="0" hangingPunct="1"/>
                      <a:r>
                        <a:rPr lang="nl-BE" sz="1300" u="none" strike="noStrike" kern="1200">
                          <a:solidFill>
                            <a:schemeClr val="dk1"/>
                          </a:solidFill>
                          <a:effectLst/>
                          <a:latin typeface="+mn-lt"/>
                          <a:ea typeface="+mn-ea"/>
                          <a:cs typeface="+mn-cs"/>
                        </a:rPr>
                        <a:t>9</a:t>
                      </a:r>
                    </a:p>
                  </a:txBody>
                  <a:tcPr marL="4078" marR="4078" marT="4078" marB="0" anchor="ctr">
                    <a:solidFill>
                      <a:schemeClr val="bg1">
                        <a:lumMod val="85000"/>
                      </a:schemeClr>
                    </a:solidFill>
                  </a:tcPr>
                </a:tc>
                <a:tc>
                  <a:txBody>
                    <a:bodyPr/>
                    <a:lstStyle/>
                    <a:p>
                      <a:pPr marL="0" algn="l" defTabSz="914400" rtl="0" eaLnBrk="1" fontAlgn="ctr" latinLnBrk="0" hangingPunct="1"/>
                      <a:r>
                        <a:rPr lang="nl-BE" sz="1300" u="none" strike="noStrike" kern="1200">
                          <a:solidFill>
                            <a:schemeClr val="dk1"/>
                          </a:solidFill>
                          <a:effectLst/>
                          <a:latin typeface="+mn-lt"/>
                          <a:ea typeface="+mn-ea"/>
                          <a:cs typeface="+mn-cs"/>
                        </a:rPr>
                        <a:t>Oplevering klant</a:t>
                      </a:r>
                    </a:p>
                  </a:txBody>
                  <a:tcPr marL="4078" marR="4078" marT="4078" marB="0" anchor="ctr">
                    <a:solidFill>
                      <a:schemeClr val="bg1">
                        <a:lumMod val="85000"/>
                      </a:schemeClr>
                    </a:solidFill>
                  </a:tcPr>
                </a:tc>
                <a:tc>
                  <a:txBody>
                    <a:bodyPr/>
                    <a:lstStyle/>
                    <a:p>
                      <a:pPr marL="0" algn="l" defTabSz="914400" rtl="0" eaLnBrk="1" fontAlgn="ctr" latinLnBrk="0" hangingPunct="1"/>
                      <a:r>
                        <a:rPr lang="nl-BE" sz="1300" u="none" strike="noStrike" kern="1200" dirty="0">
                          <a:solidFill>
                            <a:schemeClr val="dk1"/>
                          </a:solidFill>
                          <a:effectLst/>
                          <a:latin typeface="+mn-lt"/>
                          <a:ea typeface="+mn-ea"/>
                          <a:cs typeface="+mn-cs"/>
                        </a:rPr>
                        <a:t>084  Herentals                               </a:t>
                      </a:r>
                    </a:p>
                  </a:txBody>
                  <a:tcPr marL="4078" marR="4078" marT="4078" marB="0" anchor="ctr">
                    <a:solidFill>
                      <a:schemeClr val="bg1">
                        <a:lumMod val="85000"/>
                      </a:schemeClr>
                    </a:solidFill>
                  </a:tcPr>
                </a:tc>
                <a:tc>
                  <a:txBody>
                    <a:bodyPr/>
                    <a:lstStyle/>
                    <a:p>
                      <a:pPr marL="0" algn="l" defTabSz="914400" rtl="0" eaLnBrk="1" fontAlgn="ctr" latinLnBrk="0" hangingPunct="1"/>
                      <a:r>
                        <a:rPr lang="nl-BE" sz="1300" u="none" strike="noStrike" kern="1200" dirty="0">
                          <a:solidFill>
                            <a:schemeClr val="dk1"/>
                          </a:solidFill>
                          <a:effectLst/>
                          <a:latin typeface="+mn-lt"/>
                          <a:ea typeface="+mn-ea"/>
                          <a:cs typeface="+mn-cs"/>
                        </a:rPr>
                        <a:t>VORSELAAR</a:t>
                      </a:r>
                    </a:p>
                  </a:txBody>
                  <a:tcPr marL="4078" marR="4078" marT="4078" marB="0" anchor="ctr">
                    <a:solidFill>
                      <a:schemeClr val="bg1">
                        <a:lumMod val="85000"/>
                      </a:schemeClr>
                    </a:solidFill>
                  </a:tcPr>
                </a:tc>
                <a:extLst>
                  <a:ext uri="{0D108BD9-81ED-4DB2-BD59-A6C34878D82A}">
                    <a16:rowId xmlns:a16="http://schemas.microsoft.com/office/drawing/2014/main" val="2859202825"/>
                  </a:ext>
                </a:extLst>
              </a:tr>
              <a:tr h="648419">
                <a:tc>
                  <a:txBody>
                    <a:bodyPr/>
                    <a:lstStyle/>
                    <a:p>
                      <a:pPr marL="0" algn="l" defTabSz="914400" rtl="0" eaLnBrk="1" fontAlgn="ctr" latinLnBrk="0" hangingPunct="1"/>
                      <a:r>
                        <a:rPr lang="nl-BE" sz="1300" u="none" strike="noStrike" kern="1200">
                          <a:solidFill>
                            <a:schemeClr val="dk1"/>
                          </a:solidFill>
                          <a:effectLst/>
                          <a:latin typeface="+mn-lt"/>
                          <a:ea typeface="+mn-ea"/>
                          <a:cs typeface="+mn-cs"/>
                        </a:rPr>
                        <a:t>22903</a:t>
                      </a:r>
                    </a:p>
                  </a:txBody>
                  <a:tcPr marL="4078" marR="4078" marT="4078" marB="0" anchor="ctr">
                    <a:solidFill>
                      <a:schemeClr val="bg1">
                        <a:lumMod val="85000"/>
                      </a:schemeClr>
                    </a:solidFill>
                  </a:tcPr>
                </a:tc>
                <a:tc>
                  <a:txBody>
                    <a:bodyPr/>
                    <a:lstStyle/>
                    <a:p>
                      <a:pPr marL="0" algn="l" defTabSz="914400" rtl="0" eaLnBrk="1" fontAlgn="ctr" latinLnBrk="0" hangingPunct="1"/>
                      <a:r>
                        <a:rPr lang="nl-BE" sz="1300" u="none" strike="noStrike" kern="1200">
                          <a:solidFill>
                            <a:schemeClr val="dk1"/>
                          </a:solidFill>
                          <a:effectLst/>
                          <a:latin typeface="+mn-lt"/>
                          <a:ea typeface="+mn-ea"/>
                          <a:cs typeface="+mn-cs"/>
                        </a:rPr>
                        <a:t>Onze-Lieve-Vrouwstr tussen Oude Meirstraat en Herentalsebaan</a:t>
                      </a:r>
                    </a:p>
                  </a:txBody>
                  <a:tcPr marL="4078" marR="4078" marT="4078" marB="0" anchor="ctr">
                    <a:solidFill>
                      <a:schemeClr val="bg1">
                        <a:lumMod val="85000"/>
                      </a:schemeClr>
                    </a:solidFill>
                  </a:tcPr>
                </a:tc>
                <a:tc>
                  <a:txBody>
                    <a:bodyPr/>
                    <a:lstStyle/>
                    <a:p>
                      <a:pPr marL="0" algn="l" defTabSz="914400" rtl="0" eaLnBrk="1" fontAlgn="ctr" latinLnBrk="0" hangingPunct="1"/>
                      <a:r>
                        <a:rPr lang="nl-BE" sz="1300" u="none" strike="noStrike" kern="1200">
                          <a:solidFill>
                            <a:schemeClr val="dk1"/>
                          </a:solidFill>
                          <a:effectLst/>
                          <a:latin typeface="+mn-lt"/>
                          <a:ea typeface="+mn-ea"/>
                          <a:cs typeface="+mn-cs"/>
                        </a:rPr>
                        <a:t>2013</a:t>
                      </a:r>
                    </a:p>
                  </a:txBody>
                  <a:tcPr marL="4078" marR="4078" marT="4078" marB="0" anchor="ctr">
                    <a:solidFill>
                      <a:schemeClr val="bg1">
                        <a:lumMod val="85000"/>
                      </a:schemeClr>
                    </a:solidFill>
                  </a:tcPr>
                </a:tc>
                <a:tc>
                  <a:txBody>
                    <a:bodyPr/>
                    <a:lstStyle/>
                    <a:p>
                      <a:pPr marL="0" algn="l" defTabSz="914400" rtl="0" eaLnBrk="1" fontAlgn="ctr" latinLnBrk="0" hangingPunct="1"/>
                      <a:r>
                        <a:rPr lang="nl-BE" sz="1300" u="none" strike="noStrike" kern="1200">
                          <a:solidFill>
                            <a:schemeClr val="dk1"/>
                          </a:solidFill>
                          <a:effectLst/>
                          <a:latin typeface="+mn-lt"/>
                          <a:ea typeface="+mn-ea"/>
                          <a:cs typeface="+mn-cs"/>
                        </a:rPr>
                        <a:t>PRIO</a:t>
                      </a:r>
                    </a:p>
                  </a:txBody>
                  <a:tcPr marL="4078" marR="4078" marT="4078" marB="0" anchor="ctr">
                    <a:solidFill>
                      <a:schemeClr val="bg1">
                        <a:lumMod val="85000"/>
                      </a:schemeClr>
                    </a:solidFill>
                  </a:tcPr>
                </a:tc>
                <a:tc>
                  <a:txBody>
                    <a:bodyPr/>
                    <a:lstStyle/>
                    <a:p>
                      <a:pPr marL="0" algn="l" defTabSz="914400" rtl="0" eaLnBrk="1" fontAlgn="ctr" latinLnBrk="0" hangingPunct="1"/>
                      <a:r>
                        <a:rPr lang="nl-BE" sz="1300" u="none" strike="noStrike" kern="1200">
                          <a:solidFill>
                            <a:schemeClr val="dk1"/>
                          </a:solidFill>
                          <a:effectLst/>
                          <a:latin typeface="+mn-lt"/>
                          <a:ea typeface="+mn-ea"/>
                          <a:cs typeface="+mn-cs"/>
                        </a:rPr>
                        <a:t>I</a:t>
                      </a:r>
                    </a:p>
                  </a:txBody>
                  <a:tcPr marL="4078" marR="4078" marT="4078" marB="0" anchor="ctr">
                    <a:solidFill>
                      <a:schemeClr val="bg1">
                        <a:lumMod val="85000"/>
                      </a:schemeClr>
                    </a:solidFill>
                  </a:tcPr>
                </a:tc>
                <a:tc>
                  <a:txBody>
                    <a:bodyPr/>
                    <a:lstStyle/>
                    <a:p>
                      <a:pPr marL="0" algn="l" defTabSz="914400" rtl="0" eaLnBrk="1" fontAlgn="ctr" latinLnBrk="0" hangingPunct="1"/>
                      <a:r>
                        <a:rPr lang="nl-BE" sz="1300" u="none" strike="noStrike" kern="1200" dirty="0">
                          <a:solidFill>
                            <a:schemeClr val="dk1"/>
                          </a:solidFill>
                          <a:effectLst/>
                          <a:latin typeface="+mn-lt"/>
                          <a:ea typeface="+mn-ea"/>
                          <a:cs typeface="+mn-cs"/>
                        </a:rPr>
                        <a:t>9</a:t>
                      </a:r>
                    </a:p>
                  </a:txBody>
                  <a:tcPr marL="4078" marR="4078" marT="4078" marB="0" anchor="ctr">
                    <a:solidFill>
                      <a:schemeClr val="bg1">
                        <a:lumMod val="85000"/>
                      </a:schemeClr>
                    </a:solidFill>
                  </a:tcPr>
                </a:tc>
                <a:tc>
                  <a:txBody>
                    <a:bodyPr/>
                    <a:lstStyle/>
                    <a:p>
                      <a:pPr marL="0" algn="l" defTabSz="914400" rtl="0" eaLnBrk="1" fontAlgn="ctr" latinLnBrk="0" hangingPunct="1"/>
                      <a:r>
                        <a:rPr lang="nl-BE" sz="1300" u="none" strike="noStrike" kern="1200">
                          <a:solidFill>
                            <a:schemeClr val="dk1"/>
                          </a:solidFill>
                          <a:effectLst/>
                          <a:latin typeface="+mn-lt"/>
                          <a:ea typeface="+mn-ea"/>
                          <a:cs typeface="+mn-cs"/>
                        </a:rPr>
                        <a:t>Oplevering klant</a:t>
                      </a:r>
                    </a:p>
                  </a:txBody>
                  <a:tcPr marL="4078" marR="4078" marT="4078" marB="0" anchor="ctr">
                    <a:solidFill>
                      <a:schemeClr val="bg1">
                        <a:lumMod val="85000"/>
                      </a:schemeClr>
                    </a:solidFill>
                  </a:tcPr>
                </a:tc>
                <a:tc>
                  <a:txBody>
                    <a:bodyPr/>
                    <a:lstStyle/>
                    <a:p>
                      <a:pPr marL="0" algn="l" defTabSz="914400" rtl="0" eaLnBrk="1" fontAlgn="ctr" latinLnBrk="0" hangingPunct="1"/>
                      <a:r>
                        <a:rPr lang="nl-BE" sz="1300" u="none" strike="noStrike" kern="1200">
                          <a:solidFill>
                            <a:schemeClr val="dk1"/>
                          </a:solidFill>
                          <a:effectLst/>
                          <a:latin typeface="+mn-lt"/>
                          <a:ea typeface="+mn-ea"/>
                          <a:cs typeface="+mn-cs"/>
                        </a:rPr>
                        <a:t>070  Malle                                   </a:t>
                      </a:r>
                    </a:p>
                  </a:txBody>
                  <a:tcPr marL="4078" marR="4078" marT="4078" marB="0" anchor="ctr">
                    <a:solidFill>
                      <a:schemeClr val="bg1">
                        <a:lumMod val="85000"/>
                      </a:schemeClr>
                    </a:solidFill>
                  </a:tcPr>
                </a:tc>
                <a:tc>
                  <a:txBody>
                    <a:bodyPr/>
                    <a:lstStyle/>
                    <a:p>
                      <a:pPr marL="0" algn="l" defTabSz="914400" rtl="0" eaLnBrk="1" fontAlgn="ctr" latinLnBrk="0" hangingPunct="1"/>
                      <a:r>
                        <a:rPr lang="nl-BE" sz="1300" u="none" strike="noStrike" kern="1200" dirty="0">
                          <a:solidFill>
                            <a:schemeClr val="dk1"/>
                          </a:solidFill>
                          <a:effectLst/>
                          <a:latin typeface="+mn-lt"/>
                          <a:ea typeface="+mn-ea"/>
                          <a:cs typeface="+mn-cs"/>
                        </a:rPr>
                        <a:t>MALLE</a:t>
                      </a:r>
                    </a:p>
                  </a:txBody>
                  <a:tcPr marL="4078" marR="4078" marT="4078" marB="0" anchor="ctr">
                    <a:solidFill>
                      <a:schemeClr val="bg1">
                        <a:lumMod val="85000"/>
                      </a:schemeClr>
                    </a:solidFill>
                  </a:tcPr>
                </a:tc>
                <a:extLst>
                  <a:ext uri="{0D108BD9-81ED-4DB2-BD59-A6C34878D82A}">
                    <a16:rowId xmlns:a16="http://schemas.microsoft.com/office/drawing/2014/main" val="3528459205"/>
                  </a:ext>
                </a:extLst>
              </a:tr>
            </a:tbl>
          </a:graphicData>
        </a:graphic>
      </p:graphicFrame>
    </p:spTree>
    <p:extLst>
      <p:ext uri="{BB962C8B-B14F-4D97-AF65-F5344CB8AC3E}">
        <p14:creationId xmlns:p14="http://schemas.microsoft.com/office/powerpoint/2010/main" val="17459059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928662" y="142852"/>
            <a:ext cx="7772400" cy="1470025"/>
          </a:xfrm>
        </p:spPr>
        <p:txBody>
          <a:bodyPr>
            <a:normAutofit/>
          </a:bodyPr>
          <a:lstStyle/>
          <a:p>
            <a:pPr algn="l"/>
            <a:r>
              <a:rPr lang="nl-BE" sz="3200" b="1" dirty="0"/>
              <a:t>Status projecten</a:t>
            </a:r>
          </a:p>
        </p:txBody>
      </p:sp>
      <p:graphicFrame>
        <p:nvGraphicFramePr>
          <p:cNvPr id="4" name="Tijdelijke aanduiding voor inhoud 3">
            <a:extLst>
              <a:ext uri="{FF2B5EF4-FFF2-40B4-BE49-F238E27FC236}">
                <a16:creationId xmlns:a16="http://schemas.microsoft.com/office/drawing/2014/main" id="{4622063C-1562-4074-A586-E4A49CAC66D2}"/>
              </a:ext>
            </a:extLst>
          </p:cNvPr>
          <p:cNvGraphicFramePr>
            <a:graphicFrameLocks/>
          </p:cNvGraphicFramePr>
          <p:nvPr>
            <p:extLst>
              <p:ext uri="{D42A27DB-BD31-4B8C-83A1-F6EECF244321}">
                <p14:modId xmlns:p14="http://schemas.microsoft.com/office/powerpoint/2010/main" val="3455598607"/>
              </p:ext>
            </p:extLst>
          </p:nvPr>
        </p:nvGraphicFramePr>
        <p:xfrm>
          <a:off x="179512" y="2348880"/>
          <a:ext cx="8712968" cy="1950820"/>
        </p:xfrm>
        <a:graphic>
          <a:graphicData uri="http://schemas.openxmlformats.org/drawingml/2006/table">
            <a:tbl>
              <a:tblPr>
                <a:tableStyleId>{5C22544A-7EE6-4342-B048-85BDC9FD1C3A}</a:tableStyleId>
              </a:tblPr>
              <a:tblGrid>
                <a:gridCol w="1234033">
                  <a:extLst>
                    <a:ext uri="{9D8B030D-6E8A-4147-A177-3AD203B41FA5}">
                      <a16:colId xmlns:a16="http://schemas.microsoft.com/office/drawing/2014/main" val="2193868602"/>
                    </a:ext>
                  </a:extLst>
                </a:gridCol>
                <a:gridCol w="841380">
                  <a:extLst>
                    <a:ext uri="{9D8B030D-6E8A-4147-A177-3AD203B41FA5}">
                      <a16:colId xmlns:a16="http://schemas.microsoft.com/office/drawing/2014/main" val="3612528507"/>
                    </a:ext>
                  </a:extLst>
                </a:gridCol>
                <a:gridCol w="819490">
                  <a:extLst>
                    <a:ext uri="{9D8B030D-6E8A-4147-A177-3AD203B41FA5}">
                      <a16:colId xmlns:a16="http://schemas.microsoft.com/office/drawing/2014/main" val="176522214"/>
                    </a:ext>
                  </a:extLst>
                </a:gridCol>
                <a:gridCol w="916824">
                  <a:extLst>
                    <a:ext uri="{9D8B030D-6E8A-4147-A177-3AD203B41FA5}">
                      <a16:colId xmlns:a16="http://schemas.microsoft.com/office/drawing/2014/main" val="2580792457"/>
                    </a:ext>
                  </a:extLst>
                </a:gridCol>
                <a:gridCol w="1309300">
                  <a:extLst>
                    <a:ext uri="{9D8B030D-6E8A-4147-A177-3AD203B41FA5}">
                      <a16:colId xmlns:a16="http://schemas.microsoft.com/office/drawing/2014/main" val="1852070027"/>
                    </a:ext>
                  </a:extLst>
                </a:gridCol>
                <a:gridCol w="2072274">
                  <a:extLst>
                    <a:ext uri="{9D8B030D-6E8A-4147-A177-3AD203B41FA5}">
                      <a16:colId xmlns:a16="http://schemas.microsoft.com/office/drawing/2014/main" val="3171115255"/>
                    </a:ext>
                  </a:extLst>
                </a:gridCol>
                <a:gridCol w="1519667">
                  <a:extLst>
                    <a:ext uri="{9D8B030D-6E8A-4147-A177-3AD203B41FA5}">
                      <a16:colId xmlns:a16="http://schemas.microsoft.com/office/drawing/2014/main" val="2658380227"/>
                    </a:ext>
                  </a:extLst>
                </a:gridCol>
              </a:tblGrid>
              <a:tr h="210292">
                <a:tc>
                  <a:txBody>
                    <a:bodyPr/>
                    <a:lstStyle/>
                    <a:p>
                      <a:pPr algn="l" fontAlgn="b"/>
                      <a:r>
                        <a:rPr lang="nl-BE" sz="1400" u="none" strike="noStrike" dirty="0">
                          <a:effectLst/>
                        </a:rPr>
                        <a:t>Projectnummer</a:t>
                      </a:r>
                      <a:endParaRPr lang="nl-BE" sz="1400" b="1" i="0" u="none" strike="noStrike" dirty="0">
                        <a:solidFill>
                          <a:srgbClr val="000000"/>
                        </a:solidFill>
                        <a:effectLst/>
                        <a:latin typeface="Arial" panose="020B0604020202020204" pitchFamily="34" charset="0"/>
                      </a:endParaRPr>
                    </a:p>
                  </a:txBody>
                  <a:tcPr marL="8412" marR="8412" marT="8412" marB="40376" anchor="b">
                    <a:solidFill>
                      <a:schemeClr val="bg1">
                        <a:lumMod val="85000"/>
                      </a:schemeClr>
                    </a:solidFill>
                  </a:tcPr>
                </a:tc>
                <a:tc>
                  <a:txBody>
                    <a:bodyPr/>
                    <a:lstStyle/>
                    <a:p>
                      <a:pPr algn="l" fontAlgn="b"/>
                      <a:r>
                        <a:rPr lang="nl-BE" sz="1400" u="none" strike="noStrike">
                          <a:effectLst/>
                        </a:rPr>
                        <a:t>Gemeente</a:t>
                      </a:r>
                      <a:endParaRPr lang="nl-BE" sz="1400" b="1" i="0" u="none" strike="noStrike">
                        <a:solidFill>
                          <a:srgbClr val="000000"/>
                        </a:solidFill>
                        <a:effectLst/>
                        <a:latin typeface="Arial" panose="020B0604020202020204" pitchFamily="34" charset="0"/>
                      </a:endParaRPr>
                    </a:p>
                  </a:txBody>
                  <a:tcPr marL="8412" marR="8412" marT="8412" marB="40376" anchor="b">
                    <a:solidFill>
                      <a:schemeClr val="bg1">
                        <a:lumMod val="85000"/>
                      </a:schemeClr>
                    </a:solidFill>
                  </a:tcPr>
                </a:tc>
                <a:tc>
                  <a:txBody>
                    <a:bodyPr/>
                    <a:lstStyle/>
                    <a:p>
                      <a:pPr algn="l" fontAlgn="b"/>
                      <a:r>
                        <a:rPr lang="nl-BE" sz="1400" u="none" strike="noStrike" dirty="0">
                          <a:effectLst/>
                        </a:rPr>
                        <a:t>Opdracht</a:t>
                      </a:r>
                      <a:endParaRPr lang="nl-BE" sz="1400" b="1" i="0" u="none" strike="noStrike" dirty="0">
                        <a:solidFill>
                          <a:srgbClr val="000000"/>
                        </a:solidFill>
                        <a:effectLst/>
                        <a:latin typeface="Arial" panose="020B0604020202020204" pitchFamily="34" charset="0"/>
                      </a:endParaRPr>
                    </a:p>
                  </a:txBody>
                  <a:tcPr marL="8412" marR="8412" marT="8412" marB="40376" anchor="b">
                    <a:solidFill>
                      <a:schemeClr val="bg1">
                        <a:lumMod val="85000"/>
                      </a:schemeClr>
                    </a:solidFill>
                  </a:tcPr>
                </a:tc>
                <a:tc>
                  <a:txBody>
                    <a:bodyPr/>
                    <a:lstStyle/>
                    <a:p>
                      <a:pPr algn="l" fontAlgn="b"/>
                      <a:r>
                        <a:rPr lang="nl-BE" sz="1400" u="none" strike="noStrike">
                          <a:effectLst/>
                        </a:rPr>
                        <a:t>Start fase </a:t>
                      </a:r>
                      <a:endParaRPr lang="nl-BE" sz="1400" b="1" i="0" u="none" strike="noStrike">
                        <a:solidFill>
                          <a:srgbClr val="000000"/>
                        </a:solidFill>
                        <a:effectLst/>
                        <a:latin typeface="Arial" panose="020B0604020202020204" pitchFamily="34" charset="0"/>
                      </a:endParaRPr>
                    </a:p>
                  </a:txBody>
                  <a:tcPr marL="8412" marR="8412" marT="8412" marB="40376" anchor="b">
                    <a:solidFill>
                      <a:schemeClr val="bg1">
                        <a:lumMod val="85000"/>
                      </a:schemeClr>
                    </a:solidFill>
                  </a:tcPr>
                </a:tc>
                <a:tc>
                  <a:txBody>
                    <a:bodyPr/>
                    <a:lstStyle/>
                    <a:p>
                      <a:pPr algn="l" fontAlgn="b"/>
                      <a:r>
                        <a:rPr lang="nl-BE" sz="1400" u="none" strike="noStrike" dirty="0">
                          <a:effectLst/>
                        </a:rPr>
                        <a:t>Duur projectstap</a:t>
                      </a:r>
                      <a:endParaRPr lang="nl-BE" sz="1400" b="1" i="0" u="none" strike="noStrike" dirty="0">
                        <a:solidFill>
                          <a:srgbClr val="000000"/>
                        </a:solidFill>
                        <a:effectLst/>
                        <a:latin typeface="Arial" panose="020B0604020202020204" pitchFamily="34" charset="0"/>
                      </a:endParaRPr>
                    </a:p>
                  </a:txBody>
                  <a:tcPr marL="8412" marR="8412" marT="8412" marB="40376" anchor="b">
                    <a:solidFill>
                      <a:schemeClr val="bg1">
                        <a:lumMod val="85000"/>
                      </a:schemeClr>
                    </a:solidFill>
                  </a:tcPr>
                </a:tc>
                <a:tc>
                  <a:txBody>
                    <a:bodyPr/>
                    <a:lstStyle/>
                    <a:p>
                      <a:pPr algn="l" fontAlgn="b"/>
                      <a:r>
                        <a:rPr lang="nl-BE" sz="1400" u="none" strike="noStrike">
                          <a:effectLst/>
                        </a:rPr>
                        <a:t>Huidige status</a:t>
                      </a:r>
                      <a:endParaRPr lang="nl-BE" sz="1400" b="1" i="0" u="none" strike="noStrike">
                        <a:solidFill>
                          <a:srgbClr val="000000"/>
                        </a:solidFill>
                        <a:effectLst/>
                        <a:latin typeface="Arial" panose="020B0604020202020204" pitchFamily="34" charset="0"/>
                      </a:endParaRPr>
                    </a:p>
                  </a:txBody>
                  <a:tcPr marL="8412" marR="8412" marT="8412" marB="40376" anchor="b">
                    <a:solidFill>
                      <a:schemeClr val="bg1">
                        <a:lumMod val="85000"/>
                      </a:schemeClr>
                    </a:solidFill>
                  </a:tcPr>
                </a:tc>
                <a:tc>
                  <a:txBody>
                    <a:bodyPr/>
                    <a:lstStyle/>
                    <a:p>
                      <a:pPr algn="l" fontAlgn="b"/>
                      <a:r>
                        <a:rPr lang="nl-BE" sz="1400" u="none" strike="noStrike">
                          <a:effectLst/>
                        </a:rPr>
                        <a:t>extreme duur in fase</a:t>
                      </a:r>
                      <a:endParaRPr lang="nl-BE" sz="1400" b="1" i="0" u="none" strike="noStrike">
                        <a:solidFill>
                          <a:srgbClr val="000000"/>
                        </a:solidFill>
                        <a:effectLst/>
                        <a:latin typeface="Arial" panose="020B0604020202020204" pitchFamily="34" charset="0"/>
                      </a:endParaRPr>
                    </a:p>
                  </a:txBody>
                  <a:tcPr marL="8412" marR="8412" marT="8412" marB="40376" anchor="b">
                    <a:solidFill>
                      <a:schemeClr val="bg1">
                        <a:lumMod val="85000"/>
                      </a:schemeClr>
                    </a:solidFill>
                  </a:tcPr>
                </a:tc>
                <a:extLst>
                  <a:ext uri="{0D108BD9-81ED-4DB2-BD59-A6C34878D82A}">
                    <a16:rowId xmlns:a16="http://schemas.microsoft.com/office/drawing/2014/main" val="1161185398"/>
                  </a:ext>
                </a:extLst>
              </a:tr>
              <a:tr h="210292">
                <a:tc>
                  <a:txBody>
                    <a:bodyPr/>
                    <a:lstStyle/>
                    <a:p>
                      <a:pPr algn="l" fontAlgn="b"/>
                      <a:r>
                        <a:rPr lang="nl-BE" sz="1400" u="none" strike="noStrike" dirty="0">
                          <a:effectLst/>
                        </a:rPr>
                        <a:t>20398</a:t>
                      </a:r>
                      <a:endParaRPr lang="nl-BE" sz="1400" b="0" i="0" u="none" strike="noStrike" dirty="0">
                        <a:solidFill>
                          <a:srgbClr val="000000"/>
                        </a:solidFill>
                        <a:effectLst/>
                        <a:latin typeface="Arial" panose="020B0604020202020204" pitchFamily="34" charset="0"/>
                      </a:endParaRPr>
                    </a:p>
                  </a:txBody>
                  <a:tcPr marL="8412" marR="8412" marT="8412" marB="40376" anchor="b">
                    <a:solidFill>
                      <a:schemeClr val="bg1">
                        <a:lumMod val="85000"/>
                      </a:schemeClr>
                    </a:solidFill>
                  </a:tcPr>
                </a:tc>
                <a:tc>
                  <a:txBody>
                    <a:bodyPr/>
                    <a:lstStyle/>
                    <a:p>
                      <a:pPr algn="l" fontAlgn="b"/>
                      <a:r>
                        <a:rPr lang="nl-BE" sz="1400" u="none" strike="noStrike" dirty="0">
                          <a:effectLst/>
                        </a:rPr>
                        <a:t>Ranst</a:t>
                      </a:r>
                      <a:endParaRPr lang="nl-BE" sz="1400" b="0" i="0" u="none" strike="noStrike" dirty="0">
                        <a:solidFill>
                          <a:srgbClr val="000000"/>
                        </a:solidFill>
                        <a:effectLst/>
                        <a:latin typeface="Arial" panose="020B0604020202020204" pitchFamily="34" charset="0"/>
                      </a:endParaRPr>
                    </a:p>
                  </a:txBody>
                  <a:tcPr marL="8412" marR="8412" marT="8412" marB="40376" anchor="b">
                    <a:solidFill>
                      <a:schemeClr val="bg1">
                        <a:lumMod val="85000"/>
                      </a:schemeClr>
                    </a:solidFill>
                  </a:tcPr>
                </a:tc>
                <a:tc>
                  <a:txBody>
                    <a:bodyPr/>
                    <a:lstStyle/>
                    <a:p>
                      <a:pPr algn="l" fontAlgn="b"/>
                      <a:r>
                        <a:rPr lang="nl-BE" sz="1400" u="none" strike="noStrike">
                          <a:effectLst/>
                        </a:rPr>
                        <a:t>2000</a:t>
                      </a:r>
                      <a:endParaRPr lang="nl-BE" sz="1400" b="0" i="0" u="none" strike="noStrike">
                        <a:solidFill>
                          <a:srgbClr val="000000"/>
                        </a:solidFill>
                        <a:effectLst/>
                        <a:latin typeface="Arial" panose="020B0604020202020204" pitchFamily="34" charset="0"/>
                      </a:endParaRPr>
                    </a:p>
                  </a:txBody>
                  <a:tcPr marL="8412" marR="8412" marT="8412" marB="40376" anchor="b">
                    <a:solidFill>
                      <a:schemeClr val="bg1">
                        <a:lumMod val="85000"/>
                      </a:schemeClr>
                    </a:solidFill>
                  </a:tcPr>
                </a:tc>
                <a:tc>
                  <a:txBody>
                    <a:bodyPr/>
                    <a:lstStyle/>
                    <a:p>
                      <a:pPr algn="l" fontAlgn="b"/>
                      <a:r>
                        <a:rPr lang="nl-BE" sz="1400" u="none" strike="noStrike">
                          <a:effectLst/>
                        </a:rPr>
                        <a:t>11/12/2000</a:t>
                      </a:r>
                      <a:endParaRPr lang="nl-BE" sz="1400" b="0" i="0" u="none" strike="noStrike">
                        <a:solidFill>
                          <a:srgbClr val="000000"/>
                        </a:solidFill>
                        <a:effectLst/>
                        <a:latin typeface="Arial" panose="020B0604020202020204" pitchFamily="34" charset="0"/>
                      </a:endParaRPr>
                    </a:p>
                  </a:txBody>
                  <a:tcPr marL="8412" marR="8412" marT="8412" marB="40376" anchor="b">
                    <a:solidFill>
                      <a:schemeClr val="bg1">
                        <a:lumMod val="85000"/>
                      </a:schemeClr>
                    </a:solidFill>
                  </a:tcPr>
                </a:tc>
                <a:tc>
                  <a:txBody>
                    <a:bodyPr/>
                    <a:lstStyle/>
                    <a:p>
                      <a:pPr algn="l" fontAlgn="b"/>
                      <a:r>
                        <a:rPr lang="nl-BE" sz="1400" u="none" strike="noStrike">
                          <a:effectLst/>
                        </a:rPr>
                        <a:t>6034</a:t>
                      </a:r>
                      <a:endParaRPr lang="nl-BE" sz="1400" b="0" i="0" u="none" strike="noStrike">
                        <a:solidFill>
                          <a:srgbClr val="000000"/>
                        </a:solidFill>
                        <a:effectLst/>
                        <a:latin typeface="Arial" panose="020B0604020202020204" pitchFamily="34" charset="0"/>
                      </a:endParaRPr>
                    </a:p>
                  </a:txBody>
                  <a:tcPr marL="8412" marR="8412" marT="8412" marB="40376" anchor="b">
                    <a:solidFill>
                      <a:schemeClr val="bg1">
                        <a:lumMod val="85000"/>
                      </a:schemeClr>
                    </a:solidFill>
                  </a:tcPr>
                </a:tc>
                <a:tc>
                  <a:txBody>
                    <a:bodyPr/>
                    <a:lstStyle/>
                    <a:p>
                      <a:pPr algn="l" fontAlgn="b"/>
                      <a:r>
                        <a:rPr lang="nl-BE" sz="1400" u="none" strike="noStrike">
                          <a:effectLst/>
                        </a:rPr>
                        <a:t>Goedgekeurd Technisch Plan</a:t>
                      </a:r>
                      <a:endParaRPr lang="nl-BE" sz="1400" b="0" i="0" u="none" strike="noStrike">
                        <a:solidFill>
                          <a:srgbClr val="000000"/>
                        </a:solidFill>
                        <a:effectLst/>
                        <a:latin typeface="Arial" panose="020B0604020202020204" pitchFamily="34" charset="0"/>
                      </a:endParaRPr>
                    </a:p>
                  </a:txBody>
                  <a:tcPr marL="8412" marR="8412" marT="8412" marB="40376" anchor="b">
                    <a:solidFill>
                      <a:schemeClr val="bg1">
                        <a:lumMod val="85000"/>
                      </a:schemeClr>
                    </a:solidFill>
                  </a:tcPr>
                </a:tc>
                <a:tc>
                  <a:txBody>
                    <a:bodyPr/>
                    <a:lstStyle/>
                    <a:p>
                      <a:pPr algn="l" fontAlgn="b"/>
                      <a:r>
                        <a:rPr lang="nl-BE" sz="1400" u="none" strike="noStrike">
                          <a:effectLst/>
                        </a:rPr>
                        <a:t>Ontwerpfase_2</a:t>
                      </a:r>
                      <a:endParaRPr lang="nl-BE" sz="1400" b="0" i="0" u="none" strike="noStrike">
                        <a:solidFill>
                          <a:srgbClr val="000000"/>
                        </a:solidFill>
                        <a:effectLst/>
                        <a:latin typeface="Arial" panose="020B0604020202020204" pitchFamily="34" charset="0"/>
                      </a:endParaRPr>
                    </a:p>
                  </a:txBody>
                  <a:tcPr marL="8412" marR="8412" marT="8412" marB="40376" anchor="b">
                    <a:solidFill>
                      <a:schemeClr val="bg1">
                        <a:lumMod val="85000"/>
                      </a:schemeClr>
                    </a:solidFill>
                  </a:tcPr>
                </a:tc>
                <a:extLst>
                  <a:ext uri="{0D108BD9-81ED-4DB2-BD59-A6C34878D82A}">
                    <a16:rowId xmlns:a16="http://schemas.microsoft.com/office/drawing/2014/main" val="54488539"/>
                  </a:ext>
                </a:extLst>
              </a:tr>
              <a:tr h="210292">
                <a:tc>
                  <a:txBody>
                    <a:bodyPr/>
                    <a:lstStyle/>
                    <a:p>
                      <a:pPr algn="l" fontAlgn="b"/>
                      <a:r>
                        <a:rPr lang="nl-BE" sz="1400" u="none" strike="noStrike">
                          <a:effectLst/>
                        </a:rPr>
                        <a:t>20761</a:t>
                      </a:r>
                      <a:endParaRPr lang="nl-BE" sz="1400" b="0" i="0" u="none" strike="noStrike">
                        <a:solidFill>
                          <a:srgbClr val="000000"/>
                        </a:solidFill>
                        <a:effectLst/>
                        <a:latin typeface="Arial" panose="020B0604020202020204" pitchFamily="34" charset="0"/>
                      </a:endParaRPr>
                    </a:p>
                  </a:txBody>
                  <a:tcPr marL="8412" marR="8412" marT="8412" marB="40376" anchor="b">
                    <a:solidFill>
                      <a:schemeClr val="bg1">
                        <a:lumMod val="85000"/>
                      </a:schemeClr>
                    </a:solidFill>
                  </a:tcPr>
                </a:tc>
                <a:tc>
                  <a:txBody>
                    <a:bodyPr/>
                    <a:lstStyle/>
                    <a:p>
                      <a:pPr algn="l" fontAlgn="b"/>
                      <a:r>
                        <a:rPr lang="nl-BE" sz="1400" u="none" strike="noStrike" dirty="0">
                          <a:effectLst/>
                        </a:rPr>
                        <a:t>Ranst</a:t>
                      </a:r>
                      <a:endParaRPr lang="nl-BE" sz="1400" b="0" i="0" u="none" strike="noStrike" dirty="0">
                        <a:solidFill>
                          <a:srgbClr val="000000"/>
                        </a:solidFill>
                        <a:effectLst/>
                        <a:latin typeface="Arial" panose="020B0604020202020204" pitchFamily="34" charset="0"/>
                      </a:endParaRPr>
                    </a:p>
                  </a:txBody>
                  <a:tcPr marL="8412" marR="8412" marT="8412" marB="40376" anchor="b">
                    <a:solidFill>
                      <a:schemeClr val="bg1">
                        <a:lumMod val="85000"/>
                      </a:schemeClr>
                    </a:solidFill>
                  </a:tcPr>
                </a:tc>
                <a:tc>
                  <a:txBody>
                    <a:bodyPr/>
                    <a:lstStyle/>
                    <a:p>
                      <a:pPr algn="l" fontAlgn="b"/>
                      <a:r>
                        <a:rPr lang="nl-BE" sz="1400" u="none" strike="noStrike">
                          <a:effectLst/>
                        </a:rPr>
                        <a:t>2001</a:t>
                      </a:r>
                      <a:endParaRPr lang="nl-BE" sz="1400" b="0" i="0" u="none" strike="noStrike">
                        <a:solidFill>
                          <a:srgbClr val="000000"/>
                        </a:solidFill>
                        <a:effectLst/>
                        <a:latin typeface="Arial" panose="020B0604020202020204" pitchFamily="34" charset="0"/>
                      </a:endParaRPr>
                    </a:p>
                  </a:txBody>
                  <a:tcPr marL="8412" marR="8412" marT="8412" marB="40376" anchor="b">
                    <a:solidFill>
                      <a:schemeClr val="bg1">
                        <a:lumMod val="85000"/>
                      </a:schemeClr>
                    </a:solidFill>
                  </a:tcPr>
                </a:tc>
                <a:tc>
                  <a:txBody>
                    <a:bodyPr/>
                    <a:lstStyle/>
                    <a:p>
                      <a:pPr algn="l" fontAlgn="b"/>
                      <a:r>
                        <a:rPr lang="nl-BE" sz="1400" u="none" strike="noStrike">
                          <a:effectLst/>
                        </a:rPr>
                        <a:t>5/03/2001</a:t>
                      </a:r>
                      <a:endParaRPr lang="nl-BE" sz="1400" b="0" i="0" u="none" strike="noStrike">
                        <a:solidFill>
                          <a:srgbClr val="000000"/>
                        </a:solidFill>
                        <a:effectLst/>
                        <a:latin typeface="Arial" panose="020B0604020202020204" pitchFamily="34" charset="0"/>
                      </a:endParaRPr>
                    </a:p>
                  </a:txBody>
                  <a:tcPr marL="8412" marR="8412" marT="8412" marB="40376" anchor="b">
                    <a:solidFill>
                      <a:schemeClr val="bg1">
                        <a:lumMod val="85000"/>
                      </a:schemeClr>
                    </a:solidFill>
                  </a:tcPr>
                </a:tc>
                <a:tc>
                  <a:txBody>
                    <a:bodyPr/>
                    <a:lstStyle/>
                    <a:p>
                      <a:pPr algn="l" fontAlgn="b"/>
                      <a:r>
                        <a:rPr lang="nl-BE" sz="1400" u="none" strike="noStrike">
                          <a:effectLst/>
                        </a:rPr>
                        <a:t>5950</a:t>
                      </a:r>
                      <a:endParaRPr lang="nl-BE" sz="1400" b="0" i="0" u="none" strike="noStrike">
                        <a:solidFill>
                          <a:srgbClr val="000000"/>
                        </a:solidFill>
                        <a:effectLst/>
                        <a:latin typeface="Arial" panose="020B0604020202020204" pitchFamily="34" charset="0"/>
                      </a:endParaRPr>
                    </a:p>
                  </a:txBody>
                  <a:tcPr marL="8412" marR="8412" marT="8412" marB="40376" anchor="b">
                    <a:solidFill>
                      <a:schemeClr val="bg1">
                        <a:lumMod val="85000"/>
                      </a:schemeClr>
                    </a:solidFill>
                  </a:tcPr>
                </a:tc>
                <a:tc>
                  <a:txBody>
                    <a:bodyPr/>
                    <a:lstStyle/>
                    <a:p>
                      <a:pPr algn="l" fontAlgn="b"/>
                      <a:r>
                        <a:rPr lang="nl-BE" sz="1400" u="none" strike="noStrike">
                          <a:effectLst/>
                        </a:rPr>
                        <a:t>Goedgekeurd Technisch Plan</a:t>
                      </a:r>
                      <a:endParaRPr lang="nl-BE" sz="1400" b="0" i="0" u="none" strike="noStrike">
                        <a:solidFill>
                          <a:srgbClr val="000000"/>
                        </a:solidFill>
                        <a:effectLst/>
                        <a:latin typeface="Arial" panose="020B0604020202020204" pitchFamily="34" charset="0"/>
                      </a:endParaRPr>
                    </a:p>
                  </a:txBody>
                  <a:tcPr marL="8412" marR="8412" marT="8412" marB="40376" anchor="b">
                    <a:solidFill>
                      <a:schemeClr val="bg1">
                        <a:lumMod val="85000"/>
                      </a:schemeClr>
                    </a:solidFill>
                  </a:tcPr>
                </a:tc>
                <a:tc>
                  <a:txBody>
                    <a:bodyPr/>
                    <a:lstStyle/>
                    <a:p>
                      <a:pPr algn="l" fontAlgn="b"/>
                      <a:r>
                        <a:rPr lang="nl-BE" sz="1400" u="none" strike="noStrike">
                          <a:effectLst/>
                        </a:rPr>
                        <a:t>Ontwerpfase_2</a:t>
                      </a:r>
                      <a:endParaRPr lang="nl-BE" sz="1400" b="0" i="0" u="none" strike="noStrike">
                        <a:solidFill>
                          <a:srgbClr val="000000"/>
                        </a:solidFill>
                        <a:effectLst/>
                        <a:latin typeface="Arial" panose="020B0604020202020204" pitchFamily="34" charset="0"/>
                      </a:endParaRPr>
                    </a:p>
                  </a:txBody>
                  <a:tcPr marL="8412" marR="8412" marT="8412" marB="40376" anchor="b">
                    <a:solidFill>
                      <a:schemeClr val="bg1">
                        <a:lumMod val="85000"/>
                      </a:schemeClr>
                    </a:solidFill>
                  </a:tcPr>
                </a:tc>
                <a:extLst>
                  <a:ext uri="{0D108BD9-81ED-4DB2-BD59-A6C34878D82A}">
                    <a16:rowId xmlns:a16="http://schemas.microsoft.com/office/drawing/2014/main" val="2375159033"/>
                  </a:ext>
                </a:extLst>
              </a:tr>
              <a:tr h="210292">
                <a:tc>
                  <a:txBody>
                    <a:bodyPr/>
                    <a:lstStyle/>
                    <a:p>
                      <a:pPr algn="l" fontAlgn="b"/>
                      <a:r>
                        <a:rPr lang="nl-BE" sz="1400" u="none" strike="noStrike">
                          <a:effectLst/>
                        </a:rPr>
                        <a:t>21389B</a:t>
                      </a:r>
                      <a:endParaRPr lang="nl-BE" sz="1400" b="0" i="0" u="none" strike="noStrike">
                        <a:solidFill>
                          <a:srgbClr val="000000"/>
                        </a:solidFill>
                        <a:effectLst/>
                        <a:latin typeface="Arial" panose="020B0604020202020204" pitchFamily="34" charset="0"/>
                      </a:endParaRPr>
                    </a:p>
                  </a:txBody>
                  <a:tcPr marL="8412" marR="8412" marT="8412" marB="40376" anchor="b">
                    <a:solidFill>
                      <a:schemeClr val="bg1">
                        <a:lumMod val="85000"/>
                      </a:schemeClr>
                    </a:solidFill>
                  </a:tcPr>
                </a:tc>
                <a:tc>
                  <a:txBody>
                    <a:bodyPr/>
                    <a:lstStyle/>
                    <a:p>
                      <a:pPr algn="l" fontAlgn="b"/>
                      <a:r>
                        <a:rPr lang="nl-BE" sz="1400" u="none" strike="noStrike">
                          <a:effectLst/>
                        </a:rPr>
                        <a:t>Beerse</a:t>
                      </a:r>
                      <a:endParaRPr lang="nl-BE" sz="1400" b="0" i="0" u="none" strike="noStrike">
                        <a:solidFill>
                          <a:srgbClr val="000000"/>
                        </a:solidFill>
                        <a:effectLst/>
                        <a:latin typeface="Arial" panose="020B0604020202020204" pitchFamily="34" charset="0"/>
                      </a:endParaRPr>
                    </a:p>
                  </a:txBody>
                  <a:tcPr marL="8412" marR="8412" marT="8412" marB="40376" anchor="b">
                    <a:solidFill>
                      <a:schemeClr val="bg1">
                        <a:lumMod val="85000"/>
                      </a:schemeClr>
                    </a:solidFill>
                  </a:tcPr>
                </a:tc>
                <a:tc>
                  <a:txBody>
                    <a:bodyPr/>
                    <a:lstStyle/>
                    <a:p>
                      <a:pPr algn="l" fontAlgn="b"/>
                      <a:r>
                        <a:rPr lang="nl-BE" sz="1400" u="none" strike="noStrike" dirty="0">
                          <a:effectLst/>
                        </a:rPr>
                        <a:t>2002</a:t>
                      </a:r>
                      <a:endParaRPr lang="nl-BE" sz="1400" b="0" i="0" u="none" strike="noStrike" dirty="0">
                        <a:solidFill>
                          <a:srgbClr val="000000"/>
                        </a:solidFill>
                        <a:effectLst/>
                        <a:latin typeface="Arial" panose="020B0604020202020204" pitchFamily="34" charset="0"/>
                      </a:endParaRPr>
                    </a:p>
                  </a:txBody>
                  <a:tcPr marL="8412" marR="8412" marT="8412" marB="40376" anchor="b">
                    <a:solidFill>
                      <a:schemeClr val="bg1">
                        <a:lumMod val="85000"/>
                      </a:schemeClr>
                    </a:solidFill>
                  </a:tcPr>
                </a:tc>
                <a:tc>
                  <a:txBody>
                    <a:bodyPr/>
                    <a:lstStyle/>
                    <a:p>
                      <a:pPr algn="l" fontAlgn="b"/>
                      <a:r>
                        <a:rPr lang="nl-BE" sz="1400" u="none" strike="noStrike" dirty="0">
                          <a:effectLst/>
                        </a:rPr>
                        <a:t>28/01/2003</a:t>
                      </a:r>
                      <a:endParaRPr lang="nl-BE" sz="1400" b="0" i="0" u="none" strike="noStrike" dirty="0">
                        <a:solidFill>
                          <a:srgbClr val="000000"/>
                        </a:solidFill>
                        <a:effectLst/>
                        <a:latin typeface="Arial" panose="020B0604020202020204" pitchFamily="34" charset="0"/>
                      </a:endParaRPr>
                    </a:p>
                  </a:txBody>
                  <a:tcPr marL="8412" marR="8412" marT="8412" marB="40376" anchor="b">
                    <a:solidFill>
                      <a:schemeClr val="bg1">
                        <a:lumMod val="85000"/>
                      </a:schemeClr>
                    </a:solidFill>
                  </a:tcPr>
                </a:tc>
                <a:tc>
                  <a:txBody>
                    <a:bodyPr/>
                    <a:lstStyle/>
                    <a:p>
                      <a:pPr algn="l" fontAlgn="b"/>
                      <a:r>
                        <a:rPr lang="nl-BE" sz="1400" u="none" strike="noStrike">
                          <a:effectLst/>
                        </a:rPr>
                        <a:t>5256</a:t>
                      </a:r>
                      <a:endParaRPr lang="nl-BE" sz="1400" b="0" i="0" u="none" strike="noStrike">
                        <a:solidFill>
                          <a:srgbClr val="000000"/>
                        </a:solidFill>
                        <a:effectLst/>
                        <a:latin typeface="Arial" panose="020B0604020202020204" pitchFamily="34" charset="0"/>
                      </a:endParaRPr>
                    </a:p>
                  </a:txBody>
                  <a:tcPr marL="8412" marR="8412" marT="8412" marB="40376" anchor="b">
                    <a:solidFill>
                      <a:schemeClr val="bg1">
                        <a:lumMod val="85000"/>
                      </a:schemeClr>
                    </a:solidFill>
                  </a:tcPr>
                </a:tc>
                <a:tc>
                  <a:txBody>
                    <a:bodyPr/>
                    <a:lstStyle/>
                    <a:p>
                      <a:pPr algn="l" fontAlgn="b"/>
                      <a:r>
                        <a:rPr lang="nl-BE" sz="1400" u="none" strike="noStrike">
                          <a:effectLst/>
                        </a:rPr>
                        <a:t>Goedgekeurd Technisch Plan</a:t>
                      </a:r>
                      <a:endParaRPr lang="nl-BE" sz="1400" b="0" i="0" u="none" strike="noStrike">
                        <a:solidFill>
                          <a:srgbClr val="000000"/>
                        </a:solidFill>
                        <a:effectLst/>
                        <a:latin typeface="Arial" panose="020B0604020202020204" pitchFamily="34" charset="0"/>
                      </a:endParaRPr>
                    </a:p>
                  </a:txBody>
                  <a:tcPr marL="8412" marR="8412" marT="8412" marB="40376" anchor="b">
                    <a:solidFill>
                      <a:schemeClr val="bg1">
                        <a:lumMod val="85000"/>
                      </a:schemeClr>
                    </a:solidFill>
                  </a:tcPr>
                </a:tc>
                <a:tc>
                  <a:txBody>
                    <a:bodyPr/>
                    <a:lstStyle/>
                    <a:p>
                      <a:pPr algn="l" fontAlgn="b"/>
                      <a:r>
                        <a:rPr lang="nl-BE" sz="1400" u="none" strike="noStrike">
                          <a:effectLst/>
                        </a:rPr>
                        <a:t>Ontwerpfase_2</a:t>
                      </a:r>
                      <a:endParaRPr lang="nl-BE" sz="1400" b="0" i="0" u="none" strike="noStrike">
                        <a:solidFill>
                          <a:srgbClr val="000000"/>
                        </a:solidFill>
                        <a:effectLst/>
                        <a:latin typeface="Arial" panose="020B0604020202020204" pitchFamily="34" charset="0"/>
                      </a:endParaRPr>
                    </a:p>
                  </a:txBody>
                  <a:tcPr marL="8412" marR="8412" marT="8412" marB="40376" anchor="b">
                    <a:solidFill>
                      <a:schemeClr val="bg1">
                        <a:lumMod val="85000"/>
                      </a:schemeClr>
                    </a:solidFill>
                  </a:tcPr>
                </a:tc>
                <a:extLst>
                  <a:ext uri="{0D108BD9-81ED-4DB2-BD59-A6C34878D82A}">
                    <a16:rowId xmlns:a16="http://schemas.microsoft.com/office/drawing/2014/main" val="1892994677"/>
                  </a:ext>
                </a:extLst>
              </a:tr>
              <a:tr h="210292">
                <a:tc>
                  <a:txBody>
                    <a:bodyPr/>
                    <a:lstStyle/>
                    <a:p>
                      <a:pPr algn="l" fontAlgn="b"/>
                      <a:endParaRPr lang="nl-BE" sz="1400" b="0" i="0" u="none" strike="noStrike" dirty="0">
                        <a:solidFill>
                          <a:srgbClr val="000000"/>
                        </a:solidFill>
                        <a:effectLst/>
                        <a:latin typeface="Arial" panose="020B0604020202020204" pitchFamily="34" charset="0"/>
                      </a:endParaRPr>
                    </a:p>
                  </a:txBody>
                  <a:tcPr marL="8412" marR="8412" marT="8412" marB="40376" anchor="b">
                    <a:solidFill>
                      <a:schemeClr val="bg1">
                        <a:lumMod val="85000"/>
                      </a:schemeClr>
                    </a:solidFill>
                  </a:tcPr>
                </a:tc>
                <a:tc>
                  <a:txBody>
                    <a:bodyPr/>
                    <a:lstStyle/>
                    <a:p>
                      <a:pPr algn="l" fontAlgn="b"/>
                      <a:endParaRPr lang="nl-BE" sz="1400" b="0" i="0" u="none" strike="noStrike" dirty="0">
                        <a:solidFill>
                          <a:srgbClr val="000000"/>
                        </a:solidFill>
                        <a:effectLst/>
                        <a:latin typeface="Arial" panose="020B0604020202020204" pitchFamily="34" charset="0"/>
                      </a:endParaRPr>
                    </a:p>
                  </a:txBody>
                  <a:tcPr marL="8412" marR="8412" marT="8412" marB="40376" anchor="b">
                    <a:solidFill>
                      <a:schemeClr val="bg1">
                        <a:lumMod val="85000"/>
                      </a:schemeClr>
                    </a:solidFill>
                  </a:tcPr>
                </a:tc>
                <a:tc>
                  <a:txBody>
                    <a:bodyPr/>
                    <a:lstStyle/>
                    <a:p>
                      <a:pPr algn="l" fontAlgn="b"/>
                      <a:endParaRPr lang="nl-BE" sz="1400" b="0" i="0" u="none" strike="noStrike" dirty="0">
                        <a:solidFill>
                          <a:srgbClr val="000000"/>
                        </a:solidFill>
                        <a:effectLst/>
                        <a:latin typeface="Arial" panose="020B0604020202020204" pitchFamily="34" charset="0"/>
                      </a:endParaRPr>
                    </a:p>
                  </a:txBody>
                  <a:tcPr marL="8412" marR="8412" marT="8412" marB="40376" anchor="b">
                    <a:solidFill>
                      <a:schemeClr val="bg1">
                        <a:lumMod val="85000"/>
                      </a:schemeClr>
                    </a:solidFill>
                  </a:tcPr>
                </a:tc>
                <a:tc>
                  <a:txBody>
                    <a:bodyPr/>
                    <a:lstStyle/>
                    <a:p>
                      <a:pPr algn="l" fontAlgn="b"/>
                      <a:endParaRPr lang="nl-BE" sz="1400" b="0" i="0" u="none" strike="noStrike" dirty="0">
                        <a:solidFill>
                          <a:srgbClr val="000000"/>
                        </a:solidFill>
                        <a:effectLst/>
                        <a:latin typeface="Arial" panose="020B0604020202020204" pitchFamily="34" charset="0"/>
                      </a:endParaRPr>
                    </a:p>
                  </a:txBody>
                  <a:tcPr marL="8412" marR="8412" marT="8412" marB="40376" anchor="b">
                    <a:solidFill>
                      <a:schemeClr val="bg1">
                        <a:lumMod val="85000"/>
                      </a:schemeClr>
                    </a:solidFill>
                  </a:tcPr>
                </a:tc>
                <a:tc>
                  <a:txBody>
                    <a:bodyPr/>
                    <a:lstStyle/>
                    <a:p>
                      <a:pPr algn="l" fontAlgn="b"/>
                      <a:endParaRPr lang="nl-BE" sz="1400" b="0" i="0" u="none" strike="noStrike" dirty="0">
                        <a:solidFill>
                          <a:srgbClr val="000000"/>
                        </a:solidFill>
                        <a:effectLst/>
                        <a:latin typeface="Arial" panose="020B0604020202020204" pitchFamily="34" charset="0"/>
                      </a:endParaRPr>
                    </a:p>
                  </a:txBody>
                  <a:tcPr marL="8412" marR="8412" marT="8412" marB="40376" anchor="b">
                    <a:solidFill>
                      <a:schemeClr val="bg1">
                        <a:lumMod val="85000"/>
                      </a:schemeClr>
                    </a:solidFill>
                  </a:tcPr>
                </a:tc>
                <a:tc>
                  <a:txBody>
                    <a:bodyPr/>
                    <a:lstStyle/>
                    <a:p>
                      <a:pPr algn="l" fontAlgn="b"/>
                      <a:endParaRPr lang="nl-BE" sz="1400" b="0" i="0" u="none" strike="noStrike" dirty="0">
                        <a:solidFill>
                          <a:srgbClr val="000000"/>
                        </a:solidFill>
                        <a:effectLst/>
                        <a:latin typeface="Arial" panose="020B0604020202020204" pitchFamily="34" charset="0"/>
                      </a:endParaRPr>
                    </a:p>
                  </a:txBody>
                  <a:tcPr marL="8412" marR="8412" marT="8412" marB="40376" anchor="b">
                    <a:solidFill>
                      <a:schemeClr val="bg1">
                        <a:lumMod val="85000"/>
                      </a:schemeClr>
                    </a:solidFill>
                  </a:tcPr>
                </a:tc>
                <a:tc>
                  <a:txBody>
                    <a:bodyPr/>
                    <a:lstStyle/>
                    <a:p>
                      <a:pPr algn="l" fontAlgn="b"/>
                      <a:endParaRPr lang="nl-BE" sz="1400" b="0" i="0" u="none" strike="noStrike" dirty="0">
                        <a:solidFill>
                          <a:srgbClr val="000000"/>
                        </a:solidFill>
                        <a:effectLst/>
                        <a:latin typeface="Arial" panose="020B0604020202020204" pitchFamily="34" charset="0"/>
                      </a:endParaRPr>
                    </a:p>
                  </a:txBody>
                  <a:tcPr marL="8412" marR="8412" marT="8412" marB="40376" anchor="b">
                    <a:solidFill>
                      <a:schemeClr val="bg1">
                        <a:lumMod val="85000"/>
                      </a:schemeClr>
                    </a:solidFill>
                  </a:tcPr>
                </a:tc>
                <a:extLst>
                  <a:ext uri="{0D108BD9-81ED-4DB2-BD59-A6C34878D82A}">
                    <a16:rowId xmlns:a16="http://schemas.microsoft.com/office/drawing/2014/main" val="3480481978"/>
                  </a:ext>
                </a:extLst>
              </a:tr>
            </a:tbl>
          </a:graphicData>
        </a:graphic>
      </p:graphicFrame>
    </p:spTree>
    <p:extLst>
      <p:ext uri="{BB962C8B-B14F-4D97-AF65-F5344CB8AC3E}">
        <p14:creationId xmlns:p14="http://schemas.microsoft.com/office/powerpoint/2010/main" val="10195432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el 1"/>
          <p:cNvSpPr>
            <a:spLocks noGrp="1"/>
          </p:cNvSpPr>
          <p:nvPr>
            <p:ph type="ctrTitle"/>
          </p:nvPr>
        </p:nvSpPr>
        <p:spPr>
          <a:xfrm>
            <a:off x="251520" y="0"/>
            <a:ext cx="7772400" cy="1470025"/>
          </a:xfrm>
        </p:spPr>
        <p:txBody>
          <a:bodyPr>
            <a:normAutofit/>
          </a:bodyPr>
          <a:lstStyle/>
          <a:p>
            <a:r>
              <a:rPr lang="nl-BE" sz="3200" b="1" dirty="0"/>
              <a:t>Situering projecten</a:t>
            </a:r>
          </a:p>
        </p:txBody>
      </p:sp>
      <p:sp>
        <p:nvSpPr>
          <p:cNvPr id="27" name="Punthaak 26">
            <a:hlinkClick r:id="rId2" action="ppaction://hlinksldjump"/>
          </p:cNvPr>
          <p:cNvSpPr/>
          <p:nvPr/>
        </p:nvSpPr>
        <p:spPr>
          <a:xfrm flipH="1">
            <a:off x="7143768" y="5286388"/>
            <a:ext cx="285752" cy="214314"/>
          </a:xfrm>
          <a:prstGeom prst="chevr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Afbeelding 1"/>
          <p:cNvPicPr>
            <a:picLocks noChangeAspect="1"/>
          </p:cNvPicPr>
          <p:nvPr/>
        </p:nvPicPr>
        <p:blipFill>
          <a:blip r:embed="rId3"/>
          <a:stretch>
            <a:fillRect/>
          </a:stretch>
        </p:blipFill>
        <p:spPr>
          <a:xfrm>
            <a:off x="0" y="1593835"/>
            <a:ext cx="9144000" cy="5291549"/>
          </a:xfrm>
          <a:prstGeom prst="rect">
            <a:avLst/>
          </a:prstGeom>
        </p:spPr>
      </p:pic>
    </p:spTree>
    <p:extLst>
      <p:ext uri="{BB962C8B-B14F-4D97-AF65-F5344CB8AC3E}">
        <p14:creationId xmlns:p14="http://schemas.microsoft.com/office/powerpoint/2010/main" val="37210804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el 1"/>
          <p:cNvSpPr>
            <a:spLocks noGrp="1"/>
          </p:cNvSpPr>
          <p:nvPr>
            <p:ph type="ctrTitle"/>
          </p:nvPr>
        </p:nvSpPr>
        <p:spPr>
          <a:xfrm>
            <a:off x="251520" y="0"/>
            <a:ext cx="7772400" cy="1470025"/>
          </a:xfrm>
        </p:spPr>
        <p:txBody>
          <a:bodyPr>
            <a:normAutofit/>
          </a:bodyPr>
          <a:lstStyle/>
          <a:p>
            <a:r>
              <a:rPr lang="nl-BE" sz="3200" b="1" dirty="0"/>
              <a:t>Situering projecten</a:t>
            </a:r>
          </a:p>
        </p:txBody>
      </p:sp>
      <p:sp>
        <p:nvSpPr>
          <p:cNvPr id="27" name="Punthaak 26">
            <a:hlinkClick r:id="rId2" action="ppaction://hlinksldjump"/>
          </p:cNvPr>
          <p:cNvSpPr/>
          <p:nvPr/>
        </p:nvSpPr>
        <p:spPr>
          <a:xfrm flipH="1">
            <a:off x="7143768" y="5286388"/>
            <a:ext cx="285752" cy="214314"/>
          </a:xfrm>
          <a:prstGeom prst="chevr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BE"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Afbeelding 2"/>
          <p:cNvPicPr>
            <a:picLocks noChangeAspect="1"/>
          </p:cNvPicPr>
          <p:nvPr/>
        </p:nvPicPr>
        <p:blipFill>
          <a:blip r:embed="rId3"/>
          <a:stretch>
            <a:fillRect/>
          </a:stretch>
        </p:blipFill>
        <p:spPr>
          <a:xfrm>
            <a:off x="0" y="1342809"/>
            <a:ext cx="9144000" cy="5542575"/>
          </a:xfrm>
          <a:prstGeom prst="rect">
            <a:avLst/>
          </a:prstGeom>
        </p:spPr>
      </p:pic>
    </p:spTree>
    <p:extLst>
      <p:ext uri="{BB962C8B-B14F-4D97-AF65-F5344CB8AC3E}">
        <p14:creationId xmlns:p14="http://schemas.microsoft.com/office/powerpoint/2010/main" val="22193869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el 1"/>
          <p:cNvSpPr>
            <a:spLocks noGrp="1"/>
          </p:cNvSpPr>
          <p:nvPr>
            <p:ph type="ctrTitle"/>
          </p:nvPr>
        </p:nvSpPr>
        <p:spPr>
          <a:xfrm>
            <a:off x="251520" y="0"/>
            <a:ext cx="7772400" cy="1470025"/>
          </a:xfrm>
        </p:spPr>
        <p:txBody>
          <a:bodyPr>
            <a:normAutofit/>
          </a:bodyPr>
          <a:lstStyle/>
          <a:p>
            <a:r>
              <a:rPr lang="nl-BE" sz="3200" b="1" dirty="0"/>
              <a:t>Situering projecten</a:t>
            </a:r>
          </a:p>
        </p:txBody>
      </p:sp>
      <p:pic>
        <p:nvPicPr>
          <p:cNvPr id="2" name="Afbeelding 1"/>
          <p:cNvPicPr>
            <a:picLocks noChangeAspect="1"/>
          </p:cNvPicPr>
          <p:nvPr/>
        </p:nvPicPr>
        <p:blipFill>
          <a:blip r:embed="rId2"/>
          <a:stretch>
            <a:fillRect/>
          </a:stretch>
        </p:blipFill>
        <p:spPr>
          <a:xfrm>
            <a:off x="0" y="1351515"/>
            <a:ext cx="9144000" cy="5533869"/>
          </a:xfrm>
          <a:prstGeom prst="rect">
            <a:avLst/>
          </a:prstGeom>
        </p:spPr>
      </p:pic>
    </p:spTree>
    <p:extLst>
      <p:ext uri="{BB962C8B-B14F-4D97-AF65-F5344CB8AC3E}">
        <p14:creationId xmlns:p14="http://schemas.microsoft.com/office/powerpoint/2010/main" val="42014607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el 1"/>
          <p:cNvSpPr>
            <a:spLocks noGrp="1"/>
          </p:cNvSpPr>
          <p:nvPr>
            <p:ph type="ctrTitle"/>
          </p:nvPr>
        </p:nvSpPr>
        <p:spPr>
          <a:xfrm>
            <a:off x="251520" y="0"/>
            <a:ext cx="7772400" cy="1470025"/>
          </a:xfrm>
        </p:spPr>
        <p:txBody>
          <a:bodyPr>
            <a:normAutofit/>
          </a:bodyPr>
          <a:lstStyle/>
          <a:p>
            <a:r>
              <a:rPr lang="nl-BE" sz="3200" b="1" dirty="0"/>
              <a:t>Situering projecten</a:t>
            </a:r>
          </a:p>
        </p:txBody>
      </p:sp>
      <p:pic>
        <p:nvPicPr>
          <p:cNvPr id="3" name="Afbeelding 2"/>
          <p:cNvPicPr>
            <a:picLocks noChangeAspect="1"/>
          </p:cNvPicPr>
          <p:nvPr/>
        </p:nvPicPr>
        <p:blipFill>
          <a:blip r:embed="rId2"/>
          <a:stretch>
            <a:fillRect/>
          </a:stretch>
        </p:blipFill>
        <p:spPr>
          <a:xfrm>
            <a:off x="0" y="1547646"/>
            <a:ext cx="9144000" cy="5337738"/>
          </a:xfrm>
          <a:prstGeom prst="rect">
            <a:avLst/>
          </a:prstGeom>
        </p:spPr>
      </p:pic>
    </p:spTree>
    <p:extLst>
      <p:ext uri="{BB962C8B-B14F-4D97-AF65-F5344CB8AC3E}">
        <p14:creationId xmlns:p14="http://schemas.microsoft.com/office/powerpoint/2010/main" val="5578111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DAB5A01-526C-4F55-8B97-3DECD1C3B841}"/>
              </a:ext>
            </a:extLst>
          </p:cNvPr>
          <p:cNvPicPr>
            <a:picLocks noChangeAspect="1"/>
          </p:cNvPicPr>
          <p:nvPr/>
        </p:nvPicPr>
        <p:blipFill rotWithShape="1">
          <a:blip r:embed="rId3"/>
          <a:srcRect l="61812" t="22439" r="12988" b="6688"/>
          <a:stretch/>
        </p:blipFill>
        <p:spPr>
          <a:xfrm>
            <a:off x="1395986" y="72008"/>
            <a:ext cx="6056334" cy="6813376"/>
          </a:xfrm>
          <a:prstGeom prst="rect">
            <a:avLst/>
          </a:prstGeom>
        </p:spPr>
      </p:pic>
    </p:spTree>
    <p:extLst>
      <p:ext uri="{BB962C8B-B14F-4D97-AF65-F5344CB8AC3E}">
        <p14:creationId xmlns:p14="http://schemas.microsoft.com/office/powerpoint/2010/main" val="26905777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el 1"/>
          <p:cNvSpPr>
            <a:spLocks noGrp="1"/>
          </p:cNvSpPr>
          <p:nvPr>
            <p:ph type="ctrTitle"/>
          </p:nvPr>
        </p:nvSpPr>
        <p:spPr>
          <a:xfrm>
            <a:off x="251520" y="0"/>
            <a:ext cx="7772400" cy="1470025"/>
          </a:xfrm>
        </p:spPr>
        <p:txBody>
          <a:bodyPr>
            <a:normAutofit/>
          </a:bodyPr>
          <a:lstStyle/>
          <a:p>
            <a:r>
              <a:rPr lang="nl-BE" sz="3200" b="1" dirty="0"/>
              <a:t>GUP projecten actor Aquafin</a:t>
            </a:r>
          </a:p>
        </p:txBody>
      </p:sp>
      <p:graphicFrame>
        <p:nvGraphicFramePr>
          <p:cNvPr id="3" name="Tabel 2">
            <a:extLst>
              <a:ext uri="{FF2B5EF4-FFF2-40B4-BE49-F238E27FC236}">
                <a16:creationId xmlns:a16="http://schemas.microsoft.com/office/drawing/2014/main" id="{B78CD654-861C-4ACB-89DF-209AEC3ADD02}"/>
              </a:ext>
            </a:extLst>
          </p:cNvPr>
          <p:cNvGraphicFramePr>
            <a:graphicFrameLocks noGrp="1"/>
          </p:cNvGraphicFramePr>
          <p:nvPr>
            <p:extLst>
              <p:ext uri="{D42A27DB-BD31-4B8C-83A1-F6EECF244321}">
                <p14:modId xmlns:p14="http://schemas.microsoft.com/office/powerpoint/2010/main" val="431542328"/>
              </p:ext>
            </p:extLst>
          </p:nvPr>
        </p:nvGraphicFramePr>
        <p:xfrm>
          <a:off x="251520" y="1254125"/>
          <a:ext cx="8496942" cy="5420028"/>
        </p:xfrm>
        <a:graphic>
          <a:graphicData uri="http://schemas.openxmlformats.org/drawingml/2006/table">
            <a:tbl>
              <a:tblPr>
                <a:tableStyleId>{5C22544A-7EE6-4342-B048-85BDC9FD1C3A}</a:tableStyleId>
              </a:tblPr>
              <a:tblGrid>
                <a:gridCol w="720080">
                  <a:extLst>
                    <a:ext uri="{9D8B030D-6E8A-4147-A177-3AD203B41FA5}">
                      <a16:colId xmlns:a16="http://schemas.microsoft.com/office/drawing/2014/main" val="400161093"/>
                    </a:ext>
                  </a:extLst>
                </a:gridCol>
                <a:gridCol w="504056">
                  <a:extLst>
                    <a:ext uri="{9D8B030D-6E8A-4147-A177-3AD203B41FA5}">
                      <a16:colId xmlns:a16="http://schemas.microsoft.com/office/drawing/2014/main" val="1094728110"/>
                    </a:ext>
                  </a:extLst>
                </a:gridCol>
                <a:gridCol w="1008112">
                  <a:extLst>
                    <a:ext uri="{9D8B030D-6E8A-4147-A177-3AD203B41FA5}">
                      <a16:colId xmlns:a16="http://schemas.microsoft.com/office/drawing/2014/main" val="2126407284"/>
                    </a:ext>
                  </a:extLst>
                </a:gridCol>
                <a:gridCol w="216024">
                  <a:extLst>
                    <a:ext uri="{9D8B030D-6E8A-4147-A177-3AD203B41FA5}">
                      <a16:colId xmlns:a16="http://schemas.microsoft.com/office/drawing/2014/main" val="2869200441"/>
                    </a:ext>
                  </a:extLst>
                </a:gridCol>
                <a:gridCol w="576064">
                  <a:extLst>
                    <a:ext uri="{9D8B030D-6E8A-4147-A177-3AD203B41FA5}">
                      <a16:colId xmlns:a16="http://schemas.microsoft.com/office/drawing/2014/main" val="1069348318"/>
                    </a:ext>
                  </a:extLst>
                </a:gridCol>
                <a:gridCol w="368328">
                  <a:extLst>
                    <a:ext uri="{9D8B030D-6E8A-4147-A177-3AD203B41FA5}">
                      <a16:colId xmlns:a16="http://schemas.microsoft.com/office/drawing/2014/main" val="1847583764"/>
                    </a:ext>
                  </a:extLst>
                </a:gridCol>
                <a:gridCol w="533490">
                  <a:extLst>
                    <a:ext uri="{9D8B030D-6E8A-4147-A177-3AD203B41FA5}">
                      <a16:colId xmlns:a16="http://schemas.microsoft.com/office/drawing/2014/main" val="1951163321"/>
                    </a:ext>
                  </a:extLst>
                </a:gridCol>
                <a:gridCol w="633520">
                  <a:extLst>
                    <a:ext uri="{9D8B030D-6E8A-4147-A177-3AD203B41FA5}">
                      <a16:colId xmlns:a16="http://schemas.microsoft.com/office/drawing/2014/main" val="273153033"/>
                    </a:ext>
                  </a:extLst>
                </a:gridCol>
                <a:gridCol w="533490">
                  <a:extLst>
                    <a:ext uri="{9D8B030D-6E8A-4147-A177-3AD203B41FA5}">
                      <a16:colId xmlns:a16="http://schemas.microsoft.com/office/drawing/2014/main" val="3592089756"/>
                    </a:ext>
                  </a:extLst>
                </a:gridCol>
                <a:gridCol w="533490">
                  <a:extLst>
                    <a:ext uri="{9D8B030D-6E8A-4147-A177-3AD203B41FA5}">
                      <a16:colId xmlns:a16="http://schemas.microsoft.com/office/drawing/2014/main" val="3233221251"/>
                    </a:ext>
                  </a:extLst>
                </a:gridCol>
                <a:gridCol w="658527">
                  <a:extLst>
                    <a:ext uri="{9D8B030D-6E8A-4147-A177-3AD203B41FA5}">
                      <a16:colId xmlns:a16="http://schemas.microsoft.com/office/drawing/2014/main" val="1484381033"/>
                    </a:ext>
                  </a:extLst>
                </a:gridCol>
                <a:gridCol w="533490">
                  <a:extLst>
                    <a:ext uri="{9D8B030D-6E8A-4147-A177-3AD203B41FA5}">
                      <a16:colId xmlns:a16="http://schemas.microsoft.com/office/drawing/2014/main" val="1401437832"/>
                    </a:ext>
                  </a:extLst>
                </a:gridCol>
                <a:gridCol w="533490">
                  <a:extLst>
                    <a:ext uri="{9D8B030D-6E8A-4147-A177-3AD203B41FA5}">
                      <a16:colId xmlns:a16="http://schemas.microsoft.com/office/drawing/2014/main" val="1215334681"/>
                    </a:ext>
                  </a:extLst>
                </a:gridCol>
                <a:gridCol w="611291">
                  <a:extLst>
                    <a:ext uri="{9D8B030D-6E8A-4147-A177-3AD203B41FA5}">
                      <a16:colId xmlns:a16="http://schemas.microsoft.com/office/drawing/2014/main" val="3848023762"/>
                    </a:ext>
                  </a:extLst>
                </a:gridCol>
                <a:gridCol w="533490">
                  <a:extLst>
                    <a:ext uri="{9D8B030D-6E8A-4147-A177-3AD203B41FA5}">
                      <a16:colId xmlns:a16="http://schemas.microsoft.com/office/drawing/2014/main" val="3686634902"/>
                    </a:ext>
                  </a:extLst>
                </a:gridCol>
              </a:tblGrid>
              <a:tr h="250901">
                <a:tc>
                  <a:txBody>
                    <a:bodyPr/>
                    <a:lstStyle/>
                    <a:p>
                      <a:pPr algn="l" rtl="0" fontAlgn="b"/>
                      <a:r>
                        <a:rPr lang="nl-BE" sz="1000" u="none" strike="noStrike">
                          <a:effectLst/>
                        </a:rPr>
                        <a:t>START_PRJ</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RRSTR_C</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RRSTR</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INW</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LEIDING</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KLEUR</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GUP_PRJ</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GUP_T</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LENGTE</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ZVG</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OWL_NAAM</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CODE_SA</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NIS</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GEMEENTE</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RIOOLBEH</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extLst>
                  <a:ext uri="{0D108BD9-81ED-4DB2-BD59-A6C34878D82A}">
                    <a16:rowId xmlns:a16="http://schemas.microsoft.com/office/drawing/2014/main" val="1776005646"/>
                  </a:ext>
                </a:extLst>
              </a:tr>
              <a:tr h="372767">
                <a:tc>
                  <a:txBody>
                    <a:bodyPr/>
                    <a:lstStyle/>
                    <a:p>
                      <a:pPr algn="r" rtl="0" fontAlgn="b"/>
                      <a:r>
                        <a:rPr lang="nl-BE" sz="1000" u="none" strike="noStrike">
                          <a:effectLst/>
                        </a:rPr>
                        <a:t>22393</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r" rtl="0" fontAlgn="b"/>
                      <a:r>
                        <a:rPr lang="nl-BE" sz="1000" u="none" strike="noStrike">
                          <a:effectLst/>
                        </a:rPr>
                        <a:t>22900200</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Klissenhoek</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r" rtl="0" fontAlgn="b"/>
                      <a:r>
                        <a:rPr lang="nl-BE" sz="1000" u="none" strike="noStrike">
                          <a:effectLst/>
                        </a:rPr>
                        <a:t>0</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Gravitaire leiding</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r" rtl="0" fontAlgn="b"/>
                      <a:r>
                        <a:rPr lang="nl-BE" sz="1000" u="none" strike="noStrike">
                          <a:effectLst/>
                        </a:rPr>
                        <a:t>2019</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GUP-13044-020</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Inzamel</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r" rtl="0" fontAlgn="b"/>
                      <a:r>
                        <a:rPr lang="nl-BE" sz="1000" u="none" strike="noStrike">
                          <a:effectLst/>
                        </a:rPr>
                        <a:t>126</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Herentals</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MOLENBEEK - BOLLAAK</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r" rtl="0" fontAlgn="b"/>
                      <a:r>
                        <a:rPr lang="nl-BE" sz="1000" u="none" strike="noStrike">
                          <a:effectLst/>
                        </a:rPr>
                        <a:t>1</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r" rtl="0" fontAlgn="b"/>
                      <a:r>
                        <a:rPr lang="nl-BE" sz="1000" u="none" strike="noStrike">
                          <a:effectLst/>
                        </a:rPr>
                        <a:t>13044</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VORSELAAR</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Aquafin</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extLst>
                  <a:ext uri="{0D108BD9-81ED-4DB2-BD59-A6C34878D82A}">
                    <a16:rowId xmlns:a16="http://schemas.microsoft.com/office/drawing/2014/main" val="2868667782"/>
                  </a:ext>
                </a:extLst>
              </a:tr>
              <a:tr h="372767">
                <a:tc>
                  <a:txBody>
                    <a:bodyPr/>
                    <a:lstStyle/>
                    <a:p>
                      <a:pPr algn="l" rtl="0" fontAlgn="b"/>
                      <a:r>
                        <a:rPr lang="nl-BE" sz="1000" u="none" strike="noStrike">
                          <a:effectLst/>
                        </a:rPr>
                        <a:t>GUP-11054-044</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r" rtl="0" fontAlgn="b"/>
                      <a:r>
                        <a:rPr lang="nl-BE" sz="1000" u="none" strike="noStrike">
                          <a:effectLst/>
                        </a:rPr>
                        <a:t>22434100</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Dennenlaan</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r" rtl="0" fontAlgn="b"/>
                      <a:r>
                        <a:rPr lang="nl-BE" sz="1000" u="none" strike="noStrike">
                          <a:effectLst/>
                        </a:rPr>
                        <a:t>12</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Gravitaire leiding</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r" rtl="0" fontAlgn="b"/>
                      <a:r>
                        <a:rPr lang="nl-BE" sz="1000" u="none" strike="noStrike">
                          <a:effectLst/>
                        </a:rPr>
                        <a:t>2045</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GUP-11054-044</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Inzamel</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r" rtl="0" fontAlgn="b"/>
                      <a:r>
                        <a:rPr lang="nl-BE" sz="1000" u="none" strike="noStrike">
                          <a:effectLst/>
                        </a:rPr>
                        <a:t>116</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Pulderbos</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MOLENBEEK - BOLLAAK</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r" rtl="0" fontAlgn="b"/>
                      <a:r>
                        <a:rPr lang="nl-BE" sz="1000" u="none" strike="noStrike">
                          <a:effectLst/>
                        </a:rPr>
                        <a:t>1</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r" rtl="0" fontAlgn="b"/>
                      <a:r>
                        <a:rPr lang="nl-BE" sz="1000" u="none" strike="noStrike">
                          <a:effectLst/>
                        </a:rPr>
                        <a:t>11054</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ZANDHOVEN</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Aquafin</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extLst>
                  <a:ext uri="{0D108BD9-81ED-4DB2-BD59-A6C34878D82A}">
                    <a16:rowId xmlns:a16="http://schemas.microsoft.com/office/drawing/2014/main" val="2191187020"/>
                  </a:ext>
                </a:extLst>
              </a:tr>
              <a:tr h="372767">
                <a:tc>
                  <a:txBody>
                    <a:bodyPr/>
                    <a:lstStyle/>
                    <a:p>
                      <a:pPr algn="l" rtl="0" fontAlgn="b"/>
                      <a:r>
                        <a:rPr lang="nl-BE" sz="1000" u="none" strike="noStrike">
                          <a:effectLst/>
                        </a:rPr>
                        <a:t>GUP-11035-202</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r" rtl="0" fontAlgn="b"/>
                      <a:r>
                        <a:rPr lang="nl-BE" sz="1000" u="none" strike="noStrike">
                          <a:effectLst/>
                        </a:rPr>
                        <a:t>25204370</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Oelegemsesteenweg</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r" rtl="0" fontAlgn="b"/>
                      <a:r>
                        <a:rPr lang="nl-BE" sz="1000" u="none" strike="noStrike">
                          <a:effectLst/>
                        </a:rPr>
                        <a:t>3</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Gravitaire leiding</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r" rtl="0" fontAlgn="b"/>
                      <a:r>
                        <a:rPr lang="nl-BE" sz="1000" u="none" strike="noStrike">
                          <a:effectLst/>
                        </a:rPr>
                        <a:t>2045</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GUP-11035-202</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Inzamel</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r" rtl="0" fontAlgn="b"/>
                      <a:r>
                        <a:rPr lang="nl-BE" sz="1000" u="none" strike="noStrike">
                          <a:effectLst/>
                        </a:rPr>
                        <a:t>82</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Lier</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MOLENBEEK - BOLLAAK</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r" rtl="0" fontAlgn="b"/>
                      <a:r>
                        <a:rPr lang="nl-BE" sz="1000" u="none" strike="noStrike">
                          <a:effectLst/>
                        </a:rPr>
                        <a:t>1</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r" rtl="0" fontAlgn="b"/>
                      <a:r>
                        <a:rPr lang="nl-BE" sz="1000" u="none" strike="noStrike">
                          <a:effectLst/>
                        </a:rPr>
                        <a:t>11035</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RANST</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Aquafin</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extLst>
                  <a:ext uri="{0D108BD9-81ED-4DB2-BD59-A6C34878D82A}">
                    <a16:rowId xmlns:a16="http://schemas.microsoft.com/office/drawing/2014/main" val="3506846605"/>
                  </a:ext>
                </a:extLst>
              </a:tr>
              <a:tr h="372767">
                <a:tc>
                  <a:txBody>
                    <a:bodyPr/>
                    <a:lstStyle/>
                    <a:p>
                      <a:pPr algn="l" rtl="0" fontAlgn="b"/>
                      <a:r>
                        <a:rPr lang="nl-BE" sz="1000" u="none" strike="noStrike">
                          <a:effectLst/>
                        </a:rPr>
                        <a:t>GUP-11055-134</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r" rtl="0" fontAlgn="b"/>
                      <a:r>
                        <a:rPr lang="nl-BE" sz="1000" u="none" strike="noStrike">
                          <a:effectLst/>
                        </a:rPr>
                        <a:t>29803150</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Voorne</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r" rtl="0" fontAlgn="b"/>
                      <a:r>
                        <a:rPr lang="nl-BE" sz="1000" u="none" strike="noStrike">
                          <a:effectLst/>
                        </a:rPr>
                        <a:t>0</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Gravitaire leiding</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r" rtl="0" fontAlgn="b"/>
                      <a:r>
                        <a:rPr lang="nl-BE" sz="1000" u="none" strike="noStrike">
                          <a:effectLst/>
                        </a:rPr>
                        <a:t>2045</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GUP-11055-134</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Verbinding</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r" rtl="0" fontAlgn="b"/>
                      <a:r>
                        <a:rPr lang="nl-BE" sz="1000" u="none" strike="noStrike">
                          <a:effectLst/>
                        </a:rPr>
                        <a:t>2</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Zoersel - Schriekbos</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MOLENBEEK - BOLLAAK</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r" rtl="0" fontAlgn="b"/>
                      <a:r>
                        <a:rPr lang="nl-BE" sz="1000" u="none" strike="noStrike">
                          <a:effectLst/>
                        </a:rPr>
                        <a:t>1</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r" rtl="0" fontAlgn="b"/>
                      <a:r>
                        <a:rPr lang="nl-BE" sz="1000" u="none" strike="noStrike">
                          <a:effectLst/>
                        </a:rPr>
                        <a:t>11055</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ZOERSEL</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Aquafin</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extLst>
                  <a:ext uri="{0D108BD9-81ED-4DB2-BD59-A6C34878D82A}">
                    <a16:rowId xmlns:a16="http://schemas.microsoft.com/office/drawing/2014/main" val="2985798690"/>
                  </a:ext>
                </a:extLst>
              </a:tr>
              <a:tr h="372767">
                <a:tc>
                  <a:txBody>
                    <a:bodyPr/>
                    <a:lstStyle/>
                    <a:p>
                      <a:pPr algn="l" rtl="0" fontAlgn="b"/>
                      <a:r>
                        <a:rPr lang="nl-BE" sz="1000" u="none" strike="noStrike">
                          <a:effectLst/>
                        </a:rPr>
                        <a:t>GUP-11055-134</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r" rtl="0" fontAlgn="b"/>
                      <a:r>
                        <a:rPr lang="nl-BE" sz="1000" u="none" strike="noStrike">
                          <a:effectLst/>
                        </a:rPr>
                        <a:t>29803030</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St. Antoniusbaan</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r" rtl="0" fontAlgn="b"/>
                      <a:r>
                        <a:rPr lang="nl-BE" sz="1000" u="none" strike="noStrike">
                          <a:effectLst/>
                        </a:rPr>
                        <a:t>11</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Gravitaire leiding</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r" rtl="0" fontAlgn="b"/>
                      <a:r>
                        <a:rPr lang="nl-BE" sz="1000" u="none" strike="noStrike">
                          <a:effectLst/>
                        </a:rPr>
                        <a:t>2045</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GUP-11055-134</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Verbinding</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r" rtl="0" fontAlgn="b"/>
                      <a:r>
                        <a:rPr lang="nl-BE" sz="1000" u="none" strike="noStrike">
                          <a:effectLst/>
                        </a:rPr>
                        <a:t>72</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Zoersel - Schriekbos</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MOLENBEEK - BOLLAAK</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r" rtl="0" fontAlgn="b"/>
                      <a:r>
                        <a:rPr lang="nl-BE" sz="1000" u="none" strike="noStrike">
                          <a:effectLst/>
                        </a:rPr>
                        <a:t>1</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r" rtl="0" fontAlgn="b"/>
                      <a:r>
                        <a:rPr lang="nl-BE" sz="1000" u="none" strike="noStrike">
                          <a:effectLst/>
                        </a:rPr>
                        <a:t>11055</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ZOERSEL</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Aquafin</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extLst>
                  <a:ext uri="{0D108BD9-81ED-4DB2-BD59-A6C34878D82A}">
                    <a16:rowId xmlns:a16="http://schemas.microsoft.com/office/drawing/2014/main" val="2166438131"/>
                  </a:ext>
                </a:extLst>
              </a:tr>
              <a:tr h="372767">
                <a:tc>
                  <a:txBody>
                    <a:bodyPr/>
                    <a:lstStyle/>
                    <a:p>
                      <a:pPr algn="l" rtl="0" fontAlgn="b"/>
                      <a:r>
                        <a:rPr lang="nl-BE" sz="1000" u="none" strike="noStrike">
                          <a:effectLst/>
                        </a:rPr>
                        <a:t>GUP-11054-044</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r" rtl="0" fontAlgn="b"/>
                      <a:r>
                        <a:rPr lang="nl-BE" sz="1000" u="none" strike="noStrike">
                          <a:effectLst/>
                        </a:rPr>
                        <a:t>22434020</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Berkendreef</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r" rtl="0" fontAlgn="b"/>
                      <a:r>
                        <a:rPr lang="nl-BE" sz="1000" u="none" strike="noStrike">
                          <a:effectLst/>
                        </a:rPr>
                        <a:t>0</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Persleiding</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r" rtl="0" fontAlgn="b"/>
                      <a:r>
                        <a:rPr lang="nl-BE" sz="1000" u="none" strike="noStrike">
                          <a:effectLst/>
                        </a:rPr>
                        <a:t>2045</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GUP-11054-044</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Verbinding</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r" rtl="0" fontAlgn="b"/>
                      <a:r>
                        <a:rPr lang="nl-BE" sz="1000" u="none" strike="noStrike">
                          <a:effectLst/>
                        </a:rPr>
                        <a:t>125</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Pulderbos</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MOLENBEEK - BOLLAAK</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r" rtl="0" fontAlgn="b"/>
                      <a:r>
                        <a:rPr lang="nl-BE" sz="1000" u="none" strike="noStrike">
                          <a:effectLst/>
                        </a:rPr>
                        <a:t>1</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r" rtl="0" fontAlgn="b"/>
                      <a:r>
                        <a:rPr lang="nl-BE" sz="1000" u="none" strike="noStrike">
                          <a:effectLst/>
                        </a:rPr>
                        <a:t>11054</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ZANDHOVEN</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Aquafin</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extLst>
                  <a:ext uri="{0D108BD9-81ED-4DB2-BD59-A6C34878D82A}">
                    <a16:rowId xmlns:a16="http://schemas.microsoft.com/office/drawing/2014/main" val="3683118391"/>
                  </a:ext>
                </a:extLst>
              </a:tr>
              <a:tr h="372767">
                <a:tc>
                  <a:txBody>
                    <a:bodyPr/>
                    <a:lstStyle/>
                    <a:p>
                      <a:pPr algn="r" rtl="0" fontAlgn="b"/>
                      <a:r>
                        <a:rPr lang="nl-BE" sz="1000" u="none" strike="noStrike">
                          <a:effectLst/>
                        </a:rPr>
                        <a:t>22393</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r" rtl="0" fontAlgn="b"/>
                      <a:r>
                        <a:rPr lang="nl-BE" sz="1000" u="none" strike="noStrike">
                          <a:effectLst/>
                        </a:rPr>
                        <a:t>22900200</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dirty="0">
                          <a:effectLst/>
                        </a:rPr>
                        <a:t>Klissenhoek</a:t>
                      </a:r>
                      <a:endParaRPr lang="nl-BE" sz="1000" b="0" i="0" u="none" strike="noStrike" dirty="0">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r" rtl="0" fontAlgn="b"/>
                      <a:r>
                        <a:rPr lang="nl-BE" sz="1000" u="none" strike="noStrike">
                          <a:effectLst/>
                        </a:rPr>
                        <a:t>1</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Gravitaire leiding</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r" rtl="0" fontAlgn="b"/>
                      <a:r>
                        <a:rPr lang="nl-BE" sz="1000" u="none" strike="noStrike">
                          <a:effectLst/>
                        </a:rPr>
                        <a:t>2019</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GUP-13044-020</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Verbinding</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r" rtl="0" fontAlgn="b"/>
                      <a:r>
                        <a:rPr lang="nl-BE" sz="1000" u="none" strike="noStrike">
                          <a:effectLst/>
                        </a:rPr>
                        <a:t>81</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Herentals</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MOLENBEEK - BOLLAAK</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r" rtl="0" fontAlgn="b"/>
                      <a:r>
                        <a:rPr lang="nl-BE" sz="1000" u="none" strike="noStrike">
                          <a:effectLst/>
                        </a:rPr>
                        <a:t>1</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r" rtl="0" fontAlgn="b"/>
                      <a:r>
                        <a:rPr lang="nl-BE" sz="1000" u="none" strike="noStrike">
                          <a:effectLst/>
                        </a:rPr>
                        <a:t>13044</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VORSELAAR</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Aquafin</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extLst>
                  <a:ext uri="{0D108BD9-81ED-4DB2-BD59-A6C34878D82A}">
                    <a16:rowId xmlns:a16="http://schemas.microsoft.com/office/drawing/2014/main" val="2358246095"/>
                  </a:ext>
                </a:extLst>
              </a:tr>
              <a:tr h="372767">
                <a:tc>
                  <a:txBody>
                    <a:bodyPr/>
                    <a:lstStyle/>
                    <a:p>
                      <a:pPr algn="l" rtl="0" fontAlgn="b"/>
                      <a:r>
                        <a:rPr lang="nl-BE" sz="1000" u="none" strike="noStrike">
                          <a:effectLst/>
                        </a:rPr>
                        <a:t>GUP-13019-008</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r" rtl="0" fontAlgn="b"/>
                      <a:r>
                        <a:rPr lang="nl-BE" sz="1000" u="none" strike="noStrike">
                          <a:effectLst/>
                        </a:rPr>
                        <a:t>22754035</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Bersegembaan</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r" rtl="0" fontAlgn="b"/>
                      <a:r>
                        <a:rPr lang="nl-BE" sz="1000" u="none" strike="noStrike">
                          <a:effectLst/>
                        </a:rPr>
                        <a:t>2</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Gravitaire leiding</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r" rtl="0" fontAlgn="b"/>
                      <a:r>
                        <a:rPr lang="nl-BE" sz="1000" u="none" strike="noStrike">
                          <a:effectLst/>
                        </a:rPr>
                        <a:t>2045</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GUP-13019-008</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Inzamel</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r" rtl="0" fontAlgn="b"/>
                      <a:r>
                        <a:rPr lang="nl-BE" sz="1000" u="none" strike="noStrike">
                          <a:effectLst/>
                        </a:rPr>
                        <a:t>118</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Malle</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MOLENBEEK - BOLLAAK</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r" rtl="0" fontAlgn="b"/>
                      <a:r>
                        <a:rPr lang="nl-BE" sz="1000" u="none" strike="noStrike">
                          <a:effectLst/>
                        </a:rPr>
                        <a:t>1</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r" rtl="0" fontAlgn="b"/>
                      <a:r>
                        <a:rPr lang="nl-BE" sz="1000" u="none" strike="noStrike">
                          <a:effectLst/>
                        </a:rPr>
                        <a:t>13019</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LILLE</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Aquafin</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extLst>
                  <a:ext uri="{0D108BD9-81ED-4DB2-BD59-A6C34878D82A}">
                    <a16:rowId xmlns:a16="http://schemas.microsoft.com/office/drawing/2014/main" val="3407562632"/>
                  </a:ext>
                </a:extLst>
              </a:tr>
              <a:tr h="372767">
                <a:tc>
                  <a:txBody>
                    <a:bodyPr/>
                    <a:lstStyle/>
                    <a:p>
                      <a:pPr algn="l" rtl="0" fontAlgn="b"/>
                      <a:r>
                        <a:rPr lang="nl-BE" sz="1000" u="none" strike="noStrike">
                          <a:effectLst/>
                        </a:rPr>
                        <a:t>GUP-13019-008</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r" rtl="0" fontAlgn="b"/>
                      <a:r>
                        <a:rPr lang="nl-BE" sz="1000" u="none" strike="noStrike">
                          <a:effectLst/>
                        </a:rPr>
                        <a:t>22754035</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Bersegembaan</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r" rtl="0" fontAlgn="b"/>
                      <a:r>
                        <a:rPr lang="nl-BE" sz="1000" u="none" strike="noStrike">
                          <a:effectLst/>
                        </a:rPr>
                        <a:t>0</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Gravitaire leiding</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r" rtl="0" fontAlgn="b"/>
                      <a:r>
                        <a:rPr lang="nl-BE" sz="1000" u="none" strike="noStrike">
                          <a:effectLst/>
                        </a:rPr>
                        <a:t>2045</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GUP-13019-008</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Inzamel</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r" rtl="0" fontAlgn="b"/>
                      <a:r>
                        <a:rPr lang="nl-BE" sz="1000" u="none" strike="noStrike">
                          <a:effectLst/>
                        </a:rPr>
                        <a:t>128</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Malle</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MOLENBEEK - BOLLAAK</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r" rtl="0" fontAlgn="b"/>
                      <a:r>
                        <a:rPr lang="nl-BE" sz="1000" u="none" strike="noStrike">
                          <a:effectLst/>
                        </a:rPr>
                        <a:t>1</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r" rtl="0" fontAlgn="b"/>
                      <a:r>
                        <a:rPr lang="nl-BE" sz="1000" u="none" strike="noStrike">
                          <a:effectLst/>
                        </a:rPr>
                        <a:t>13019</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LILLE</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Aquafin</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extLst>
                  <a:ext uri="{0D108BD9-81ED-4DB2-BD59-A6C34878D82A}">
                    <a16:rowId xmlns:a16="http://schemas.microsoft.com/office/drawing/2014/main" val="3554496746"/>
                  </a:ext>
                </a:extLst>
              </a:tr>
              <a:tr h="372767">
                <a:tc>
                  <a:txBody>
                    <a:bodyPr/>
                    <a:lstStyle/>
                    <a:p>
                      <a:pPr algn="l" rtl="0" fontAlgn="b"/>
                      <a:r>
                        <a:rPr lang="nl-BE" sz="1000" u="none" strike="noStrike">
                          <a:effectLst/>
                        </a:rPr>
                        <a:t>GUP-13019-008</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r" rtl="0" fontAlgn="b"/>
                      <a:r>
                        <a:rPr lang="nl-BE" sz="1000" u="none" strike="noStrike">
                          <a:effectLst/>
                        </a:rPr>
                        <a:t>22754035</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Bersegembaan</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r" rtl="0" fontAlgn="b"/>
                      <a:r>
                        <a:rPr lang="nl-BE" sz="1000" u="none" strike="noStrike">
                          <a:effectLst/>
                        </a:rPr>
                        <a:t>0</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Gravitaire leiding</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r" rtl="0" fontAlgn="b"/>
                      <a:r>
                        <a:rPr lang="nl-BE" sz="1000" u="none" strike="noStrike">
                          <a:effectLst/>
                        </a:rPr>
                        <a:t>2045</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GUP-13019-008</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Inzamel</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r" rtl="0" fontAlgn="b"/>
                      <a:r>
                        <a:rPr lang="nl-BE" sz="1000" u="none" strike="noStrike">
                          <a:effectLst/>
                        </a:rPr>
                        <a:t>117</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Malle</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MOLENBEEK - BOLLAAK</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r" rtl="0" fontAlgn="b"/>
                      <a:r>
                        <a:rPr lang="nl-BE" sz="1000" u="none" strike="noStrike">
                          <a:effectLst/>
                        </a:rPr>
                        <a:t>1</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r" rtl="0" fontAlgn="b"/>
                      <a:r>
                        <a:rPr lang="nl-BE" sz="1000" u="none" strike="noStrike">
                          <a:effectLst/>
                        </a:rPr>
                        <a:t>13019</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LILLE</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Aquafin</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extLst>
                  <a:ext uri="{0D108BD9-81ED-4DB2-BD59-A6C34878D82A}">
                    <a16:rowId xmlns:a16="http://schemas.microsoft.com/office/drawing/2014/main" val="1651518294"/>
                  </a:ext>
                </a:extLst>
              </a:tr>
              <a:tr h="372767">
                <a:tc>
                  <a:txBody>
                    <a:bodyPr/>
                    <a:lstStyle/>
                    <a:p>
                      <a:pPr algn="l" rtl="0" fontAlgn="b"/>
                      <a:r>
                        <a:rPr lang="nl-BE" sz="1000" u="none" strike="noStrike">
                          <a:effectLst/>
                        </a:rPr>
                        <a:t>GUP-13019-008</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r" rtl="0" fontAlgn="b"/>
                      <a:r>
                        <a:rPr lang="nl-BE" sz="1000" u="none" strike="noStrike">
                          <a:effectLst/>
                        </a:rPr>
                        <a:t>22754035</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Bersegembaan</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r" rtl="0" fontAlgn="b"/>
                      <a:r>
                        <a:rPr lang="nl-BE" sz="1000" u="none" strike="noStrike">
                          <a:effectLst/>
                        </a:rPr>
                        <a:t>0</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Gravitaire leiding</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r" rtl="0" fontAlgn="b"/>
                      <a:r>
                        <a:rPr lang="nl-BE" sz="1000" u="none" strike="noStrike">
                          <a:effectLst/>
                        </a:rPr>
                        <a:t>2045</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GUP-13019-008</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Inzamel</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r" rtl="0" fontAlgn="b"/>
                      <a:r>
                        <a:rPr lang="nl-BE" sz="1000" u="none" strike="noStrike">
                          <a:effectLst/>
                        </a:rPr>
                        <a:t>85</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Malle</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MOLENBEEK - BOLLAAK</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r" rtl="0" fontAlgn="b"/>
                      <a:r>
                        <a:rPr lang="nl-BE" sz="1000" u="none" strike="noStrike">
                          <a:effectLst/>
                        </a:rPr>
                        <a:t>1</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r" rtl="0" fontAlgn="b"/>
                      <a:r>
                        <a:rPr lang="nl-BE" sz="1000" u="none" strike="noStrike">
                          <a:effectLst/>
                        </a:rPr>
                        <a:t>13019</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a:effectLst/>
                        </a:rPr>
                        <a:t>LILLE</a:t>
                      </a:r>
                      <a:endParaRPr lang="nl-BE" sz="1000" b="0" i="0" u="none" strike="noStrike">
                        <a:solidFill>
                          <a:srgbClr val="000000"/>
                        </a:solidFill>
                        <a:effectLst/>
                        <a:latin typeface="Calibri" panose="020F0502020204030204" pitchFamily="34" charset="0"/>
                      </a:endParaRPr>
                    </a:p>
                  </a:txBody>
                  <a:tcPr marL="7169" marR="7169" marT="7169" marB="0" anchor="b">
                    <a:solidFill>
                      <a:schemeClr val="bg1">
                        <a:lumMod val="85000"/>
                      </a:schemeClr>
                    </a:solidFill>
                  </a:tcPr>
                </a:tc>
                <a:tc>
                  <a:txBody>
                    <a:bodyPr/>
                    <a:lstStyle/>
                    <a:p>
                      <a:pPr algn="l" rtl="0" fontAlgn="b"/>
                      <a:r>
                        <a:rPr lang="nl-BE" sz="1000" u="none" strike="noStrike" dirty="0" err="1">
                          <a:effectLst/>
                        </a:rPr>
                        <a:t>Aquafin</a:t>
                      </a:r>
                      <a:endParaRPr lang="nl-BE" sz="1000" b="0" i="0" u="none" strike="noStrike" dirty="0">
                        <a:solidFill>
                          <a:srgbClr val="000000"/>
                        </a:solidFill>
                        <a:effectLst/>
                        <a:latin typeface="Calibri" panose="020F0502020204030204" pitchFamily="34" charset="0"/>
                      </a:endParaRPr>
                    </a:p>
                  </a:txBody>
                  <a:tcPr marL="7169" marR="7169" marT="7169" marB="0" anchor="b">
                    <a:solidFill>
                      <a:schemeClr val="bg1">
                        <a:lumMod val="85000"/>
                      </a:schemeClr>
                    </a:solidFill>
                  </a:tcPr>
                </a:tc>
                <a:extLst>
                  <a:ext uri="{0D108BD9-81ED-4DB2-BD59-A6C34878D82A}">
                    <a16:rowId xmlns:a16="http://schemas.microsoft.com/office/drawing/2014/main" val="595011325"/>
                  </a:ext>
                </a:extLst>
              </a:tr>
            </a:tbl>
          </a:graphicData>
        </a:graphic>
      </p:graphicFrame>
    </p:spTree>
    <p:extLst>
      <p:ext uri="{BB962C8B-B14F-4D97-AF65-F5344CB8AC3E}">
        <p14:creationId xmlns:p14="http://schemas.microsoft.com/office/powerpoint/2010/main" val="32923720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el 1"/>
          <p:cNvSpPr>
            <a:spLocks noGrp="1"/>
          </p:cNvSpPr>
          <p:nvPr>
            <p:ph type="ctrTitle"/>
          </p:nvPr>
        </p:nvSpPr>
        <p:spPr>
          <a:xfrm>
            <a:off x="251520" y="0"/>
            <a:ext cx="7772400" cy="1470025"/>
          </a:xfrm>
        </p:spPr>
        <p:txBody>
          <a:bodyPr>
            <a:normAutofit/>
          </a:bodyPr>
          <a:lstStyle/>
          <a:p>
            <a:r>
              <a:rPr lang="nl-BE" sz="3200" b="1" dirty="0"/>
              <a:t>GUP projecten actor Aquafin</a:t>
            </a:r>
          </a:p>
        </p:txBody>
      </p:sp>
      <p:graphicFrame>
        <p:nvGraphicFramePr>
          <p:cNvPr id="4" name="Tabel 3">
            <a:extLst>
              <a:ext uri="{FF2B5EF4-FFF2-40B4-BE49-F238E27FC236}">
                <a16:creationId xmlns:a16="http://schemas.microsoft.com/office/drawing/2014/main" id="{3F0DEC32-3434-4C8B-9727-04729B9F35D9}"/>
              </a:ext>
            </a:extLst>
          </p:cNvPr>
          <p:cNvGraphicFramePr>
            <a:graphicFrameLocks noGrp="1"/>
          </p:cNvGraphicFramePr>
          <p:nvPr>
            <p:extLst>
              <p:ext uri="{D42A27DB-BD31-4B8C-83A1-F6EECF244321}">
                <p14:modId xmlns:p14="http://schemas.microsoft.com/office/powerpoint/2010/main" val="104858908"/>
              </p:ext>
            </p:extLst>
          </p:nvPr>
        </p:nvGraphicFramePr>
        <p:xfrm>
          <a:off x="179512" y="1454960"/>
          <a:ext cx="8856982" cy="5879314"/>
        </p:xfrm>
        <a:graphic>
          <a:graphicData uri="http://schemas.openxmlformats.org/drawingml/2006/table">
            <a:tbl>
              <a:tblPr>
                <a:tableStyleId>{5C22544A-7EE6-4342-B048-85BDC9FD1C3A}</a:tableStyleId>
              </a:tblPr>
              <a:tblGrid>
                <a:gridCol w="738082">
                  <a:extLst>
                    <a:ext uri="{9D8B030D-6E8A-4147-A177-3AD203B41FA5}">
                      <a16:colId xmlns:a16="http://schemas.microsoft.com/office/drawing/2014/main" val="369346894"/>
                    </a:ext>
                  </a:extLst>
                </a:gridCol>
                <a:gridCol w="590466">
                  <a:extLst>
                    <a:ext uri="{9D8B030D-6E8A-4147-A177-3AD203B41FA5}">
                      <a16:colId xmlns:a16="http://schemas.microsoft.com/office/drawing/2014/main" val="3723366241"/>
                    </a:ext>
                  </a:extLst>
                </a:gridCol>
                <a:gridCol w="738082">
                  <a:extLst>
                    <a:ext uri="{9D8B030D-6E8A-4147-A177-3AD203B41FA5}">
                      <a16:colId xmlns:a16="http://schemas.microsoft.com/office/drawing/2014/main" val="4169818491"/>
                    </a:ext>
                  </a:extLst>
                </a:gridCol>
                <a:gridCol w="295233">
                  <a:extLst>
                    <a:ext uri="{9D8B030D-6E8A-4147-A177-3AD203B41FA5}">
                      <a16:colId xmlns:a16="http://schemas.microsoft.com/office/drawing/2014/main" val="3385214839"/>
                    </a:ext>
                  </a:extLst>
                </a:gridCol>
                <a:gridCol w="618465">
                  <a:extLst>
                    <a:ext uri="{9D8B030D-6E8A-4147-A177-3AD203B41FA5}">
                      <a16:colId xmlns:a16="http://schemas.microsoft.com/office/drawing/2014/main" val="1855366241"/>
                    </a:ext>
                  </a:extLst>
                </a:gridCol>
                <a:gridCol w="556095">
                  <a:extLst>
                    <a:ext uri="{9D8B030D-6E8A-4147-A177-3AD203B41FA5}">
                      <a16:colId xmlns:a16="http://schemas.microsoft.com/office/drawing/2014/main" val="4148538975"/>
                    </a:ext>
                  </a:extLst>
                </a:gridCol>
                <a:gridCol w="556095">
                  <a:extLst>
                    <a:ext uri="{9D8B030D-6E8A-4147-A177-3AD203B41FA5}">
                      <a16:colId xmlns:a16="http://schemas.microsoft.com/office/drawing/2014/main" val="2096783855"/>
                    </a:ext>
                  </a:extLst>
                </a:gridCol>
                <a:gridCol w="660365">
                  <a:extLst>
                    <a:ext uri="{9D8B030D-6E8A-4147-A177-3AD203B41FA5}">
                      <a16:colId xmlns:a16="http://schemas.microsoft.com/office/drawing/2014/main" val="2784060346"/>
                    </a:ext>
                  </a:extLst>
                </a:gridCol>
                <a:gridCol w="413692">
                  <a:extLst>
                    <a:ext uri="{9D8B030D-6E8A-4147-A177-3AD203B41FA5}">
                      <a16:colId xmlns:a16="http://schemas.microsoft.com/office/drawing/2014/main" val="1256622940"/>
                    </a:ext>
                  </a:extLst>
                </a:gridCol>
                <a:gridCol w="698499">
                  <a:extLst>
                    <a:ext uri="{9D8B030D-6E8A-4147-A177-3AD203B41FA5}">
                      <a16:colId xmlns:a16="http://schemas.microsoft.com/office/drawing/2014/main" val="2743692375"/>
                    </a:ext>
                  </a:extLst>
                </a:gridCol>
                <a:gridCol w="686431">
                  <a:extLst>
                    <a:ext uri="{9D8B030D-6E8A-4147-A177-3AD203B41FA5}">
                      <a16:colId xmlns:a16="http://schemas.microsoft.com/office/drawing/2014/main" val="3661216542"/>
                    </a:ext>
                  </a:extLst>
                </a:gridCol>
                <a:gridCol w="556095">
                  <a:extLst>
                    <a:ext uri="{9D8B030D-6E8A-4147-A177-3AD203B41FA5}">
                      <a16:colId xmlns:a16="http://schemas.microsoft.com/office/drawing/2014/main" val="1896246575"/>
                    </a:ext>
                  </a:extLst>
                </a:gridCol>
                <a:gridCol w="556095">
                  <a:extLst>
                    <a:ext uri="{9D8B030D-6E8A-4147-A177-3AD203B41FA5}">
                      <a16:colId xmlns:a16="http://schemas.microsoft.com/office/drawing/2014/main" val="3348965435"/>
                    </a:ext>
                  </a:extLst>
                </a:gridCol>
                <a:gridCol w="637192">
                  <a:extLst>
                    <a:ext uri="{9D8B030D-6E8A-4147-A177-3AD203B41FA5}">
                      <a16:colId xmlns:a16="http://schemas.microsoft.com/office/drawing/2014/main" val="3254373629"/>
                    </a:ext>
                  </a:extLst>
                </a:gridCol>
                <a:gridCol w="556095">
                  <a:extLst>
                    <a:ext uri="{9D8B030D-6E8A-4147-A177-3AD203B41FA5}">
                      <a16:colId xmlns:a16="http://schemas.microsoft.com/office/drawing/2014/main" val="3670081986"/>
                    </a:ext>
                  </a:extLst>
                </a:gridCol>
              </a:tblGrid>
              <a:tr h="122000">
                <a:tc>
                  <a:txBody>
                    <a:bodyPr/>
                    <a:lstStyle/>
                    <a:p>
                      <a:pPr algn="l" rtl="0" fontAlgn="b"/>
                      <a:r>
                        <a:rPr lang="nl-BE" sz="1000" u="none" strike="noStrike" dirty="0">
                          <a:effectLst/>
                        </a:rPr>
                        <a:t>START_PRJ</a:t>
                      </a:r>
                      <a:endParaRPr lang="nl-BE" sz="1000" b="0" i="0" u="none" strike="noStrike" dirty="0">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RRSTR_C</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RRSTR</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INW</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LEIDING</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KLEUR</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GUP_PRJ</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GUP_T</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LENGTE</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ZVG</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OWL_NAAM</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CODE_SA</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dirty="0">
                          <a:effectLst/>
                        </a:rPr>
                        <a:t>NIS</a:t>
                      </a:r>
                      <a:endParaRPr lang="nl-BE" sz="1000" b="0" i="0" u="none" strike="noStrike" dirty="0">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GEMEENTE</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RIOOLBEH</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extLst>
                  <a:ext uri="{0D108BD9-81ED-4DB2-BD59-A6C34878D82A}">
                    <a16:rowId xmlns:a16="http://schemas.microsoft.com/office/drawing/2014/main" val="2610713969"/>
                  </a:ext>
                </a:extLst>
              </a:tr>
              <a:tr h="352445">
                <a:tc>
                  <a:txBody>
                    <a:bodyPr/>
                    <a:lstStyle/>
                    <a:p>
                      <a:pPr algn="l" rtl="0" fontAlgn="b"/>
                      <a:r>
                        <a:rPr lang="nl-BE" sz="1000" u="none" strike="noStrike">
                          <a:effectLst/>
                        </a:rPr>
                        <a:t>GUP-13010-166</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r" rtl="0" fontAlgn="b"/>
                      <a:r>
                        <a:rPr lang="nl-BE" sz="1000" u="none" strike="noStrike" dirty="0">
                          <a:effectLst/>
                        </a:rPr>
                        <a:t>22801210</a:t>
                      </a:r>
                      <a:endParaRPr lang="nl-BE" sz="1000" b="0" i="0" u="none" strike="noStrike" dirty="0">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Heirbaan</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r" rtl="0" fontAlgn="b"/>
                      <a:r>
                        <a:rPr lang="nl-BE" sz="1000" u="none" strike="noStrike">
                          <a:effectLst/>
                        </a:rPr>
                        <a:t>5</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Gravitaire leiding</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r" rtl="0" fontAlgn="b"/>
                      <a:r>
                        <a:rPr lang="nl-BE" sz="1000" u="none" strike="noStrike">
                          <a:effectLst/>
                        </a:rPr>
                        <a:t>2045</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GUP-13010-166</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Inzamel</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r" rtl="0" fontAlgn="b"/>
                      <a:r>
                        <a:rPr lang="nl-BE" sz="1000" u="none" strike="noStrike">
                          <a:effectLst/>
                        </a:rPr>
                        <a:t>173</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Grobbendonk</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MOLENBEEK - BOLLAAK</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r" rtl="0" fontAlgn="b"/>
                      <a:r>
                        <a:rPr lang="nl-BE" sz="1000" u="none" strike="noStrike">
                          <a:effectLst/>
                        </a:rPr>
                        <a:t>1</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r" rtl="0" fontAlgn="b"/>
                      <a:r>
                        <a:rPr lang="nl-BE" sz="1000" u="none" strike="noStrike" dirty="0">
                          <a:effectLst/>
                        </a:rPr>
                        <a:t>13010</a:t>
                      </a:r>
                      <a:endParaRPr lang="nl-BE" sz="1000" b="0" i="0" u="none" strike="noStrike" dirty="0">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GROBBENDONK</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Aquafin</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extLst>
                  <a:ext uri="{0D108BD9-81ED-4DB2-BD59-A6C34878D82A}">
                    <a16:rowId xmlns:a16="http://schemas.microsoft.com/office/drawing/2014/main" val="875755774"/>
                  </a:ext>
                </a:extLst>
              </a:tr>
              <a:tr h="352445">
                <a:tc>
                  <a:txBody>
                    <a:bodyPr/>
                    <a:lstStyle/>
                    <a:p>
                      <a:pPr algn="l" rtl="0" fontAlgn="b"/>
                      <a:r>
                        <a:rPr lang="nl-BE" sz="1000" u="none" strike="noStrike">
                          <a:effectLst/>
                        </a:rPr>
                        <a:t>GUP-11054-044</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r" rtl="0" fontAlgn="b"/>
                      <a:r>
                        <a:rPr lang="nl-BE" sz="1000" u="none" strike="noStrike">
                          <a:effectLst/>
                        </a:rPr>
                        <a:t>22434100</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Dennenlaan</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r" rtl="0" fontAlgn="b"/>
                      <a:r>
                        <a:rPr lang="nl-BE" sz="1000" u="none" strike="noStrike">
                          <a:effectLst/>
                        </a:rPr>
                        <a:t>2</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dirty="0" err="1">
                          <a:effectLst/>
                        </a:rPr>
                        <a:t>Gravitaire</a:t>
                      </a:r>
                      <a:r>
                        <a:rPr lang="nl-BE" sz="1000" u="none" strike="noStrike" dirty="0">
                          <a:effectLst/>
                        </a:rPr>
                        <a:t> leiding</a:t>
                      </a:r>
                      <a:endParaRPr lang="nl-BE" sz="1000" b="0" i="0" u="none" strike="noStrike" dirty="0">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r" rtl="0" fontAlgn="b"/>
                      <a:r>
                        <a:rPr lang="nl-BE" sz="1000" u="none" strike="noStrike">
                          <a:effectLst/>
                        </a:rPr>
                        <a:t>2045</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GUP-11054-044</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Inzamel</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r" rtl="0" fontAlgn="b"/>
                      <a:r>
                        <a:rPr lang="nl-BE" sz="1000" u="none" strike="noStrike">
                          <a:effectLst/>
                        </a:rPr>
                        <a:t>72</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Pulderbos</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MOLENBEEK - BOLLAAK</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r" rtl="0" fontAlgn="b"/>
                      <a:r>
                        <a:rPr lang="nl-BE" sz="1000" u="none" strike="noStrike">
                          <a:effectLst/>
                        </a:rPr>
                        <a:t>1</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r" rtl="0" fontAlgn="b"/>
                      <a:r>
                        <a:rPr lang="nl-BE" sz="1000" u="none" strike="noStrike" dirty="0">
                          <a:effectLst/>
                        </a:rPr>
                        <a:t>11054</a:t>
                      </a:r>
                      <a:endParaRPr lang="nl-BE" sz="1000" b="0" i="0" u="none" strike="noStrike" dirty="0">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ZANDHOVEN</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Aquafin</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extLst>
                  <a:ext uri="{0D108BD9-81ED-4DB2-BD59-A6C34878D82A}">
                    <a16:rowId xmlns:a16="http://schemas.microsoft.com/office/drawing/2014/main" val="2186265635"/>
                  </a:ext>
                </a:extLst>
              </a:tr>
              <a:tr h="352445">
                <a:tc>
                  <a:txBody>
                    <a:bodyPr/>
                    <a:lstStyle/>
                    <a:p>
                      <a:pPr algn="l" rtl="0" fontAlgn="b"/>
                      <a:r>
                        <a:rPr lang="nl-BE" sz="1000" u="none" strike="noStrike">
                          <a:effectLst/>
                        </a:rPr>
                        <a:t>GUP-13010-166</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r" rtl="0" fontAlgn="b"/>
                      <a:r>
                        <a:rPr lang="nl-BE" sz="1000" u="none" strike="noStrike">
                          <a:effectLst/>
                        </a:rPr>
                        <a:t>22801210</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Heirbaan</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r" rtl="0" fontAlgn="b"/>
                      <a:r>
                        <a:rPr lang="nl-BE" sz="1000" u="none" strike="noStrike">
                          <a:effectLst/>
                        </a:rPr>
                        <a:t>5</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Gravitaire leiding</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r" rtl="0" fontAlgn="b"/>
                      <a:r>
                        <a:rPr lang="nl-BE" sz="1000" u="none" strike="noStrike" dirty="0">
                          <a:effectLst/>
                        </a:rPr>
                        <a:t>2045</a:t>
                      </a:r>
                      <a:endParaRPr lang="nl-BE" sz="1000" b="0" i="0" u="none" strike="noStrike" dirty="0">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dirty="0">
                          <a:effectLst/>
                        </a:rPr>
                        <a:t>GUP-13010-166</a:t>
                      </a:r>
                      <a:endParaRPr lang="nl-BE" sz="1000" b="0" i="0" u="none" strike="noStrike" dirty="0">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Inzamel</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r" rtl="0" fontAlgn="b"/>
                      <a:r>
                        <a:rPr lang="nl-BE" sz="1000" u="none" strike="noStrike">
                          <a:effectLst/>
                        </a:rPr>
                        <a:t>146</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Grobbendonk</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MOLENBEEK - BOLLAAK</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r" rtl="0" fontAlgn="b"/>
                      <a:r>
                        <a:rPr lang="nl-BE" sz="1000" u="none" strike="noStrike">
                          <a:effectLst/>
                        </a:rPr>
                        <a:t>1</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r" rtl="0" fontAlgn="b"/>
                      <a:r>
                        <a:rPr lang="nl-BE" sz="1000" u="none" strike="noStrike">
                          <a:effectLst/>
                        </a:rPr>
                        <a:t>13010</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GROBBENDONK</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Aquafin</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extLst>
                  <a:ext uri="{0D108BD9-81ED-4DB2-BD59-A6C34878D82A}">
                    <a16:rowId xmlns:a16="http://schemas.microsoft.com/office/drawing/2014/main" val="3091540373"/>
                  </a:ext>
                </a:extLst>
              </a:tr>
              <a:tr h="352445">
                <a:tc>
                  <a:txBody>
                    <a:bodyPr/>
                    <a:lstStyle/>
                    <a:p>
                      <a:pPr algn="l" rtl="0" fontAlgn="b"/>
                      <a:r>
                        <a:rPr lang="nl-BE" sz="1000" u="none" strike="noStrike">
                          <a:effectLst/>
                        </a:rPr>
                        <a:t>GUP-13010-166</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r" rtl="0" fontAlgn="b"/>
                      <a:r>
                        <a:rPr lang="nl-BE" sz="1000" u="none" strike="noStrike">
                          <a:effectLst/>
                        </a:rPr>
                        <a:t>22801210</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Heirbaan</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r" rtl="0" fontAlgn="b"/>
                      <a:r>
                        <a:rPr lang="nl-BE" sz="1000" u="none" strike="noStrike">
                          <a:effectLst/>
                        </a:rPr>
                        <a:t>2</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Gravitaire leiding</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r" rtl="0" fontAlgn="b"/>
                      <a:r>
                        <a:rPr lang="nl-BE" sz="1000" u="none" strike="noStrike">
                          <a:effectLst/>
                        </a:rPr>
                        <a:t>2045</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dirty="0">
                          <a:effectLst/>
                        </a:rPr>
                        <a:t>GUP-13010-166</a:t>
                      </a:r>
                      <a:endParaRPr lang="nl-BE" sz="1000" b="0" i="0" u="none" strike="noStrike" dirty="0">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dirty="0">
                          <a:effectLst/>
                        </a:rPr>
                        <a:t>Inzamel</a:t>
                      </a:r>
                      <a:endParaRPr lang="nl-BE" sz="1000" b="0" i="0" u="none" strike="noStrike" dirty="0">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r" rtl="0" fontAlgn="b"/>
                      <a:r>
                        <a:rPr lang="nl-BE" sz="1000" u="none" strike="noStrike">
                          <a:effectLst/>
                        </a:rPr>
                        <a:t>22</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Grobbendonk</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MOLENBEEK - BOLLAAK</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r" rtl="0" fontAlgn="b"/>
                      <a:r>
                        <a:rPr lang="nl-BE" sz="1000" u="none" strike="noStrike">
                          <a:effectLst/>
                        </a:rPr>
                        <a:t>1</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r" rtl="0" fontAlgn="b"/>
                      <a:r>
                        <a:rPr lang="nl-BE" sz="1000" u="none" strike="noStrike" dirty="0">
                          <a:effectLst/>
                        </a:rPr>
                        <a:t>13010</a:t>
                      </a:r>
                      <a:endParaRPr lang="nl-BE" sz="1000" b="0" i="0" u="none" strike="noStrike" dirty="0">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GROBBENDONK</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Aquafin</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extLst>
                  <a:ext uri="{0D108BD9-81ED-4DB2-BD59-A6C34878D82A}">
                    <a16:rowId xmlns:a16="http://schemas.microsoft.com/office/drawing/2014/main" val="3219444576"/>
                  </a:ext>
                </a:extLst>
              </a:tr>
              <a:tr h="352445">
                <a:tc>
                  <a:txBody>
                    <a:bodyPr/>
                    <a:lstStyle/>
                    <a:p>
                      <a:pPr algn="l" rtl="0" fontAlgn="b"/>
                      <a:r>
                        <a:rPr lang="nl-BE" sz="1000" u="none" strike="noStrike">
                          <a:effectLst/>
                        </a:rPr>
                        <a:t>GUP-11055-134</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r" rtl="0" fontAlgn="b"/>
                      <a:r>
                        <a:rPr lang="nl-BE" sz="1000" u="none" strike="noStrike">
                          <a:effectLst/>
                        </a:rPr>
                        <a:t>29802110</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De Hulsten</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r" rtl="0" fontAlgn="b"/>
                      <a:r>
                        <a:rPr lang="nl-BE" sz="1000" u="none" strike="noStrike">
                          <a:effectLst/>
                        </a:rPr>
                        <a:t>17</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Gravitaire leiding</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r" rtl="0" fontAlgn="b"/>
                      <a:r>
                        <a:rPr lang="nl-BE" sz="1000" u="none" strike="noStrike">
                          <a:effectLst/>
                        </a:rPr>
                        <a:t>2045</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GUP-11055-134</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Verbinding</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r" rtl="0" fontAlgn="b"/>
                      <a:r>
                        <a:rPr lang="nl-BE" sz="1000" u="none" strike="noStrike">
                          <a:effectLst/>
                        </a:rPr>
                        <a:t>141</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dirty="0">
                          <a:effectLst/>
                        </a:rPr>
                        <a:t>Zoersel - Schriekbos</a:t>
                      </a:r>
                      <a:endParaRPr lang="nl-BE" sz="1000" b="0" i="0" u="none" strike="noStrike" dirty="0">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MOLENBEEK - BOLLAAK</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r" rtl="0" fontAlgn="b"/>
                      <a:r>
                        <a:rPr lang="nl-BE" sz="1000" u="none" strike="noStrike">
                          <a:effectLst/>
                        </a:rPr>
                        <a:t>1</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r" rtl="0" fontAlgn="b"/>
                      <a:r>
                        <a:rPr lang="nl-BE" sz="1000" u="none" strike="noStrike" dirty="0">
                          <a:effectLst/>
                        </a:rPr>
                        <a:t>11055</a:t>
                      </a:r>
                      <a:endParaRPr lang="nl-BE" sz="1000" b="0" i="0" u="none" strike="noStrike" dirty="0">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ZOERSEL</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dirty="0" err="1">
                          <a:effectLst/>
                        </a:rPr>
                        <a:t>Aquafin</a:t>
                      </a:r>
                      <a:endParaRPr lang="nl-BE" sz="1000" b="0" i="0" u="none" strike="noStrike" dirty="0">
                        <a:solidFill>
                          <a:srgbClr val="000000"/>
                        </a:solidFill>
                        <a:effectLst/>
                        <a:latin typeface="Calibri" panose="020F0502020204030204" pitchFamily="34" charset="0"/>
                      </a:endParaRPr>
                    </a:p>
                  </a:txBody>
                  <a:tcPr marL="6778" marR="6778" marT="6778" marB="0" anchor="b">
                    <a:solidFill>
                      <a:schemeClr val="bg1">
                        <a:lumMod val="85000"/>
                      </a:schemeClr>
                    </a:solidFill>
                  </a:tcPr>
                </a:tc>
                <a:extLst>
                  <a:ext uri="{0D108BD9-81ED-4DB2-BD59-A6C34878D82A}">
                    <a16:rowId xmlns:a16="http://schemas.microsoft.com/office/drawing/2014/main" val="3616792469"/>
                  </a:ext>
                </a:extLst>
              </a:tr>
              <a:tr h="352445">
                <a:tc>
                  <a:txBody>
                    <a:bodyPr/>
                    <a:lstStyle/>
                    <a:p>
                      <a:pPr algn="l" rtl="0" fontAlgn="b"/>
                      <a:r>
                        <a:rPr lang="nl-BE" sz="1000" u="none" strike="noStrike">
                          <a:effectLst/>
                        </a:rPr>
                        <a:t>GUP-11054-044</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fontAlgn="b"/>
                      <a:r>
                        <a:rPr lang="nl-BE" sz="1000" u="none" strike="noStrike">
                          <a:effectLst/>
                        </a:rPr>
                        <a:t> </a:t>
                      </a:r>
                      <a:endParaRPr lang="nl-BE" sz="1000" b="0" i="0" u="none" strike="noStrike">
                        <a:solidFill>
                          <a:srgbClr val="000000"/>
                        </a:solidFill>
                        <a:effectLst/>
                        <a:latin typeface="Arial" panose="020B0604020202020204" pitchFamily="34" charset="0"/>
                      </a:endParaRPr>
                    </a:p>
                  </a:txBody>
                  <a:tcPr marL="6778" marR="6778" marT="6778" marB="0" anchor="b">
                    <a:solidFill>
                      <a:schemeClr val="bg1">
                        <a:lumMod val="85000"/>
                      </a:schemeClr>
                    </a:solidFill>
                  </a:tcPr>
                </a:tc>
                <a:tc>
                  <a:txBody>
                    <a:bodyPr/>
                    <a:lstStyle/>
                    <a:p>
                      <a:pPr algn="l" fontAlgn="b"/>
                      <a:r>
                        <a:rPr lang="nl-BE" sz="1000" u="none" strike="noStrike">
                          <a:effectLst/>
                        </a:rPr>
                        <a:t> </a:t>
                      </a:r>
                      <a:endParaRPr lang="nl-BE" sz="1000" b="0" i="0" u="none" strike="noStrike">
                        <a:solidFill>
                          <a:srgbClr val="000000"/>
                        </a:solidFill>
                        <a:effectLst/>
                        <a:latin typeface="Arial" panose="020B0604020202020204" pitchFamily="34" charset="0"/>
                      </a:endParaRPr>
                    </a:p>
                  </a:txBody>
                  <a:tcPr marL="6778" marR="6778" marT="6778" marB="0" anchor="b">
                    <a:solidFill>
                      <a:schemeClr val="bg1">
                        <a:lumMod val="85000"/>
                      </a:schemeClr>
                    </a:solidFill>
                  </a:tcPr>
                </a:tc>
                <a:tc>
                  <a:txBody>
                    <a:bodyPr/>
                    <a:lstStyle/>
                    <a:p>
                      <a:pPr algn="r" rtl="0" fontAlgn="b"/>
                      <a:r>
                        <a:rPr lang="nl-BE" sz="1000" u="none" strike="noStrike">
                          <a:effectLst/>
                        </a:rPr>
                        <a:t>0</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Persleiding</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r" rtl="0" fontAlgn="b"/>
                      <a:r>
                        <a:rPr lang="nl-BE" sz="1000" u="none" strike="noStrike">
                          <a:effectLst/>
                        </a:rPr>
                        <a:t>2045</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GUP-11054-044</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Verbinding</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r" rtl="0" fontAlgn="b"/>
                      <a:r>
                        <a:rPr lang="nl-BE" sz="1000" u="none" strike="noStrike">
                          <a:effectLst/>
                        </a:rPr>
                        <a:t>148</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Pulderbos</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dirty="0">
                          <a:effectLst/>
                        </a:rPr>
                        <a:t>MOLENBEEK - BOLLAAK</a:t>
                      </a:r>
                      <a:endParaRPr lang="nl-BE" sz="1000" b="0" i="0" u="none" strike="noStrike" dirty="0">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r" rtl="0" fontAlgn="b"/>
                      <a:r>
                        <a:rPr lang="nl-BE" sz="1000" u="none" strike="noStrike" dirty="0">
                          <a:effectLst/>
                        </a:rPr>
                        <a:t>1</a:t>
                      </a:r>
                      <a:endParaRPr lang="nl-BE" sz="1000" b="0" i="0" u="none" strike="noStrike" dirty="0">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r" rtl="0" fontAlgn="b"/>
                      <a:r>
                        <a:rPr lang="nl-BE" sz="1000" u="none" strike="noStrike" dirty="0">
                          <a:effectLst/>
                        </a:rPr>
                        <a:t>11054</a:t>
                      </a:r>
                      <a:endParaRPr lang="nl-BE" sz="1000" b="0" i="0" u="none" strike="noStrike" dirty="0">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ZANDHOVEN</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Aquafin</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extLst>
                  <a:ext uri="{0D108BD9-81ED-4DB2-BD59-A6C34878D82A}">
                    <a16:rowId xmlns:a16="http://schemas.microsoft.com/office/drawing/2014/main" val="1735819182"/>
                  </a:ext>
                </a:extLst>
              </a:tr>
              <a:tr h="352445">
                <a:tc>
                  <a:txBody>
                    <a:bodyPr/>
                    <a:lstStyle/>
                    <a:p>
                      <a:pPr algn="r" rtl="0" fontAlgn="b"/>
                      <a:r>
                        <a:rPr lang="nl-BE" sz="1000" u="none" strike="noStrike">
                          <a:effectLst/>
                        </a:rPr>
                        <a:t>22393</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r" rtl="0" fontAlgn="b"/>
                      <a:r>
                        <a:rPr lang="nl-BE" sz="1000" u="none" strike="noStrike">
                          <a:effectLst/>
                        </a:rPr>
                        <a:t>22900200</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Klissenhoek</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r" rtl="0" fontAlgn="b"/>
                      <a:r>
                        <a:rPr lang="nl-BE" sz="1000" u="none" strike="noStrike">
                          <a:effectLst/>
                        </a:rPr>
                        <a:t>16</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Gravitaire leiding</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r" rtl="0" fontAlgn="b"/>
                      <a:r>
                        <a:rPr lang="nl-BE" sz="1000" u="none" strike="noStrike">
                          <a:effectLst/>
                        </a:rPr>
                        <a:t>2019</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GUP-13044-020</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Inzamel</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r" rtl="0" fontAlgn="b"/>
                      <a:r>
                        <a:rPr lang="nl-BE" sz="1000" u="none" strike="noStrike">
                          <a:effectLst/>
                        </a:rPr>
                        <a:t>192</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Herentals</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MOLENBEEK - BOLLAAK</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r" rtl="0" fontAlgn="b"/>
                      <a:r>
                        <a:rPr lang="nl-BE" sz="1000" u="none" strike="noStrike">
                          <a:effectLst/>
                        </a:rPr>
                        <a:t>1</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r" rtl="0" fontAlgn="b"/>
                      <a:r>
                        <a:rPr lang="nl-BE" sz="1000" u="none" strike="noStrike" dirty="0">
                          <a:effectLst/>
                        </a:rPr>
                        <a:t>13044</a:t>
                      </a:r>
                      <a:endParaRPr lang="nl-BE" sz="1000" b="0" i="0" u="none" strike="noStrike" dirty="0">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VORSELAAR</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Aquafin</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extLst>
                  <a:ext uri="{0D108BD9-81ED-4DB2-BD59-A6C34878D82A}">
                    <a16:rowId xmlns:a16="http://schemas.microsoft.com/office/drawing/2014/main" val="1060394908"/>
                  </a:ext>
                </a:extLst>
              </a:tr>
              <a:tr h="352445">
                <a:tc>
                  <a:txBody>
                    <a:bodyPr/>
                    <a:lstStyle/>
                    <a:p>
                      <a:pPr algn="r" rtl="0" fontAlgn="b"/>
                      <a:r>
                        <a:rPr lang="nl-BE" sz="1000" u="none" strike="noStrike">
                          <a:effectLst/>
                        </a:rPr>
                        <a:t>22393</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r" rtl="0" fontAlgn="b"/>
                      <a:r>
                        <a:rPr lang="nl-BE" sz="1000" u="none" strike="noStrike">
                          <a:effectLst/>
                        </a:rPr>
                        <a:t>22900086</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Groenstraat</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r" rtl="0" fontAlgn="b"/>
                      <a:r>
                        <a:rPr lang="nl-BE" sz="1000" u="none" strike="noStrike">
                          <a:effectLst/>
                        </a:rPr>
                        <a:t>23</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Gravitaire leiding</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r" rtl="0" fontAlgn="b"/>
                      <a:r>
                        <a:rPr lang="nl-BE" sz="1000" u="none" strike="noStrike">
                          <a:effectLst/>
                        </a:rPr>
                        <a:t>2019</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GUP-13044-020</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Inzamel</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r" rtl="0" fontAlgn="b"/>
                      <a:r>
                        <a:rPr lang="nl-BE" sz="1000" u="none" strike="noStrike">
                          <a:effectLst/>
                        </a:rPr>
                        <a:t>121</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Herentals</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MOLENBEEK - BOLLAAK</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r" rtl="0" fontAlgn="b"/>
                      <a:r>
                        <a:rPr lang="nl-BE" sz="1000" u="none" strike="noStrike">
                          <a:effectLst/>
                        </a:rPr>
                        <a:t>1</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r" rtl="0" fontAlgn="b"/>
                      <a:r>
                        <a:rPr lang="nl-BE" sz="1000" u="none" strike="noStrike" dirty="0">
                          <a:effectLst/>
                        </a:rPr>
                        <a:t>13044</a:t>
                      </a:r>
                      <a:endParaRPr lang="nl-BE" sz="1000" b="0" i="0" u="none" strike="noStrike" dirty="0">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dirty="0">
                          <a:effectLst/>
                        </a:rPr>
                        <a:t>VORSELAAR</a:t>
                      </a:r>
                      <a:endParaRPr lang="nl-BE" sz="1000" b="0" i="0" u="none" strike="noStrike" dirty="0">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Aquafin</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extLst>
                  <a:ext uri="{0D108BD9-81ED-4DB2-BD59-A6C34878D82A}">
                    <a16:rowId xmlns:a16="http://schemas.microsoft.com/office/drawing/2014/main" val="3339740407"/>
                  </a:ext>
                </a:extLst>
              </a:tr>
              <a:tr h="352445">
                <a:tc>
                  <a:txBody>
                    <a:bodyPr/>
                    <a:lstStyle/>
                    <a:p>
                      <a:pPr algn="r" rtl="0" fontAlgn="b"/>
                      <a:r>
                        <a:rPr lang="nl-BE" sz="1000" u="none" strike="noStrike">
                          <a:effectLst/>
                        </a:rPr>
                        <a:t>22393</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r" rtl="0" fontAlgn="b"/>
                      <a:r>
                        <a:rPr lang="nl-BE" sz="1000" u="none" strike="noStrike">
                          <a:effectLst/>
                        </a:rPr>
                        <a:t>22900550</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Zegbroek</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r" rtl="0" fontAlgn="b"/>
                      <a:r>
                        <a:rPr lang="nl-BE" sz="1000" u="none" strike="noStrike">
                          <a:effectLst/>
                        </a:rPr>
                        <a:t>32</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Gravitaire leiding</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r" rtl="0" fontAlgn="b"/>
                      <a:r>
                        <a:rPr lang="nl-BE" sz="1000" u="none" strike="noStrike">
                          <a:effectLst/>
                        </a:rPr>
                        <a:t>2019</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GUP-13044-020</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Inzamel</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r" rtl="0" fontAlgn="b"/>
                      <a:r>
                        <a:rPr lang="nl-BE" sz="1000" u="none" strike="noStrike">
                          <a:effectLst/>
                        </a:rPr>
                        <a:t>216</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Herentals</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MOLENBEEK - BOLLAAK</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r" rtl="0" fontAlgn="b"/>
                      <a:r>
                        <a:rPr lang="nl-BE" sz="1000" u="none" strike="noStrike">
                          <a:effectLst/>
                        </a:rPr>
                        <a:t>1</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r" rtl="0" fontAlgn="b"/>
                      <a:r>
                        <a:rPr lang="nl-BE" sz="1000" u="none" strike="noStrike" dirty="0">
                          <a:effectLst/>
                        </a:rPr>
                        <a:t>13044</a:t>
                      </a:r>
                      <a:endParaRPr lang="nl-BE" sz="1000" b="0" i="0" u="none" strike="noStrike" dirty="0">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VORSELAAR</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dirty="0" err="1">
                          <a:effectLst/>
                        </a:rPr>
                        <a:t>Aquafin</a:t>
                      </a:r>
                      <a:endParaRPr lang="nl-BE" sz="1000" b="0" i="0" u="none" strike="noStrike" dirty="0">
                        <a:solidFill>
                          <a:srgbClr val="000000"/>
                        </a:solidFill>
                        <a:effectLst/>
                        <a:latin typeface="Calibri" panose="020F0502020204030204" pitchFamily="34" charset="0"/>
                      </a:endParaRPr>
                    </a:p>
                  </a:txBody>
                  <a:tcPr marL="6778" marR="6778" marT="6778" marB="0" anchor="b">
                    <a:solidFill>
                      <a:schemeClr val="bg1">
                        <a:lumMod val="85000"/>
                      </a:schemeClr>
                    </a:solidFill>
                  </a:tcPr>
                </a:tc>
                <a:extLst>
                  <a:ext uri="{0D108BD9-81ED-4DB2-BD59-A6C34878D82A}">
                    <a16:rowId xmlns:a16="http://schemas.microsoft.com/office/drawing/2014/main" val="2041596832"/>
                  </a:ext>
                </a:extLst>
              </a:tr>
              <a:tr h="352445">
                <a:tc>
                  <a:txBody>
                    <a:bodyPr/>
                    <a:lstStyle/>
                    <a:p>
                      <a:pPr algn="r" rtl="0" fontAlgn="b"/>
                      <a:r>
                        <a:rPr lang="nl-BE" sz="1000" u="none" strike="noStrike">
                          <a:effectLst/>
                        </a:rPr>
                        <a:t>22393</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r" rtl="0" fontAlgn="b"/>
                      <a:r>
                        <a:rPr lang="nl-BE" sz="1000" u="none" strike="noStrike">
                          <a:effectLst/>
                        </a:rPr>
                        <a:t>22900037</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Bosweg</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r" rtl="0" fontAlgn="b"/>
                      <a:r>
                        <a:rPr lang="nl-BE" sz="1000" u="none" strike="noStrike">
                          <a:effectLst/>
                        </a:rPr>
                        <a:t>24</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Gravitaire leiding</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r" rtl="0" fontAlgn="b"/>
                      <a:r>
                        <a:rPr lang="nl-BE" sz="1000" u="none" strike="noStrike">
                          <a:effectLst/>
                        </a:rPr>
                        <a:t>2019</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GUP-13044-020</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Inzamel</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r" rtl="0" fontAlgn="b"/>
                      <a:r>
                        <a:rPr lang="nl-BE" sz="1000" u="none" strike="noStrike">
                          <a:effectLst/>
                        </a:rPr>
                        <a:t>245</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Herentals</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MOLENBEEK - BOLLAAK</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r" rtl="0" fontAlgn="b"/>
                      <a:r>
                        <a:rPr lang="nl-BE" sz="1000" u="none" strike="noStrike">
                          <a:effectLst/>
                        </a:rPr>
                        <a:t>1</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r" rtl="0" fontAlgn="b"/>
                      <a:r>
                        <a:rPr lang="nl-BE" sz="1000" u="none" strike="noStrike" dirty="0">
                          <a:effectLst/>
                        </a:rPr>
                        <a:t>13044</a:t>
                      </a:r>
                      <a:endParaRPr lang="nl-BE" sz="1000" b="0" i="0" u="none" strike="noStrike" dirty="0">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VORSELAAR</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dirty="0" err="1">
                          <a:effectLst/>
                        </a:rPr>
                        <a:t>Aquafin</a:t>
                      </a:r>
                      <a:endParaRPr lang="nl-BE" sz="1000" b="0" i="0" u="none" strike="noStrike" dirty="0">
                        <a:solidFill>
                          <a:srgbClr val="000000"/>
                        </a:solidFill>
                        <a:effectLst/>
                        <a:latin typeface="Calibri" panose="020F0502020204030204" pitchFamily="34" charset="0"/>
                      </a:endParaRPr>
                    </a:p>
                  </a:txBody>
                  <a:tcPr marL="6778" marR="6778" marT="6778" marB="0" anchor="b">
                    <a:solidFill>
                      <a:schemeClr val="bg1">
                        <a:lumMod val="85000"/>
                      </a:schemeClr>
                    </a:solidFill>
                  </a:tcPr>
                </a:tc>
                <a:extLst>
                  <a:ext uri="{0D108BD9-81ED-4DB2-BD59-A6C34878D82A}">
                    <a16:rowId xmlns:a16="http://schemas.microsoft.com/office/drawing/2014/main" val="2825322540"/>
                  </a:ext>
                </a:extLst>
              </a:tr>
              <a:tr h="352445">
                <a:tc>
                  <a:txBody>
                    <a:bodyPr/>
                    <a:lstStyle/>
                    <a:p>
                      <a:pPr algn="l" rtl="0" fontAlgn="b"/>
                      <a:r>
                        <a:rPr lang="nl-BE" sz="1000" u="none" strike="noStrike">
                          <a:effectLst/>
                        </a:rPr>
                        <a:t>GUP-11035-202</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r" rtl="0" fontAlgn="b"/>
                      <a:r>
                        <a:rPr lang="nl-BE" sz="1000" u="none" strike="noStrike">
                          <a:effectLst/>
                        </a:rPr>
                        <a:t>25204370</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Oelegemsesteenweg</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r" rtl="0" fontAlgn="b"/>
                      <a:r>
                        <a:rPr lang="nl-BE" sz="1000" u="none" strike="noStrike">
                          <a:effectLst/>
                        </a:rPr>
                        <a:t>0</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Gravitaire leiding</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r" rtl="0" fontAlgn="b"/>
                      <a:r>
                        <a:rPr lang="nl-BE" sz="1000" u="none" strike="noStrike">
                          <a:effectLst/>
                        </a:rPr>
                        <a:t>2045</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GUP-11035-202</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Inzamel</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r" rtl="0" fontAlgn="b"/>
                      <a:r>
                        <a:rPr lang="nl-BE" sz="1000" u="none" strike="noStrike">
                          <a:effectLst/>
                        </a:rPr>
                        <a:t>7</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Lier</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MOLENBEEK - BOLLAAK</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r" rtl="0" fontAlgn="b"/>
                      <a:r>
                        <a:rPr lang="nl-BE" sz="1000" u="none" strike="noStrike">
                          <a:effectLst/>
                        </a:rPr>
                        <a:t>1</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r" rtl="0" fontAlgn="b"/>
                      <a:r>
                        <a:rPr lang="nl-BE" sz="1000" u="none" strike="noStrike" dirty="0">
                          <a:effectLst/>
                        </a:rPr>
                        <a:t>11035</a:t>
                      </a:r>
                      <a:endParaRPr lang="nl-BE" sz="1000" b="0" i="0" u="none" strike="noStrike" dirty="0">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dirty="0">
                          <a:effectLst/>
                        </a:rPr>
                        <a:t>RANST</a:t>
                      </a:r>
                      <a:endParaRPr lang="nl-BE" sz="1000" b="0" i="0" u="none" strike="noStrike" dirty="0">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dirty="0" err="1">
                          <a:effectLst/>
                        </a:rPr>
                        <a:t>Aquafin</a:t>
                      </a:r>
                      <a:endParaRPr lang="nl-BE" sz="1000" b="0" i="0" u="none" strike="noStrike" dirty="0">
                        <a:solidFill>
                          <a:srgbClr val="000000"/>
                        </a:solidFill>
                        <a:effectLst/>
                        <a:latin typeface="Calibri" panose="020F0502020204030204" pitchFamily="34" charset="0"/>
                      </a:endParaRPr>
                    </a:p>
                  </a:txBody>
                  <a:tcPr marL="6778" marR="6778" marT="6778" marB="0" anchor="b">
                    <a:solidFill>
                      <a:schemeClr val="bg1">
                        <a:lumMod val="85000"/>
                      </a:schemeClr>
                    </a:solidFill>
                  </a:tcPr>
                </a:tc>
                <a:extLst>
                  <a:ext uri="{0D108BD9-81ED-4DB2-BD59-A6C34878D82A}">
                    <a16:rowId xmlns:a16="http://schemas.microsoft.com/office/drawing/2014/main" val="1142114013"/>
                  </a:ext>
                </a:extLst>
              </a:tr>
              <a:tr h="352445">
                <a:tc>
                  <a:txBody>
                    <a:bodyPr/>
                    <a:lstStyle/>
                    <a:p>
                      <a:pPr algn="l" rtl="0" fontAlgn="b"/>
                      <a:r>
                        <a:rPr lang="nl-BE" sz="1000" u="none" strike="noStrike">
                          <a:effectLst/>
                        </a:rPr>
                        <a:t>GUP-11035-202</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r" rtl="0" fontAlgn="b"/>
                      <a:r>
                        <a:rPr lang="nl-BE" sz="1000" u="none" strike="noStrike">
                          <a:effectLst/>
                        </a:rPr>
                        <a:t>25204370</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Oelegemsesteenweg</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r" rtl="0" fontAlgn="b"/>
                      <a:r>
                        <a:rPr lang="nl-BE" sz="1000" u="none" strike="noStrike">
                          <a:effectLst/>
                        </a:rPr>
                        <a:t>8</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Gravitaire leiding</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r" rtl="0" fontAlgn="b"/>
                      <a:r>
                        <a:rPr lang="nl-BE" sz="1000" u="none" strike="noStrike">
                          <a:effectLst/>
                        </a:rPr>
                        <a:t>2045</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GUP-11035-202</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Inzamel</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r" rtl="0" fontAlgn="b"/>
                      <a:r>
                        <a:rPr lang="nl-BE" sz="1000" u="none" strike="noStrike">
                          <a:effectLst/>
                        </a:rPr>
                        <a:t>199</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Lier</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MOLENBEEK - BOLLAAK</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r" rtl="0" fontAlgn="b"/>
                      <a:r>
                        <a:rPr lang="nl-BE" sz="1000" u="none" strike="noStrike">
                          <a:effectLst/>
                        </a:rPr>
                        <a:t>1</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r" rtl="0" fontAlgn="b"/>
                      <a:r>
                        <a:rPr lang="nl-BE" sz="1000" u="none" strike="noStrike" dirty="0">
                          <a:effectLst/>
                        </a:rPr>
                        <a:t>11035</a:t>
                      </a:r>
                      <a:endParaRPr lang="nl-BE" sz="1000" b="0" i="0" u="none" strike="noStrike" dirty="0">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a:effectLst/>
                        </a:rPr>
                        <a:t>RANST</a:t>
                      </a:r>
                      <a:endParaRPr lang="nl-BE" sz="1000" b="0" i="0" u="none" strike="noStrike">
                        <a:solidFill>
                          <a:srgbClr val="000000"/>
                        </a:solidFill>
                        <a:effectLst/>
                        <a:latin typeface="Calibri" panose="020F0502020204030204" pitchFamily="34" charset="0"/>
                      </a:endParaRPr>
                    </a:p>
                  </a:txBody>
                  <a:tcPr marL="6778" marR="6778" marT="6778" marB="0" anchor="b">
                    <a:solidFill>
                      <a:schemeClr val="bg1">
                        <a:lumMod val="85000"/>
                      </a:schemeClr>
                    </a:solidFill>
                  </a:tcPr>
                </a:tc>
                <a:tc>
                  <a:txBody>
                    <a:bodyPr/>
                    <a:lstStyle/>
                    <a:p>
                      <a:pPr algn="l" rtl="0" fontAlgn="b"/>
                      <a:r>
                        <a:rPr lang="nl-BE" sz="1000" u="none" strike="noStrike" dirty="0" err="1">
                          <a:effectLst/>
                        </a:rPr>
                        <a:t>Aquafin</a:t>
                      </a:r>
                      <a:endParaRPr lang="nl-BE" sz="1000" b="0" i="0" u="none" strike="noStrike" dirty="0">
                        <a:solidFill>
                          <a:srgbClr val="000000"/>
                        </a:solidFill>
                        <a:effectLst/>
                        <a:latin typeface="Calibri" panose="020F0502020204030204" pitchFamily="34" charset="0"/>
                      </a:endParaRPr>
                    </a:p>
                  </a:txBody>
                  <a:tcPr marL="6778" marR="6778" marT="6778" marB="0" anchor="b">
                    <a:solidFill>
                      <a:schemeClr val="bg1">
                        <a:lumMod val="85000"/>
                      </a:schemeClr>
                    </a:solidFill>
                  </a:tcPr>
                </a:tc>
                <a:extLst>
                  <a:ext uri="{0D108BD9-81ED-4DB2-BD59-A6C34878D82A}">
                    <a16:rowId xmlns:a16="http://schemas.microsoft.com/office/drawing/2014/main" val="1139846843"/>
                  </a:ext>
                </a:extLst>
              </a:tr>
            </a:tbl>
          </a:graphicData>
        </a:graphic>
      </p:graphicFrame>
    </p:spTree>
    <p:extLst>
      <p:ext uri="{BB962C8B-B14F-4D97-AF65-F5344CB8AC3E}">
        <p14:creationId xmlns:p14="http://schemas.microsoft.com/office/powerpoint/2010/main" val="8344321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9733" t="9341" r="2506" b="26827"/>
          <a:stretch/>
        </p:blipFill>
        <p:spPr>
          <a:xfrm>
            <a:off x="19476" y="1434560"/>
            <a:ext cx="9124524" cy="5097629"/>
          </a:xfrm>
          <a:prstGeom prst="rect">
            <a:avLst/>
          </a:prstGeom>
        </p:spPr>
      </p:pic>
      <p:sp>
        <p:nvSpPr>
          <p:cNvPr id="574466" name="Rectangle 2"/>
          <p:cNvSpPr>
            <a:spLocks noGrp="1" noChangeArrowheads="1"/>
          </p:cNvSpPr>
          <p:nvPr>
            <p:ph type="ctrTitle"/>
          </p:nvPr>
        </p:nvSpPr>
        <p:spPr>
          <a:xfrm>
            <a:off x="884753" y="4371803"/>
            <a:ext cx="8104187" cy="846138"/>
          </a:xfrm>
        </p:spPr>
        <p:txBody>
          <a:bodyPr/>
          <a:lstStyle/>
          <a:p>
            <a:r>
              <a:rPr lang="nl-NL" sz="3200" dirty="0" err="1"/>
              <a:t>Rio-link</a:t>
            </a:r>
            <a:r>
              <a:rPr lang="nl-NL" sz="3200" dirty="0"/>
              <a:t> Ranst</a:t>
            </a:r>
            <a:br>
              <a:rPr lang="nl-NL" sz="3200" dirty="0"/>
            </a:br>
            <a:endParaRPr lang="nl-NL" sz="3200" dirty="0"/>
          </a:p>
        </p:txBody>
      </p:sp>
      <p:sp>
        <p:nvSpPr>
          <p:cNvPr id="8" name="Tijdelijke aanduiding voor dianummer 7"/>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611E4D6-0348-4732-8F36-06AB9059F5C3}" type="slidenum">
              <a:rPr kumimoji="0" lang="en-GB" sz="1000" b="1" i="0" u="none" strike="noStrike" kern="1200" cap="none" spc="0" normalizeH="0" baseline="0" noProof="0" smtClean="0">
                <a:ln>
                  <a:noFill/>
                </a:ln>
                <a:solidFill>
                  <a:prstClr val="white"/>
                </a:solidFill>
                <a:effectLst/>
                <a:uLnTx/>
                <a:uFillTx/>
                <a:latin typeface="Arial" charset="0"/>
                <a:ea typeface="MS Gothic" pitchFamily="49"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GB" sz="1000" b="1" i="0" u="none" strike="noStrike" kern="1200" cap="none" spc="0" normalizeH="0" baseline="0" noProof="0">
              <a:ln>
                <a:noFill/>
              </a:ln>
              <a:solidFill>
                <a:prstClr val="white"/>
              </a:solidFill>
              <a:effectLst/>
              <a:uLnTx/>
              <a:uFillTx/>
              <a:latin typeface="Arial" charset="0"/>
              <a:ea typeface="MS Gothic" pitchFamily="49" charset="-128"/>
              <a:cs typeface="+mn-cs"/>
            </a:endParaRPr>
          </a:p>
        </p:txBody>
      </p:sp>
    </p:spTree>
    <p:extLst>
      <p:ext uri="{BB962C8B-B14F-4D97-AF65-F5344CB8AC3E}">
        <p14:creationId xmlns:p14="http://schemas.microsoft.com/office/powerpoint/2010/main" val="3497423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9" name="Rectangle 3"/>
          <p:cNvSpPr>
            <a:spLocks noGrp="1" noChangeArrowheads="1"/>
          </p:cNvSpPr>
          <p:nvPr>
            <p:ph idx="1"/>
          </p:nvPr>
        </p:nvSpPr>
        <p:spPr>
          <a:xfrm>
            <a:off x="634523" y="1278426"/>
            <a:ext cx="8186737" cy="4870450"/>
          </a:xfrm>
        </p:spPr>
        <p:txBody>
          <a:bodyPr/>
          <a:lstStyle/>
          <a:p>
            <a:pPr>
              <a:buClr>
                <a:srgbClr val="FF9933"/>
              </a:buClr>
            </a:pPr>
            <a:r>
              <a:rPr lang="nl-NL" sz="1600" dirty="0" err="1"/>
              <a:t>Broechem</a:t>
            </a:r>
            <a:r>
              <a:rPr lang="nl-NL" sz="1600" dirty="0"/>
              <a:t>:</a:t>
            </a:r>
          </a:p>
          <a:p>
            <a:pPr marL="457200" indent="-457200">
              <a:buFont typeface="+mj-lt"/>
              <a:buAutoNum type="arabicPeriod" startAt="3"/>
            </a:pPr>
            <a:endParaRPr lang="nl-NL" sz="900" dirty="0"/>
          </a:p>
          <a:p>
            <a:pPr marL="833438" lvl="1" indent="-457200">
              <a:buNone/>
            </a:pPr>
            <a:endParaRPr lang="nl-NL" dirty="0"/>
          </a:p>
          <a:p>
            <a:pPr marL="833438" lvl="1" indent="-457200">
              <a:buFont typeface="Arial" pitchFamily="34" charset="0"/>
              <a:buChar char="•"/>
            </a:pPr>
            <a:endParaRPr lang="nl-NL" dirty="0"/>
          </a:p>
          <a:p>
            <a:pPr marL="833438" lvl="1" indent="-457200">
              <a:buNone/>
            </a:pPr>
            <a:endParaRPr lang="nl-NL" dirty="0"/>
          </a:p>
          <a:p>
            <a:pPr marL="833438" lvl="1" indent="-457200"/>
            <a:endParaRPr lang="nl-NL" dirty="0"/>
          </a:p>
          <a:p>
            <a:pPr marL="457200" indent="-457200"/>
            <a:endParaRPr lang="nl-NL" dirty="0"/>
          </a:p>
        </p:txBody>
      </p:sp>
      <p:sp>
        <p:nvSpPr>
          <p:cNvPr id="8" name="Tijdelijke aanduiding voor dianummer 7"/>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AE08CD3-0CC0-4209-92E2-93FB093ED3D7}" type="slidenum">
              <a:rPr kumimoji="0" lang="en-GB" sz="1000" b="1" i="0" u="none" strike="noStrike" kern="1200" cap="none" spc="0" normalizeH="0" baseline="0" noProof="0" smtClean="0">
                <a:ln>
                  <a:noFill/>
                </a:ln>
                <a:solidFill>
                  <a:prstClr val="white"/>
                </a:solidFill>
                <a:effectLst/>
                <a:uLnTx/>
                <a:uFillTx/>
                <a:latin typeface="Arial" charset="0"/>
                <a:ea typeface="MS Gothic" pitchFamily="49"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GB" sz="1000" b="1" i="0" u="none" strike="noStrike" kern="1200" cap="none" spc="0" normalizeH="0" baseline="0" noProof="0">
              <a:ln>
                <a:noFill/>
              </a:ln>
              <a:solidFill>
                <a:prstClr val="white"/>
              </a:solidFill>
              <a:effectLst/>
              <a:uLnTx/>
              <a:uFillTx/>
              <a:latin typeface="Arial" charset="0"/>
              <a:ea typeface="MS Gothic" pitchFamily="49" charset="-128"/>
              <a:cs typeface="+mn-cs"/>
            </a:endParaRPr>
          </a:p>
        </p:txBody>
      </p:sp>
      <p:sp>
        <p:nvSpPr>
          <p:cNvPr id="2" name="Titel 1"/>
          <p:cNvSpPr>
            <a:spLocks noGrp="1"/>
          </p:cNvSpPr>
          <p:nvPr>
            <p:ph type="title"/>
          </p:nvPr>
        </p:nvSpPr>
        <p:spPr>
          <a:xfrm>
            <a:off x="292963" y="135426"/>
            <a:ext cx="6784529" cy="565638"/>
          </a:xfrm>
        </p:spPr>
        <p:txBody>
          <a:bodyPr/>
          <a:lstStyle/>
          <a:p>
            <a:r>
              <a:rPr lang="nl-BE" dirty="0"/>
              <a:t>GUP-projecten</a:t>
            </a:r>
          </a:p>
        </p:txBody>
      </p:sp>
      <p:pic>
        <p:nvPicPr>
          <p:cNvPr id="5" name="Afbeelding 4"/>
          <p:cNvPicPr>
            <a:picLocks noChangeAspect="1"/>
          </p:cNvPicPr>
          <p:nvPr/>
        </p:nvPicPr>
        <p:blipFill>
          <a:blip r:embed="rId2"/>
          <a:stretch>
            <a:fillRect/>
          </a:stretch>
        </p:blipFill>
        <p:spPr>
          <a:xfrm>
            <a:off x="1091491" y="1588968"/>
            <a:ext cx="6871779" cy="4859935"/>
          </a:xfrm>
          <a:prstGeom prst="rect">
            <a:avLst/>
          </a:prstGeom>
        </p:spPr>
      </p:pic>
    </p:spTree>
    <p:extLst>
      <p:ext uri="{BB962C8B-B14F-4D97-AF65-F5344CB8AC3E}">
        <p14:creationId xmlns:p14="http://schemas.microsoft.com/office/powerpoint/2010/main" val="24035734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9" name="Rectangle 3"/>
          <p:cNvSpPr>
            <a:spLocks noGrp="1" noChangeArrowheads="1"/>
          </p:cNvSpPr>
          <p:nvPr>
            <p:ph idx="1"/>
          </p:nvPr>
        </p:nvSpPr>
        <p:spPr>
          <a:xfrm>
            <a:off x="634523" y="1278426"/>
            <a:ext cx="8186737" cy="4870450"/>
          </a:xfrm>
        </p:spPr>
        <p:txBody>
          <a:bodyPr/>
          <a:lstStyle/>
          <a:p>
            <a:pPr>
              <a:buClr>
                <a:srgbClr val="FF9933"/>
              </a:buClr>
            </a:pPr>
            <a:r>
              <a:rPr lang="nl-NL" sz="1600" dirty="0" err="1"/>
              <a:t>Oelegem</a:t>
            </a:r>
            <a:r>
              <a:rPr lang="nl-NL" sz="1600" dirty="0"/>
              <a:t>:</a:t>
            </a:r>
          </a:p>
          <a:p>
            <a:pPr marL="457200" indent="-457200">
              <a:buFont typeface="+mj-lt"/>
              <a:buAutoNum type="arabicPeriod" startAt="3"/>
            </a:pPr>
            <a:endParaRPr lang="nl-NL" sz="900" dirty="0"/>
          </a:p>
          <a:p>
            <a:pPr marL="833438" lvl="1" indent="-457200">
              <a:buNone/>
            </a:pPr>
            <a:endParaRPr lang="nl-NL" dirty="0"/>
          </a:p>
          <a:p>
            <a:pPr marL="833438" lvl="1" indent="-457200">
              <a:buFont typeface="Arial" pitchFamily="34" charset="0"/>
              <a:buChar char="•"/>
            </a:pPr>
            <a:endParaRPr lang="nl-NL" dirty="0"/>
          </a:p>
          <a:p>
            <a:pPr marL="833438" lvl="1" indent="-457200">
              <a:buNone/>
            </a:pPr>
            <a:endParaRPr lang="nl-NL" dirty="0"/>
          </a:p>
          <a:p>
            <a:pPr marL="833438" lvl="1" indent="-457200"/>
            <a:endParaRPr lang="nl-NL" dirty="0"/>
          </a:p>
          <a:p>
            <a:pPr marL="457200" indent="-457200"/>
            <a:endParaRPr lang="nl-NL" dirty="0"/>
          </a:p>
        </p:txBody>
      </p:sp>
      <p:sp>
        <p:nvSpPr>
          <p:cNvPr id="8" name="Tijdelijke aanduiding voor dianummer 7"/>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AE08CD3-0CC0-4209-92E2-93FB093ED3D7}" type="slidenum">
              <a:rPr kumimoji="0" lang="en-GB" sz="1000" b="1" i="0" u="none" strike="noStrike" kern="1200" cap="none" spc="0" normalizeH="0" baseline="0" noProof="0" smtClean="0">
                <a:ln>
                  <a:noFill/>
                </a:ln>
                <a:solidFill>
                  <a:prstClr val="white"/>
                </a:solidFill>
                <a:effectLst/>
                <a:uLnTx/>
                <a:uFillTx/>
                <a:latin typeface="Arial" charset="0"/>
                <a:ea typeface="MS Gothic" pitchFamily="49"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GB" sz="1000" b="1" i="0" u="none" strike="noStrike" kern="1200" cap="none" spc="0" normalizeH="0" baseline="0" noProof="0">
              <a:ln>
                <a:noFill/>
              </a:ln>
              <a:solidFill>
                <a:prstClr val="white"/>
              </a:solidFill>
              <a:effectLst/>
              <a:uLnTx/>
              <a:uFillTx/>
              <a:latin typeface="Arial" charset="0"/>
              <a:ea typeface="MS Gothic" pitchFamily="49" charset="-128"/>
              <a:cs typeface="+mn-cs"/>
            </a:endParaRPr>
          </a:p>
        </p:txBody>
      </p:sp>
      <p:sp>
        <p:nvSpPr>
          <p:cNvPr id="2" name="Titel 1"/>
          <p:cNvSpPr>
            <a:spLocks noGrp="1"/>
          </p:cNvSpPr>
          <p:nvPr>
            <p:ph type="title"/>
          </p:nvPr>
        </p:nvSpPr>
        <p:spPr>
          <a:xfrm>
            <a:off x="292963" y="135426"/>
            <a:ext cx="6784529" cy="565638"/>
          </a:xfrm>
        </p:spPr>
        <p:txBody>
          <a:bodyPr/>
          <a:lstStyle/>
          <a:p>
            <a:r>
              <a:rPr lang="nl-BE" dirty="0"/>
              <a:t>GUP-projecten</a:t>
            </a:r>
          </a:p>
        </p:txBody>
      </p:sp>
      <p:pic>
        <p:nvPicPr>
          <p:cNvPr id="5" name="Afbeelding 4"/>
          <p:cNvPicPr>
            <a:picLocks noChangeAspect="1"/>
          </p:cNvPicPr>
          <p:nvPr/>
        </p:nvPicPr>
        <p:blipFill>
          <a:blip r:embed="rId2"/>
          <a:stretch>
            <a:fillRect/>
          </a:stretch>
        </p:blipFill>
        <p:spPr>
          <a:xfrm>
            <a:off x="1074199" y="1634003"/>
            <a:ext cx="6569476" cy="4875834"/>
          </a:xfrm>
          <a:prstGeom prst="rect">
            <a:avLst/>
          </a:prstGeom>
        </p:spPr>
      </p:pic>
    </p:spTree>
    <p:extLst>
      <p:ext uri="{BB962C8B-B14F-4D97-AF65-F5344CB8AC3E}">
        <p14:creationId xmlns:p14="http://schemas.microsoft.com/office/powerpoint/2010/main" val="2727710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GUP projecten Ranst in stroomgebied</a:t>
            </a:r>
            <a:br>
              <a:rPr lang="nl-BE" dirty="0"/>
            </a:br>
            <a:r>
              <a:rPr lang="nl-BE" dirty="0"/>
              <a:t>Molenbeek-</a:t>
            </a:r>
            <a:r>
              <a:rPr lang="nl-BE" dirty="0" err="1"/>
              <a:t>Bollaak</a:t>
            </a:r>
            <a:endParaRPr lang="nl-BE" dirty="0"/>
          </a:p>
        </p:txBody>
      </p:sp>
      <p:sp>
        <p:nvSpPr>
          <p:cNvPr id="6" name="Tijdelijke aanduiding voor dianummer 5"/>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AE08CD3-0CC0-4209-92E2-93FB093ED3D7}" type="slidenum">
              <a:rPr kumimoji="0" lang="en-GB" sz="1000" b="1" i="0" u="none" strike="noStrike" kern="1200" cap="none" spc="0" normalizeH="0" baseline="0" noProof="0" smtClean="0">
                <a:ln>
                  <a:noFill/>
                </a:ln>
                <a:solidFill>
                  <a:prstClr val="white"/>
                </a:solidFill>
                <a:effectLst/>
                <a:uLnTx/>
                <a:uFillTx/>
                <a:latin typeface="Arial" charset="0"/>
                <a:ea typeface="MS Gothic" pitchFamily="49"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GB" sz="1000" b="1" i="0" u="none" strike="noStrike" kern="1200" cap="none" spc="0" normalizeH="0" baseline="0" noProof="0">
              <a:ln>
                <a:noFill/>
              </a:ln>
              <a:solidFill>
                <a:prstClr val="white"/>
              </a:solidFill>
              <a:effectLst/>
              <a:uLnTx/>
              <a:uFillTx/>
              <a:latin typeface="Arial" charset="0"/>
              <a:ea typeface="MS Gothic" pitchFamily="49" charset="-128"/>
              <a:cs typeface="+mn-cs"/>
            </a:endParaRPr>
          </a:p>
        </p:txBody>
      </p:sp>
      <p:graphicFrame>
        <p:nvGraphicFramePr>
          <p:cNvPr id="5" name="Tijdelijke aanduiding voor inhoud 4">
            <a:extLst>
              <a:ext uri="{FF2B5EF4-FFF2-40B4-BE49-F238E27FC236}">
                <a16:creationId xmlns:a16="http://schemas.microsoft.com/office/drawing/2014/main" id="{0C76C83C-6628-4132-AFAA-F4D79991111F}"/>
              </a:ext>
            </a:extLst>
          </p:cNvPr>
          <p:cNvGraphicFramePr>
            <a:graphicFrameLocks noGrp="1"/>
          </p:cNvGraphicFramePr>
          <p:nvPr>
            <p:ph idx="1"/>
            <p:extLst>
              <p:ext uri="{D42A27DB-BD31-4B8C-83A1-F6EECF244321}">
                <p14:modId xmlns:p14="http://schemas.microsoft.com/office/powerpoint/2010/main" val="1087453304"/>
              </p:ext>
            </p:extLst>
          </p:nvPr>
        </p:nvGraphicFramePr>
        <p:xfrm>
          <a:off x="395536" y="1340768"/>
          <a:ext cx="8352929" cy="5165020"/>
        </p:xfrm>
        <a:graphic>
          <a:graphicData uri="http://schemas.openxmlformats.org/drawingml/2006/table">
            <a:tbl>
              <a:tblPr>
                <a:tableStyleId>{5C22544A-7EE6-4342-B048-85BDC9FD1C3A}</a:tableStyleId>
              </a:tblPr>
              <a:tblGrid>
                <a:gridCol w="2807042">
                  <a:extLst>
                    <a:ext uri="{9D8B030D-6E8A-4147-A177-3AD203B41FA5}">
                      <a16:colId xmlns:a16="http://schemas.microsoft.com/office/drawing/2014/main" val="4205876638"/>
                    </a:ext>
                  </a:extLst>
                </a:gridCol>
                <a:gridCol w="458294">
                  <a:extLst>
                    <a:ext uri="{9D8B030D-6E8A-4147-A177-3AD203B41FA5}">
                      <a16:colId xmlns:a16="http://schemas.microsoft.com/office/drawing/2014/main" val="1857526895"/>
                    </a:ext>
                  </a:extLst>
                </a:gridCol>
                <a:gridCol w="654704">
                  <a:extLst>
                    <a:ext uri="{9D8B030D-6E8A-4147-A177-3AD203B41FA5}">
                      <a16:colId xmlns:a16="http://schemas.microsoft.com/office/drawing/2014/main" val="923610179"/>
                    </a:ext>
                  </a:extLst>
                </a:gridCol>
                <a:gridCol w="982056">
                  <a:extLst>
                    <a:ext uri="{9D8B030D-6E8A-4147-A177-3AD203B41FA5}">
                      <a16:colId xmlns:a16="http://schemas.microsoft.com/office/drawing/2014/main" val="3672573205"/>
                    </a:ext>
                  </a:extLst>
                </a:gridCol>
                <a:gridCol w="1102084">
                  <a:extLst>
                    <a:ext uri="{9D8B030D-6E8A-4147-A177-3AD203B41FA5}">
                      <a16:colId xmlns:a16="http://schemas.microsoft.com/office/drawing/2014/main" val="3219897294"/>
                    </a:ext>
                  </a:extLst>
                </a:gridCol>
                <a:gridCol w="687439">
                  <a:extLst>
                    <a:ext uri="{9D8B030D-6E8A-4147-A177-3AD203B41FA5}">
                      <a16:colId xmlns:a16="http://schemas.microsoft.com/office/drawing/2014/main" val="1403662089"/>
                    </a:ext>
                  </a:extLst>
                </a:gridCol>
                <a:gridCol w="1661310">
                  <a:extLst>
                    <a:ext uri="{9D8B030D-6E8A-4147-A177-3AD203B41FA5}">
                      <a16:colId xmlns:a16="http://schemas.microsoft.com/office/drawing/2014/main" val="3780708126"/>
                    </a:ext>
                  </a:extLst>
                </a:gridCol>
              </a:tblGrid>
              <a:tr h="537766">
                <a:tc>
                  <a:txBody>
                    <a:bodyPr/>
                    <a:lstStyle/>
                    <a:p>
                      <a:pPr algn="l" rtl="0" fontAlgn="t"/>
                      <a:r>
                        <a:rPr lang="nl-BE" sz="1000" u="none" strike="noStrike" dirty="0">
                          <a:effectLst/>
                        </a:rPr>
                        <a:t>Naam project (straatnamen)</a:t>
                      </a:r>
                      <a:endParaRPr lang="nl-BE" sz="1000" b="0" i="0" u="none" strike="noStrike" dirty="0">
                        <a:solidFill>
                          <a:srgbClr val="000000"/>
                        </a:solidFill>
                        <a:effectLst/>
                        <a:latin typeface="Arial Rounded MT Bold" panose="020F0704030504030204" pitchFamily="34" charset="0"/>
                      </a:endParaRPr>
                    </a:p>
                  </a:txBody>
                  <a:tcPr marL="6111" marR="6111" marT="6111" marB="0">
                    <a:solidFill>
                      <a:schemeClr val="bg1">
                        <a:lumMod val="85000"/>
                      </a:schemeClr>
                    </a:solidFill>
                  </a:tcPr>
                </a:tc>
                <a:tc>
                  <a:txBody>
                    <a:bodyPr/>
                    <a:lstStyle/>
                    <a:p>
                      <a:pPr algn="l" rtl="0" fontAlgn="t"/>
                      <a:r>
                        <a:rPr lang="nl-BE" sz="1000" u="none" strike="noStrike">
                          <a:effectLst/>
                        </a:rPr>
                        <a:t>Aantal IE (*)</a:t>
                      </a:r>
                      <a:endParaRPr lang="nl-BE" sz="1000" b="0" i="0" u="none" strike="noStrike">
                        <a:solidFill>
                          <a:srgbClr val="000000"/>
                        </a:solidFill>
                        <a:effectLst/>
                        <a:latin typeface="Arial Rounded MT Bold" panose="020F0704030504030204" pitchFamily="34" charset="0"/>
                      </a:endParaRPr>
                    </a:p>
                  </a:txBody>
                  <a:tcPr marL="6111" marR="6111" marT="6111" marB="0">
                    <a:solidFill>
                      <a:schemeClr val="bg1">
                        <a:lumMod val="85000"/>
                      </a:schemeClr>
                    </a:solidFill>
                  </a:tcPr>
                </a:tc>
                <a:tc>
                  <a:txBody>
                    <a:bodyPr/>
                    <a:lstStyle/>
                    <a:p>
                      <a:pPr algn="l" rtl="0" fontAlgn="t"/>
                      <a:r>
                        <a:rPr lang="nl-BE" sz="1000" u="none" strike="noStrike">
                          <a:effectLst/>
                        </a:rPr>
                        <a:t>Prioriteit</a:t>
                      </a:r>
                      <a:endParaRPr lang="nl-BE" sz="1000" b="0" i="0" u="none" strike="noStrike">
                        <a:solidFill>
                          <a:srgbClr val="000000"/>
                        </a:solidFill>
                        <a:effectLst/>
                        <a:latin typeface="Arial Rounded MT Bold" panose="020F0704030504030204" pitchFamily="34" charset="0"/>
                      </a:endParaRPr>
                    </a:p>
                  </a:txBody>
                  <a:tcPr marL="6111" marR="6111" marT="6111" marB="0">
                    <a:solidFill>
                      <a:schemeClr val="bg1">
                        <a:lumMod val="85000"/>
                      </a:schemeClr>
                    </a:solidFill>
                  </a:tcPr>
                </a:tc>
                <a:tc>
                  <a:txBody>
                    <a:bodyPr/>
                    <a:lstStyle/>
                    <a:p>
                      <a:pPr algn="l" rtl="0" fontAlgn="t"/>
                      <a:r>
                        <a:rPr lang="nl-BE" sz="1000" u="none" strike="noStrike">
                          <a:effectLst/>
                        </a:rPr>
                        <a:t>Geraamde kostprijs (€) GUP</a:t>
                      </a:r>
                      <a:endParaRPr lang="nl-BE" sz="1000" b="0" i="0" u="none" strike="noStrike">
                        <a:solidFill>
                          <a:srgbClr val="000000"/>
                        </a:solidFill>
                        <a:effectLst/>
                        <a:latin typeface="Arial Rounded MT Bold" panose="020F0704030504030204" pitchFamily="34" charset="0"/>
                      </a:endParaRPr>
                    </a:p>
                  </a:txBody>
                  <a:tcPr marL="6111" marR="6111" marT="6111" marB="0">
                    <a:solidFill>
                      <a:schemeClr val="bg1">
                        <a:lumMod val="85000"/>
                      </a:schemeClr>
                    </a:solidFill>
                  </a:tcPr>
                </a:tc>
                <a:tc>
                  <a:txBody>
                    <a:bodyPr/>
                    <a:lstStyle/>
                    <a:p>
                      <a:pPr algn="l" rtl="0" fontAlgn="t"/>
                      <a:r>
                        <a:rPr lang="nl-BE" sz="1000" u="none" strike="noStrike">
                          <a:effectLst/>
                        </a:rPr>
                        <a:t>Geraamde kostprijs projectvoorstellentool</a:t>
                      </a:r>
                      <a:endParaRPr lang="nl-BE" sz="1000" b="0" i="0" u="none" strike="noStrike">
                        <a:solidFill>
                          <a:srgbClr val="000000"/>
                        </a:solidFill>
                        <a:effectLst/>
                        <a:latin typeface="Arial Rounded MT Bold" panose="020F0704030504030204" pitchFamily="34" charset="0"/>
                      </a:endParaRPr>
                    </a:p>
                  </a:txBody>
                  <a:tcPr marL="6111" marR="6111" marT="6111" marB="0">
                    <a:solidFill>
                      <a:schemeClr val="bg1">
                        <a:lumMod val="85000"/>
                      </a:schemeClr>
                    </a:solidFill>
                  </a:tcPr>
                </a:tc>
                <a:tc>
                  <a:txBody>
                    <a:bodyPr/>
                    <a:lstStyle/>
                    <a:p>
                      <a:pPr algn="l" rtl="0" fontAlgn="t"/>
                      <a:r>
                        <a:rPr lang="nl-BE" sz="1000" u="none" strike="noStrike">
                          <a:effectLst/>
                        </a:rPr>
                        <a:t>kost/IE</a:t>
                      </a:r>
                      <a:endParaRPr lang="nl-BE" sz="1000" b="0" i="0" u="none" strike="noStrike">
                        <a:solidFill>
                          <a:srgbClr val="000000"/>
                        </a:solidFill>
                        <a:effectLst/>
                        <a:latin typeface="Arial Rounded MT Bold" panose="020F0704030504030204" pitchFamily="34" charset="0"/>
                      </a:endParaRPr>
                    </a:p>
                  </a:txBody>
                  <a:tcPr marL="6111" marR="6111" marT="6111" marB="0">
                    <a:solidFill>
                      <a:schemeClr val="bg1">
                        <a:lumMod val="85000"/>
                      </a:schemeClr>
                    </a:solidFill>
                  </a:tcPr>
                </a:tc>
                <a:tc>
                  <a:txBody>
                    <a:bodyPr/>
                    <a:lstStyle/>
                    <a:p>
                      <a:pPr algn="l" rtl="0" fontAlgn="t"/>
                      <a:r>
                        <a:rPr lang="nl-BE" sz="1000" u="none" strike="noStrike" dirty="0">
                          <a:effectLst/>
                        </a:rPr>
                        <a:t>Bijkomende opmerkingen</a:t>
                      </a:r>
                      <a:endParaRPr lang="nl-BE" sz="1000" b="0" i="0" u="none" strike="noStrike" dirty="0">
                        <a:solidFill>
                          <a:srgbClr val="000000"/>
                        </a:solidFill>
                        <a:effectLst/>
                        <a:latin typeface="Arial Rounded MT Bold" panose="020F0704030504030204" pitchFamily="34" charset="0"/>
                      </a:endParaRPr>
                    </a:p>
                  </a:txBody>
                  <a:tcPr marL="6111" marR="6111" marT="6111" marB="0">
                    <a:solidFill>
                      <a:schemeClr val="bg1">
                        <a:lumMod val="85000"/>
                      </a:schemeClr>
                    </a:solidFill>
                  </a:tcPr>
                </a:tc>
                <a:extLst>
                  <a:ext uri="{0D108BD9-81ED-4DB2-BD59-A6C34878D82A}">
                    <a16:rowId xmlns:a16="http://schemas.microsoft.com/office/drawing/2014/main" val="2024504127"/>
                  </a:ext>
                </a:extLst>
              </a:tr>
              <a:tr h="617209">
                <a:tc>
                  <a:txBody>
                    <a:bodyPr/>
                    <a:lstStyle/>
                    <a:p>
                      <a:pPr algn="l" rtl="0" fontAlgn="t"/>
                      <a:r>
                        <a:rPr lang="nl-BE" sz="1000" u="none" strike="noStrike" dirty="0">
                          <a:effectLst/>
                        </a:rPr>
                        <a:t>Aansluiting zijstraat (2 woningen naast Kasteeldreef naar </a:t>
                      </a:r>
                      <a:r>
                        <a:rPr lang="nl-BE" sz="1000" u="none" strike="noStrike" dirty="0" err="1">
                          <a:effectLst/>
                        </a:rPr>
                        <a:t>Bossenstein</a:t>
                      </a:r>
                      <a:r>
                        <a:rPr lang="nl-BE" sz="1000" u="none" strike="noStrike" dirty="0">
                          <a:effectLst/>
                        </a:rPr>
                        <a:t>) op Kapelstraat</a:t>
                      </a:r>
                      <a:endParaRPr lang="nl-BE" sz="1000" b="0" i="0" u="none" strike="noStrike" dirty="0">
                        <a:solidFill>
                          <a:srgbClr val="000000"/>
                        </a:solidFill>
                        <a:effectLst/>
                        <a:latin typeface="Arial Rounded MT Bold" panose="020F0704030504030204" pitchFamily="34" charset="0"/>
                      </a:endParaRPr>
                    </a:p>
                  </a:txBody>
                  <a:tcPr marL="6111" marR="6111" marT="6111" marB="0">
                    <a:solidFill>
                      <a:schemeClr val="bg1">
                        <a:lumMod val="85000"/>
                      </a:schemeClr>
                    </a:solidFill>
                  </a:tcPr>
                </a:tc>
                <a:tc>
                  <a:txBody>
                    <a:bodyPr/>
                    <a:lstStyle/>
                    <a:p>
                      <a:pPr algn="r" rtl="0" fontAlgn="t"/>
                      <a:r>
                        <a:rPr lang="nl-BE" sz="1000" u="none" strike="noStrike">
                          <a:effectLst/>
                        </a:rPr>
                        <a:t>6</a:t>
                      </a:r>
                      <a:endParaRPr lang="nl-BE" sz="1000" b="0" i="0" u="none" strike="noStrike">
                        <a:solidFill>
                          <a:srgbClr val="000000"/>
                        </a:solidFill>
                        <a:effectLst/>
                        <a:latin typeface="Arial Rounded MT Bold" panose="020F0704030504030204" pitchFamily="34" charset="0"/>
                      </a:endParaRPr>
                    </a:p>
                  </a:txBody>
                  <a:tcPr marL="6111" marR="6111" marT="6111" marB="0">
                    <a:solidFill>
                      <a:schemeClr val="bg1">
                        <a:lumMod val="85000"/>
                      </a:schemeClr>
                    </a:solidFill>
                  </a:tcPr>
                </a:tc>
                <a:tc>
                  <a:txBody>
                    <a:bodyPr/>
                    <a:lstStyle/>
                    <a:p>
                      <a:pPr algn="r" rtl="0" fontAlgn="t"/>
                      <a:r>
                        <a:rPr lang="nl-BE" sz="1000" u="none" strike="noStrike">
                          <a:effectLst/>
                        </a:rPr>
                        <a:t>1</a:t>
                      </a:r>
                      <a:endParaRPr lang="nl-BE" sz="1000" b="0" i="0" u="none" strike="noStrike">
                        <a:solidFill>
                          <a:srgbClr val="000000"/>
                        </a:solidFill>
                        <a:effectLst/>
                        <a:latin typeface="Arial Rounded MT Bold" panose="020F0704030504030204" pitchFamily="34" charset="0"/>
                      </a:endParaRPr>
                    </a:p>
                  </a:txBody>
                  <a:tcPr marL="6111" marR="6111" marT="6111" marB="0">
                    <a:solidFill>
                      <a:schemeClr val="bg1">
                        <a:lumMod val="85000"/>
                      </a:schemeClr>
                    </a:solidFill>
                  </a:tcPr>
                </a:tc>
                <a:tc>
                  <a:txBody>
                    <a:bodyPr/>
                    <a:lstStyle/>
                    <a:p>
                      <a:pPr algn="r" rtl="0" fontAlgn="t"/>
                      <a:r>
                        <a:rPr lang="nl-BE" sz="1000" u="none" strike="noStrike">
                          <a:effectLst/>
                        </a:rPr>
                        <a:t>115200</a:t>
                      </a:r>
                      <a:endParaRPr lang="nl-BE" sz="1000" b="0" i="0" u="none" strike="noStrike">
                        <a:solidFill>
                          <a:srgbClr val="000000"/>
                        </a:solidFill>
                        <a:effectLst/>
                        <a:latin typeface="Arial Rounded MT Bold" panose="020F0704030504030204" pitchFamily="34" charset="0"/>
                      </a:endParaRPr>
                    </a:p>
                  </a:txBody>
                  <a:tcPr marL="6111" marR="6111" marT="6111" marB="0">
                    <a:solidFill>
                      <a:schemeClr val="bg1">
                        <a:lumMod val="85000"/>
                      </a:schemeClr>
                    </a:solidFill>
                  </a:tcPr>
                </a:tc>
                <a:tc>
                  <a:txBody>
                    <a:bodyPr/>
                    <a:lstStyle/>
                    <a:p>
                      <a:pPr algn="r" rtl="0" fontAlgn="t"/>
                      <a:r>
                        <a:rPr lang="nl-BE" sz="1000" u="none" strike="noStrike">
                          <a:effectLst/>
                        </a:rPr>
                        <a:t>122000</a:t>
                      </a:r>
                      <a:endParaRPr lang="nl-BE" sz="1000" b="0" i="0" u="none" strike="noStrike">
                        <a:solidFill>
                          <a:srgbClr val="000000"/>
                        </a:solidFill>
                        <a:effectLst/>
                        <a:latin typeface="Arial Rounded MT Bold" panose="020F0704030504030204" pitchFamily="34" charset="0"/>
                      </a:endParaRPr>
                    </a:p>
                  </a:txBody>
                  <a:tcPr marL="6111" marR="6111" marT="6111" marB="0">
                    <a:solidFill>
                      <a:schemeClr val="bg1">
                        <a:lumMod val="85000"/>
                      </a:schemeClr>
                    </a:solidFill>
                  </a:tcPr>
                </a:tc>
                <a:tc>
                  <a:txBody>
                    <a:bodyPr/>
                    <a:lstStyle/>
                    <a:p>
                      <a:pPr algn="r" rtl="0" fontAlgn="t"/>
                      <a:r>
                        <a:rPr lang="nl-BE" sz="1000" u="none" strike="noStrike">
                          <a:effectLst/>
                        </a:rPr>
                        <a:t>20333</a:t>
                      </a:r>
                      <a:endParaRPr lang="nl-BE" sz="1000" b="0" i="0" u="none" strike="noStrike">
                        <a:solidFill>
                          <a:srgbClr val="000000"/>
                        </a:solidFill>
                        <a:effectLst/>
                        <a:latin typeface="Arial Rounded MT Bold" panose="020F0704030504030204" pitchFamily="34" charset="0"/>
                      </a:endParaRPr>
                    </a:p>
                  </a:txBody>
                  <a:tcPr marL="6111" marR="6111" marT="6111" marB="0">
                    <a:solidFill>
                      <a:schemeClr val="bg1">
                        <a:lumMod val="85000"/>
                      </a:schemeClr>
                    </a:solidFill>
                  </a:tcPr>
                </a:tc>
                <a:tc>
                  <a:txBody>
                    <a:bodyPr/>
                    <a:lstStyle/>
                    <a:p>
                      <a:pPr algn="l" rtl="0" fontAlgn="t"/>
                      <a:r>
                        <a:rPr lang="nl-BE" sz="1000" u="none" strike="noStrike">
                          <a:effectLst/>
                        </a:rPr>
                        <a:t>reeds aangesloten</a:t>
                      </a:r>
                      <a:endParaRPr lang="nl-BE" sz="1000" b="0" i="0" u="none" strike="noStrike">
                        <a:solidFill>
                          <a:srgbClr val="000000"/>
                        </a:solidFill>
                        <a:effectLst/>
                        <a:latin typeface="Arial Rounded MT Bold" panose="020F0704030504030204" pitchFamily="34" charset="0"/>
                      </a:endParaRPr>
                    </a:p>
                  </a:txBody>
                  <a:tcPr marL="6111" marR="6111" marT="6111" marB="0">
                    <a:solidFill>
                      <a:schemeClr val="bg1">
                        <a:lumMod val="85000"/>
                      </a:schemeClr>
                    </a:solidFill>
                  </a:tcPr>
                </a:tc>
                <a:extLst>
                  <a:ext uri="{0D108BD9-81ED-4DB2-BD59-A6C34878D82A}">
                    <a16:rowId xmlns:a16="http://schemas.microsoft.com/office/drawing/2014/main" val="3332210893"/>
                  </a:ext>
                </a:extLst>
              </a:tr>
              <a:tr h="128331">
                <a:tc>
                  <a:txBody>
                    <a:bodyPr/>
                    <a:lstStyle/>
                    <a:p>
                      <a:pPr algn="l" rtl="0" fontAlgn="t"/>
                      <a:r>
                        <a:rPr lang="nl-BE" sz="1000" u="none" strike="noStrike" dirty="0">
                          <a:effectLst/>
                        </a:rPr>
                        <a:t>Rubenslaan </a:t>
                      </a:r>
                      <a:r>
                        <a:rPr lang="nl-BE" sz="1000" u="none" strike="noStrike" dirty="0" err="1">
                          <a:effectLst/>
                        </a:rPr>
                        <a:t>Broechem</a:t>
                      </a:r>
                      <a:endParaRPr lang="nl-BE" sz="1000" b="0" i="0" u="none" strike="noStrike" dirty="0">
                        <a:solidFill>
                          <a:srgbClr val="000000"/>
                        </a:solidFill>
                        <a:effectLst/>
                        <a:latin typeface="Arial Rounded MT Bold" panose="020F0704030504030204" pitchFamily="34" charset="0"/>
                      </a:endParaRPr>
                    </a:p>
                  </a:txBody>
                  <a:tcPr marL="6111" marR="6111" marT="6111" marB="0">
                    <a:solidFill>
                      <a:schemeClr val="bg1">
                        <a:lumMod val="85000"/>
                      </a:schemeClr>
                    </a:solidFill>
                  </a:tcPr>
                </a:tc>
                <a:tc>
                  <a:txBody>
                    <a:bodyPr/>
                    <a:lstStyle/>
                    <a:p>
                      <a:pPr algn="r" rtl="0" fontAlgn="t"/>
                      <a:r>
                        <a:rPr lang="nl-BE" sz="1000" u="none" strike="noStrike">
                          <a:effectLst/>
                        </a:rPr>
                        <a:t>75</a:t>
                      </a:r>
                      <a:endParaRPr lang="nl-BE" sz="1000" b="0" i="0" u="none" strike="noStrike">
                        <a:solidFill>
                          <a:srgbClr val="000000"/>
                        </a:solidFill>
                        <a:effectLst/>
                        <a:latin typeface="Arial Rounded MT Bold" panose="020F0704030504030204" pitchFamily="34" charset="0"/>
                      </a:endParaRPr>
                    </a:p>
                  </a:txBody>
                  <a:tcPr marL="6111" marR="6111" marT="6111" marB="0">
                    <a:solidFill>
                      <a:schemeClr val="bg1">
                        <a:lumMod val="85000"/>
                      </a:schemeClr>
                    </a:solidFill>
                  </a:tcPr>
                </a:tc>
                <a:tc>
                  <a:txBody>
                    <a:bodyPr/>
                    <a:lstStyle/>
                    <a:p>
                      <a:pPr algn="r" rtl="0" fontAlgn="t"/>
                      <a:r>
                        <a:rPr lang="nl-BE" sz="1000" u="none" strike="noStrike">
                          <a:effectLst/>
                        </a:rPr>
                        <a:t>3</a:t>
                      </a:r>
                      <a:endParaRPr lang="nl-BE" sz="1000" b="0" i="0" u="none" strike="noStrike">
                        <a:solidFill>
                          <a:srgbClr val="000000"/>
                        </a:solidFill>
                        <a:effectLst/>
                        <a:latin typeface="Arial Rounded MT Bold" panose="020F0704030504030204" pitchFamily="34" charset="0"/>
                      </a:endParaRPr>
                    </a:p>
                  </a:txBody>
                  <a:tcPr marL="6111" marR="6111" marT="6111" marB="0">
                    <a:solidFill>
                      <a:schemeClr val="bg1">
                        <a:lumMod val="85000"/>
                      </a:schemeClr>
                    </a:solidFill>
                  </a:tcPr>
                </a:tc>
                <a:tc>
                  <a:txBody>
                    <a:bodyPr/>
                    <a:lstStyle/>
                    <a:p>
                      <a:pPr algn="r" rtl="0" fontAlgn="t"/>
                      <a:r>
                        <a:rPr lang="nl-BE" sz="1000" u="none" strike="noStrike">
                          <a:effectLst/>
                        </a:rPr>
                        <a:t>456000</a:t>
                      </a:r>
                      <a:endParaRPr lang="nl-BE" sz="1000" b="0" i="0" u="none" strike="noStrike">
                        <a:solidFill>
                          <a:srgbClr val="000000"/>
                        </a:solidFill>
                        <a:effectLst/>
                        <a:latin typeface="Arial Rounded MT Bold" panose="020F0704030504030204" pitchFamily="34" charset="0"/>
                      </a:endParaRPr>
                    </a:p>
                  </a:txBody>
                  <a:tcPr marL="6111" marR="6111" marT="6111" marB="0">
                    <a:solidFill>
                      <a:schemeClr val="bg1">
                        <a:lumMod val="85000"/>
                      </a:schemeClr>
                    </a:solidFill>
                  </a:tcPr>
                </a:tc>
                <a:tc>
                  <a:txBody>
                    <a:bodyPr/>
                    <a:lstStyle/>
                    <a:p>
                      <a:pPr algn="r" rtl="0" fontAlgn="t"/>
                      <a:r>
                        <a:rPr lang="nl-BE" sz="1000" u="none" strike="noStrike">
                          <a:effectLst/>
                        </a:rPr>
                        <a:t>450000</a:t>
                      </a:r>
                      <a:endParaRPr lang="nl-BE" sz="1000" b="0" i="0" u="none" strike="noStrike">
                        <a:solidFill>
                          <a:srgbClr val="000000"/>
                        </a:solidFill>
                        <a:effectLst/>
                        <a:latin typeface="Arial Rounded MT Bold" panose="020F0704030504030204" pitchFamily="34" charset="0"/>
                      </a:endParaRPr>
                    </a:p>
                  </a:txBody>
                  <a:tcPr marL="6111" marR="6111" marT="6111" marB="0">
                    <a:solidFill>
                      <a:schemeClr val="bg1">
                        <a:lumMod val="85000"/>
                      </a:schemeClr>
                    </a:solidFill>
                  </a:tcPr>
                </a:tc>
                <a:tc>
                  <a:txBody>
                    <a:bodyPr/>
                    <a:lstStyle/>
                    <a:p>
                      <a:pPr algn="r" rtl="0" fontAlgn="t"/>
                      <a:r>
                        <a:rPr lang="nl-BE" sz="1000" u="none" strike="noStrike">
                          <a:effectLst/>
                        </a:rPr>
                        <a:t>6000</a:t>
                      </a:r>
                      <a:endParaRPr lang="nl-BE" sz="1000" b="0" i="0" u="none" strike="noStrike">
                        <a:solidFill>
                          <a:srgbClr val="000000"/>
                        </a:solidFill>
                        <a:effectLst/>
                        <a:latin typeface="Arial Rounded MT Bold" panose="020F0704030504030204" pitchFamily="34" charset="0"/>
                      </a:endParaRPr>
                    </a:p>
                  </a:txBody>
                  <a:tcPr marL="6111" marR="6111" marT="6111" marB="0">
                    <a:solidFill>
                      <a:schemeClr val="bg1">
                        <a:lumMod val="85000"/>
                      </a:schemeClr>
                    </a:solidFill>
                  </a:tcPr>
                </a:tc>
                <a:tc>
                  <a:txBody>
                    <a:bodyPr/>
                    <a:lstStyle/>
                    <a:p>
                      <a:pPr algn="l" rtl="0" fontAlgn="t"/>
                      <a:r>
                        <a:rPr lang="nl-BE" sz="1000" u="none" strike="noStrike">
                          <a:effectLst/>
                        </a:rPr>
                        <a:t>Voorontwerp gestart</a:t>
                      </a:r>
                      <a:endParaRPr lang="nl-BE" sz="1000" b="0" i="0" u="none" strike="noStrike">
                        <a:solidFill>
                          <a:srgbClr val="000000"/>
                        </a:solidFill>
                        <a:effectLst/>
                        <a:latin typeface="Arial Rounded MT Bold" panose="020F0704030504030204" pitchFamily="34" charset="0"/>
                      </a:endParaRPr>
                    </a:p>
                  </a:txBody>
                  <a:tcPr marL="6111" marR="6111" marT="6111" marB="0">
                    <a:solidFill>
                      <a:schemeClr val="bg1">
                        <a:lumMod val="85000"/>
                      </a:schemeClr>
                    </a:solidFill>
                  </a:tcPr>
                </a:tc>
                <a:extLst>
                  <a:ext uri="{0D108BD9-81ED-4DB2-BD59-A6C34878D82A}">
                    <a16:rowId xmlns:a16="http://schemas.microsoft.com/office/drawing/2014/main" val="1832755360"/>
                  </a:ext>
                </a:extLst>
              </a:tr>
              <a:tr h="494989">
                <a:tc>
                  <a:txBody>
                    <a:bodyPr/>
                    <a:lstStyle/>
                    <a:p>
                      <a:pPr algn="l" rtl="0" fontAlgn="t"/>
                      <a:r>
                        <a:rPr lang="nl-BE" sz="1000" u="none" strike="noStrike">
                          <a:effectLst/>
                        </a:rPr>
                        <a:t>Kapelstraat oost aansluiting op Massenhovensesteenweg</a:t>
                      </a:r>
                      <a:endParaRPr lang="nl-BE" sz="1000" b="0" i="0" u="none" strike="noStrike">
                        <a:solidFill>
                          <a:srgbClr val="000000"/>
                        </a:solidFill>
                        <a:effectLst/>
                        <a:latin typeface="Arial Rounded MT Bold" panose="020F0704030504030204" pitchFamily="34" charset="0"/>
                      </a:endParaRPr>
                    </a:p>
                  </a:txBody>
                  <a:tcPr marL="6111" marR="6111" marT="6111" marB="0">
                    <a:solidFill>
                      <a:schemeClr val="bg1">
                        <a:lumMod val="85000"/>
                      </a:schemeClr>
                    </a:solidFill>
                  </a:tcPr>
                </a:tc>
                <a:tc>
                  <a:txBody>
                    <a:bodyPr/>
                    <a:lstStyle/>
                    <a:p>
                      <a:pPr algn="r" rtl="0" fontAlgn="t"/>
                      <a:r>
                        <a:rPr lang="nl-BE" sz="1000" u="none" strike="noStrike" dirty="0">
                          <a:effectLst/>
                        </a:rPr>
                        <a:t>33</a:t>
                      </a:r>
                      <a:endParaRPr lang="nl-BE" sz="1000" b="0" i="0" u="none" strike="noStrike" dirty="0">
                        <a:solidFill>
                          <a:srgbClr val="000000"/>
                        </a:solidFill>
                        <a:effectLst/>
                        <a:latin typeface="Arial Rounded MT Bold" panose="020F0704030504030204" pitchFamily="34" charset="0"/>
                      </a:endParaRPr>
                    </a:p>
                  </a:txBody>
                  <a:tcPr marL="6111" marR="6111" marT="6111" marB="0">
                    <a:solidFill>
                      <a:schemeClr val="bg1">
                        <a:lumMod val="85000"/>
                      </a:schemeClr>
                    </a:solidFill>
                  </a:tcPr>
                </a:tc>
                <a:tc>
                  <a:txBody>
                    <a:bodyPr/>
                    <a:lstStyle/>
                    <a:p>
                      <a:pPr algn="r" rtl="0" fontAlgn="t"/>
                      <a:r>
                        <a:rPr lang="nl-BE" sz="1000" u="none" strike="noStrike" dirty="0">
                          <a:effectLst/>
                        </a:rPr>
                        <a:t>4</a:t>
                      </a:r>
                      <a:endParaRPr lang="nl-BE" sz="1000" b="0" i="0" u="none" strike="noStrike" dirty="0">
                        <a:solidFill>
                          <a:srgbClr val="000000"/>
                        </a:solidFill>
                        <a:effectLst/>
                        <a:latin typeface="Arial Rounded MT Bold" panose="020F0704030504030204" pitchFamily="34" charset="0"/>
                      </a:endParaRPr>
                    </a:p>
                  </a:txBody>
                  <a:tcPr marL="6111" marR="6111" marT="6111" marB="0">
                    <a:solidFill>
                      <a:schemeClr val="bg1">
                        <a:lumMod val="85000"/>
                      </a:schemeClr>
                    </a:solidFill>
                  </a:tcPr>
                </a:tc>
                <a:tc>
                  <a:txBody>
                    <a:bodyPr/>
                    <a:lstStyle/>
                    <a:p>
                      <a:pPr algn="r" rtl="0" fontAlgn="t"/>
                      <a:r>
                        <a:rPr lang="nl-BE" sz="1000" u="none" strike="noStrike">
                          <a:effectLst/>
                        </a:rPr>
                        <a:t>210000</a:t>
                      </a:r>
                      <a:endParaRPr lang="nl-BE" sz="1000" b="0" i="0" u="none" strike="noStrike">
                        <a:solidFill>
                          <a:srgbClr val="000000"/>
                        </a:solidFill>
                        <a:effectLst/>
                        <a:latin typeface="Arial Rounded MT Bold" panose="020F0704030504030204" pitchFamily="34" charset="0"/>
                      </a:endParaRPr>
                    </a:p>
                  </a:txBody>
                  <a:tcPr marL="6111" marR="6111" marT="6111" marB="0">
                    <a:solidFill>
                      <a:schemeClr val="bg1">
                        <a:lumMod val="85000"/>
                      </a:schemeClr>
                    </a:solidFill>
                  </a:tcPr>
                </a:tc>
                <a:tc>
                  <a:txBody>
                    <a:bodyPr/>
                    <a:lstStyle/>
                    <a:p>
                      <a:pPr algn="l" rtl="0" fontAlgn="t"/>
                      <a:r>
                        <a:rPr lang="nl-BE" sz="1000" u="none" strike="noStrike">
                          <a:effectLst/>
                        </a:rPr>
                        <a:t> </a:t>
                      </a:r>
                      <a:endParaRPr lang="nl-BE" sz="1000" b="0" i="0" u="none" strike="noStrike">
                        <a:solidFill>
                          <a:srgbClr val="000000"/>
                        </a:solidFill>
                        <a:effectLst/>
                        <a:latin typeface="Arial Rounded MT Bold" panose="020F0704030504030204" pitchFamily="34" charset="0"/>
                      </a:endParaRPr>
                    </a:p>
                  </a:txBody>
                  <a:tcPr marL="6111" marR="6111" marT="6111" marB="0">
                    <a:solidFill>
                      <a:schemeClr val="bg1">
                        <a:lumMod val="85000"/>
                      </a:schemeClr>
                    </a:solidFill>
                  </a:tcPr>
                </a:tc>
                <a:tc>
                  <a:txBody>
                    <a:bodyPr/>
                    <a:lstStyle/>
                    <a:p>
                      <a:pPr algn="l" rtl="0" fontAlgn="t"/>
                      <a:r>
                        <a:rPr lang="nl-BE" sz="1000" u="none" strike="noStrike">
                          <a:effectLst/>
                        </a:rPr>
                        <a:t> </a:t>
                      </a:r>
                      <a:endParaRPr lang="nl-BE" sz="1000" b="0" i="0" u="none" strike="noStrike">
                        <a:solidFill>
                          <a:srgbClr val="000000"/>
                        </a:solidFill>
                        <a:effectLst/>
                        <a:latin typeface="Arial Rounded MT Bold" panose="020F0704030504030204" pitchFamily="34" charset="0"/>
                      </a:endParaRPr>
                    </a:p>
                  </a:txBody>
                  <a:tcPr marL="6111" marR="6111" marT="6111" marB="0">
                    <a:solidFill>
                      <a:schemeClr val="bg1">
                        <a:lumMod val="85000"/>
                      </a:schemeClr>
                    </a:solidFill>
                  </a:tcPr>
                </a:tc>
                <a:tc>
                  <a:txBody>
                    <a:bodyPr/>
                    <a:lstStyle/>
                    <a:p>
                      <a:pPr algn="l" rtl="0" fontAlgn="t"/>
                      <a:r>
                        <a:rPr lang="nl-BE" sz="1000" u="none" strike="noStrike">
                          <a:effectLst/>
                        </a:rPr>
                        <a:t>Wachten op uitvoering 22.210 (Aquafin)</a:t>
                      </a:r>
                      <a:endParaRPr lang="nl-BE" sz="1000" b="0" i="0" u="none" strike="noStrike">
                        <a:solidFill>
                          <a:srgbClr val="000000"/>
                        </a:solidFill>
                        <a:effectLst/>
                        <a:latin typeface="Arial Rounded MT Bold" panose="020F0704030504030204" pitchFamily="34" charset="0"/>
                      </a:endParaRPr>
                    </a:p>
                  </a:txBody>
                  <a:tcPr marL="6111" marR="6111" marT="6111" marB="0">
                    <a:solidFill>
                      <a:schemeClr val="bg1">
                        <a:lumMod val="85000"/>
                      </a:schemeClr>
                    </a:solidFill>
                  </a:tcPr>
                </a:tc>
                <a:extLst>
                  <a:ext uri="{0D108BD9-81ED-4DB2-BD59-A6C34878D82A}">
                    <a16:rowId xmlns:a16="http://schemas.microsoft.com/office/drawing/2014/main" val="2742818386"/>
                  </a:ext>
                </a:extLst>
              </a:tr>
              <a:tr h="372770">
                <a:tc>
                  <a:txBody>
                    <a:bodyPr/>
                    <a:lstStyle/>
                    <a:p>
                      <a:pPr algn="l" rtl="0" fontAlgn="t"/>
                      <a:r>
                        <a:rPr lang="nl-BE" sz="1000" u="none" strike="noStrike">
                          <a:effectLst/>
                        </a:rPr>
                        <a:t>Pater Domstraat</a:t>
                      </a:r>
                      <a:endParaRPr lang="nl-BE" sz="1000" b="0" i="0" u="none" strike="noStrike">
                        <a:solidFill>
                          <a:srgbClr val="000000"/>
                        </a:solidFill>
                        <a:effectLst/>
                        <a:latin typeface="Arial Rounded MT Bold" panose="020F0704030504030204" pitchFamily="34" charset="0"/>
                      </a:endParaRPr>
                    </a:p>
                  </a:txBody>
                  <a:tcPr marL="6111" marR="6111" marT="6111" marB="0">
                    <a:solidFill>
                      <a:schemeClr val="bg1">
                        <a:lumMod val="85000"/>
                      </a:schemeClr>
                    </a:solidFill>
                  </a:tcPr>
                </a:tc>
                <a:tc>
                  <a:txBody>
                    <a:bodyPr/>
                    <a:lstStyle/>
                    <a:p>
                      <a:pPr algn="r" rtl="0" fontAlgn="t"/>
                      <a:r>
                        <a:rPr lang="nl-BE" sz="1000" u="none" strike="noStrike">
                          <a:effectLst/>
                        </a:rPr>
                        <a:t>121</a:t>
                      </a:r>
                      <a:endParaRPr lang="nl-BE" sz="1000" b="0" i="0" u="none" strike="noStrike">
                        <a:solidFill>
                          <a:srgbClr val="000000"/>
                        </a:solidFill>
                        <a:effectLst/>
                        <a:latin typeface="Arial Rounded MT Bold" panose="020F0704030504030204" pitchFamily="34" charset="0"/>
                      </a:endParaRPr>
                    </a:p>
                  </a:txBody>
                  <a:tcPr marL="6111" marR="6111" marT="6111" marB="0">
                    <a:solidFill>
                      <a:schemeClr val="bg1">
                        <a:lumMod val="85000"/>
                      </a:schemeClr>
                    </a:solidFill>
                  </a:tcPr>
                </a:tc>
                <a:tc>
                  <a:txBody>
                    <a:bodyPr/>
                    <a:lstStyle/>
                    <a:p>
                      <a:pPr algn="r" rtl="0" fontAlgn="t"/>
                      <a:r>
                        <a:rPr lang="nl-BE" sz="1000" u="none" strike="noStrike" dirty="0">
                          <a:effectLst/>
                        </a:rPr>
                        <a:t>5</a:t>
                      </a:r>
                      <a:endParaRPr lang="nl-BE" sz="1000" b="0" i="0" u="none" strike="noStrike" dirty="0">
                        <a:solidFill>
                          <a:srgbClr val="000000"/>
                        </a:solidFill>
                        <a:effectLst/>
                        <a:latin typeface="Arial Rounded MT Bold" panose="020F0704030504030204" pitchFamily="34" charset="0"/>
                      </a:endParaRPr>
                    </a:p>
                  </a:txBody>
                  <a:tcPr marL="6111" marR="6111" marT="6111" marB="0">
                    <a:solidFill>
                      <a:schemeClr val="bg1">
                        <a:lumMod val="85000"/>
                      </a:schemeClr>
                    </a:solidFill>
                  </a:tcPr>
                </a:tc>
                <a:tc>
                  <a:txBody>
                    <a:bodyPr/>
                    <a:lstStyle/>
                    <a:p>
                      <a:pPr algn="r" rtl="0" fontAlgn="t"/>
                      <a:r>
                        <a:rPr lang="nl-BE" sz="1000" u="none" strike="noStrike">
                          <a:effectLst/>
                        </a:rPr>
                        <a:t>451200</a:t>
                      </a:r>
                      <a:endParaRPr lang="nl-BE" sz="1000" b="0" i="0" u="none" strike="noStrike">
                        <a:solidFill>
                          <a:srgbClr val="000000"/>
                        </a:solidFill>
                        <a:effectLst/>
                        <a:latin typeface="Arial Rounded MT Bold" panose="020F0704030504030204" pitchFamily="34" charset="0"/>
                      </a:endParaRPr>
                    </a:p>
                  </a:txBody>
                  <a:tcPr marL="6111" marR="6111" marT="6111" marB="0">
                    <a:solidFill>
                      <a:schemeClr val="bg1">
                        <a:lumMod val="85000"/>
                      </a:schemeClr>
                    </a:solidFill>
                  </a:tcPr>
                </a:tc>
                <a:tc>
                  <a:txBody>
                    <a:bodyPr/>
                    <a:lstStyle/>
                    <a:p>
                      <a:pPr algn="l" rtl="0" fontAlgn="t"/>
                      <a:r>
                        <a:rPr lang="nl-BE" sz="1000" u="none" strike="noStrike">
                          <a:effectLst/>
                        </a:rPr>
                        <a:t> </a:t>
                      </a:r>
                      <a:endParaRPr lang="nl-BE" sz="1000" b="0" i="0" u="none" strike="noStrike">
                        <a:solidFill>
                          <a:srgbClr val="000000"/>
                        </a:solidFill>
                        <a:effectLst/>
                        <a:latin typeface="Arial Rounded MT Bold" panose="020F0704030504030204" pitchFamily="34" charset="0"/>
                      </a:endParaRPr>
                    </a:p>
                  </a:txBody>
                  <a:tcPr marL="6111" marR="6111" marT="6111" marB="0">
                    <a:solidFill>
                      <a:schemeClr val="bg1">
                        <a:lumMod val="85000"/>
                      </a:schemeClr>
                    </a:solidFill>
                  </a:tcPr>
                </a:tc>
                <a:tc>
                  <a:txBody>
                    <a:bodyPr/>
                    <a:lstStyle/>
                    <a:p>
                      <a:pPr algn="l" rtl="0" fontAlgn="t"/>
                      <a:r>
                        <a:rPr lang="nl-BE" sz="1000" u="none" strike="noStrike">
                          <a:effectLst/>
                        </a:rPr>
                        <a:t> </a:t>
                      </a:r>
                      <a:endParaRPr lang="nl-BE" sz="1000" b="0" i="0" u="none" strike="noStrike">
                        <a:solidFill>
                          <a:srgbClr val="000000"/>
                        </a:solidFill>
                        <a:effectLst/>
                        <a:latin typeface="Arial Rounded MT Bold" panose="020F0704030504030204" pitchFamily="34" charset="0"/>
                      </a:endParaRPr>
                    </a:p>
                  </a:txBody>
                  <a:tcPr marL="6111" marR="6111" marT="6111" marB="0">
                    <a:solidFill>
                      <a:schemeClr val="bg1">
                        <a:lumMod val="85000"/>
                      </a:schemeClr>
                    </a:solidFill>
                  </a:tcPr>
                </a:tc>
                <a:tc>
                  <a:txBody>
                    <a:bodyPr/>
                    <a:lstStyle/>
                    <a:p>
                      <a:pPr algn="l" rtl="0" fontAlgn="t"/>
                      <a:r>
                        <a:rPr lang="nl-BE" sz="1000" u="none" strike="noStrike">
                          <a:effectLst/>
                        </a:rPr>
                        <a:t>noordelijk deel  in ontwerp, uitvoering 2018</a:t>
                      </a:r>
                      <a:endParaRPr lang="nl-BE" sz="1000" b="0" i="0" u="none" strike="noStrike">
                        <a:solidFill>
                          <a:srgbClr val="000000"/>
                        </a:solidFill>
                        <a:effectLst/>
                        <a:latin typeface="Arial Rounded MT Bold" panose="020F0704030504030204" pitchFamily="34" charset="0"/>
                      </a:endParaRPr>
                    </a:p>
                  </a:txBody>
                  <a:tcPr marL="6111" marR="6111" marT="6111" marB="0">
                    <a:solidFill>
                      <a:schemeClr val="bg1">
                        <a:lumMod val="85000"/>
                      </a:schemeClr>
                    </a:solidFill>
                  </a:tcPr>
                </a:tc>
                <a:extLst>
                  <a:ext uri="{0D108BD9-81ED-4DB2-BD59-A6C34878D82A}">
                    <a16:rowId xmlns:a16="http://schemas.microsoft.com/office/drawing/2014/main" val="2724026719"/>
                  </a:ext>
                </a:extLst>
              </a:tr>
              <a:tr h="494989">
                <a:tc>
                  <a:txBody>
                    <a:bodyPr/>
                    <a:lstStyle/>
                    <a:p>
                      <a:pPr algn="l" rtl="0" fontAlgn="t"/>
                      <a:r>
                        <a:rPr lang="nl-BE" sz="1000" u="none" strike="noStrike">
                          <a:effectLst/>
                        </a:rPr>
                        <a:t>Oelegemsesteenweg (Broechem, gemeentelijk aandeel)</a:t>
                      </a:r>
                      <a:endParaRPr lang="nl-BE" sz="1000" b="0" i="0" u="none" strike="noStrike">
                        <a:solidFill>
                          <a:srgbClr val="000000"/>
                        </a:solidFill>
                        <a:effectLst/>
                        <a:latin typeface="Arial Rounded MT Bold" panose="020F0704030504030204" pitchFamily="34" charset="0"/>
                      </a:endParaRPr>
                    </a:p>
                  </a:txBody>
                  <a:tcPr marL="6111" marR="6111" marT="6111" marB="0">
                    <a:solidFill>
                      <a:schemeClr val="bg1">
                        <a:lumMod val="85000"/>
                      </a:schemeClr>
                    </a:solidFill>
                  </a:tcPr>
                </a:tc>
                <a:tc>
                  <a:txBody>
                    <a:bodyPr/>
                    <a:lstStyle/>
                    <a:p>
                      <a:pPr algn="r" rtl="0" fontAlgn="t"/>
                      <a:r>
                        <a:rPr lang="nl-BE" sz="1000" u="none" strike="noStrike">
                          <a:effectLst/>
                        </a:rPr>
                        <a:t>51</a:t>
                      </a:r>
                      <a:endParaRPr lang="nl-BE" sz="1000" b="0" i="0" u="none" strike="noStrike">
                        <a:solidFill>
                          <a:srgbClr val="000000"/>
                        </a:solidFill>
                        <a:effectLst/>
                        <a:latin typeface="Arial Rounded MT Bold" panose="020F0704030504030204" pitchFamily="34" charset="0"/>
                      </a:endParaRPr>
                    </a:p>
                  </a:txBody>
                  <a:tcPr marL="6111" marR="6111" marT="6111" marB="0">
                    <a:solidFill>
                      <a:schemeClr val="bg1">
                        <a:lumMod val="85000"/>
                      </a:schemeClr>
                    </a:solidFill>
                  </a:tcPr>
                </a:tc>
                <a:tc>
                  <a:txBody>
                    <a:bodyPr/>
                    <a:lstStyle/>
                    <a:p>
                      <a:pPr algn="r" rtl="0" fontAlgn="t"/>
                      <a:r>
                        <a:rPr lang="nl-BE" sz="1000" u="none" strike="noStrike">
                          <a:effectLst/>
                        </a:rPr>
                        <a:t>6</a:t>
                      </a:r>
                      <a:endParaRPr lang="nl-BE" sz="1000" b="0" i="0" u="none" strike="noStrike">
                        <a:solidFill>
                          <a:srgbClr val="000000"/>
                        </a:solidFill>
                        <a:effectLst/>
                        <a:latin typeface="Arial Rounded MT Bold" panose="020F0704030504030204" pitchFamily="34" charset="0"/>
                      </a:endParaRPr>
                    </a:p>
                  </a:txBody>
                  <a:tcPr marL="6111" marR="6111" marT="6111" marB="0">
                    <a:solidFill>
                      <a:schemeClr val="bg1">
                        <a:lumMod val="85000"/>
                      </a:schemeClr>
                    </a:solidFill>
                  </a:tcPr>
                </a:tc>
                <a:tc>
                  <a:txBody>
                    <a:bodyPr/>
                    <a:lstStyle/>
                    <a:p>
                      <a:pPr algn="r" rtl="0" fontAlgn="t"/>
                      <a:r>
                        <a:rPr lang="nl-BE" sz="1000" u="none" strike="noStrike" dirty="0">
                          <a:effectLst/>
                        </a:rPr>
                        <a:t>362400</a:t>
                      </a:r>
                      <a:endParaRPr lang="nl-BE" sz="1000" b="0" i="0" u="none" strike="noStrike" dirty="0">
                        <a:solidFill>
                          <a:srgbClr val="000000"/>
                        </a:solidFill>
                        <a:effectLst/>
                        <a:latin typeface="Arial Rounded MT Bold" panose="020F0704030504030204" pitchFamily="34" charset="0"/>
                      </a:endParaRPr>
                    </a:p>
                  </a:txBody>
                  <a:tcPr marL="6111" marR="6111" marT="6111" marB="0">
                    <a:solidFill>
                      <a:schemeClr val="bg1">
                        <a:lumMod val="85000"/>
                      </a:schemeClr>
                    </a:solidFill>
                  </a:tcPr>
                </a:tc>
                <a:tc>
                  <a:txBody>
                    <a:bodyPr/>
                    <a:lstStyle/>
                    <a:p>
                      <a:pPr algn="l" rtl="0" fontAlgn="t"/>
                      <a:r>
                        <a:rPr lang="nl-BE" sz="1000" u="none" strike="noStrike" dirty="0">
                          <a:effectLst/>
                        </a:rPr>
                        <a:t> </a:t>
                      </a:r>
                      <a:endParaRPr lang="nl-BE" sz="1000" b="0" i="0" u="none" strike="noStrike" dirty="0">
                        <a:solidFill>
                          <a:srgbClr val="000000"/>
                        </a:solidFill>
                        <a:effectLst/>
                        <a:latin typeface="Arial Rounded MT Bold" panose="020F0704030504030204" pitchFamily="34" charset="0"/>
                      </a:endParaRPr>
                    </a:p>
                  </a:txBody>
                  <a:tcPr marL="6111" marR="6111" marT="6111" marB="0">
                    <a:solidFill>
                      <a:schemeClr val="bg1">
                        <a:lumMod val="85000"/>
                      </a:schemeClr>
                    </a:solidFill>
                  </a:tcPr>
                </a:tc>
                <a:tc>
                  <a:txBody>
                    <a:bodyPr/>
                    <a:lstStyle/>
                    <a:p>
                      <a:pPr algn="l" rtl="0" fontAlgn="t"/>
                      <a:r>
                        <a:rPr lang="nl-BE" sz="1000" u="none" strike="noStrike">
                          <a:effectLst/>
                        </a:rPr>
                        <a:t> </a:t>
                      </a:r>
                      <a:endParaRPr lang="nl-BE" sz="1000" b="0" i="0" u="none" strike="noStrike">
                        <a:solidFill>
                          <a:srgbClr val="000000"/>
                        </a:solidFill>
                        <a:effectLst/>
                        <a:latin typeface="Arial Rounded MT Bold" panose="020F0704030504030204" pitchFamily="34" charset="0"/>
                      </a:endParaRPr>
                    </a:p>
                  </a:txBody>
                  <a:tcPr marL="6111" marR="6111" marT="6111" marB="0">
                    <a:solidFill>
                      <a:schemeClr val="bg1">
                        <a:lumMod val="85000"/>
                      </a:schemeClr>
                    </a:solidFill>
                  </a:tcPr>
                </a:tc>
                <a:tc>
                  <a:txBody>
                    <a:bodyPr/>
                    <a:lstStyle/>
                    <a:p>
                      <a:pPr algn="l" rtl="0" fontAlgn="t"/>
                      <a:r>
                        <a:rPr lang="nl-BE" sz="1000" u="none" strike="noStrike">
                          <a:effectLst/>
                        </a:rPr>
                        <a:t>wenst gemeente wegeniswerken? Vrijliggende fietspaden?</a:t>
                      </a:r>
                      <a:endParaRPr lang="nl-BE" sz="1000" b="0" i="0" u="none" strike="noStrike">
                        <a:solidFill>
                          <a:srgbClr val="000000"/>
                        </a:solidFill>
                        <a:effectLst/>
                        <a:latin typeface="Arial Rounded MT Bold" panose="020F0704030504030204" pitchFamily="34" charset="0"/>
                      </a:endParaRPr>
                    </a:p>
                  </a:txBody>
                  <a:tcPr marL="6111" marR="6111" marT="6111" marB="0">
                    <a:solidFill>
                      <a:schemeClr val="bg1">
                        <a:lumMod val="85000"/>
                      </a:schemeClr>
                    </a:solidFill>
                  </a:tcPr>
                </a:tc>
                <a:extLst>
                  <a:ext uri="{0D108BD9-81ED-4DB2-BD59-A6C34878D82A}">
                    <a16:rowId xmlns:a16="http://schemas.microsoft.com/office/drawing/2014/main" val="3427090158"/>
                  </a:ext>
                </a:extLst>
              </a:tr>
              <a:tr h="494989">
                <a:tc>
                  <a:txBody>
                    <a:bodyPr/>
                    <a:lstStyle/>
                    <a:p>
                      <a:pPr algn="l" rtl="0" fontAlgn="t"/>
                      <a:r>
                        <a:rPr lang="nl-BE" sz="1000" u="none" strike="noStrike">
                          <a:effectLst/>
                        </a:rPr>
                        <a:t>Oelegemsesteenweg (Broechem, bovengemeentelijk aandeel)</a:t>
                      </a:r>
                      <a:endParaRPr lang="nl-BE" sz="1000" b="0" i="0" u="none" strike="noStrike">
                        <a:solidFill>
                          <a:srgbClr val="000000"/>
                        </a:solidFill>
                        <a:effectLst/>
                        <a:latin typeface="Arial Rounded MT Bold" panose="020F0704030504030204" pitchFamily="34" charset="0"/>
                      </a:endParaRPr>
                    </a:p>
                  </a:txBody>
                  <a:tcPr marL="6111" marR="6111" marT="6111" marB="0">
                    <a:solidFill>
                      <a:schemeClr val="bg1">
                        <a:lumMod val="85000"/>
                      </a:schemeClr>
                    </a:solidFill>
                  </a:tcPr>
                </a:tc>
                <a:tc>
                  <a:txBody>
                    <a:bodyPr/>
                    <a:lstStyle/>
                    <a:p>
                      <a:pPr algn="r" rtl="0" fontAlgn="t"/>
                      <a:r>
                        <a:rPr lang="nl-BE" sz="1000" u="none" strike="noStrike">
                          <a:effectLst/>
                        </a:rPr>
                        <a:t>0</a:t>
                      </a:r>
                      <a:endParaRPr lang="nl-BE" sz="1000" b="0" i="0" u="none" strike="noStrike">
                        <a:solidFill>
                          <a:srgbClr val="000000"/>
                        </a:solidFill>
                        <a:effectLst/>
                        <a:latin typeface="Arial Rounded MT Bold" panose="020F0704030504030204" pitchFamily="34" charset="0"/>
                      </a:endParaRPr>
                    </a:p>
                  </a:txBody>
                  <a:tcPr marL="6111" marR="6111" marT="6111" marB="0">
                    <a:solidFill>
                      <a:schemeClr val="bg1">
                        <a:lumMod val="85000"/>
                      </a:schemeClr>
                    </a:solidFill>
                  </a:tcPr>
                </a:tc>
                <a:tc>
                  <a:txBody>
                    <a:bodyPr/>
                    <a:lstStyle/>
                    <a:p>
                      <a:pPr algn="r" rtl="0" fontAlgn="t"/>
                      <a:r>
                        <a:rPr lang="nl-BE" sz="1000" u="none" strike="noStrike">
                          <a:effectLst/>
                        </a:rPr>
                        <a:t>6</a:t>
                      </a:r>
                      <a:endParaRPr lang="nl-BE" sz="1000" b="0" i="0" u="none" strike="noStrike">
                        <a:solidFill>
                          <a:srgbClr val="000000"/>
                        </a:solidFill>
                        <a:effectLst/>
                        <a:latin typeface="Arial Rounded MT Bold" panose="020F0704030504030204" pitchFamily="34" charset="0"/>
                      </a:endParaRPr>
                    </a:p>
                  </a:txBody>
                  <a:tcPr marL="6111" marR="6111" marT="6111" marB="0">
                    <a:solidFill>
                      <a:schemeClr val="bg1">
                        <a:lumMod val="85000"/>
                      </a:schemeClr>
                    </a:solidFill>
                  </a:tcPr>
                </a:tc>
                <a:tc>
                  <a:txBody>
                    <a:bodyPr/>
                    <a:lstStyle/>
                    <a:p>
                      <a:pPr algn="r" rtl="0" fontAlgn="t"/>
                      <a:r>
                        <a:rPr lang="nl-BE" sz="1000" u="none" strike="noStrike">
                          <a:effectLst/>
                        </a:rPr>
                        <a:t>28698</a:t>
                      </a:r>
                      <a:endParaRPr lang="nl-BE" sz="1000" b="0" i="0" u="none" strike="noStrike">
                        <a:solidFill>
                          <a:srgbClr val="000000"/>
                        </a:solidFill>
                        <a:effectLst/>
                        <a:latin typeface="Arial Rounded MT Bold" panose="020F0704030504030204" pitchFamily="34" charset="0"/>
                      </a:endParaRPr>
                    </a:p>
                  </a:txBody>
                  <a:tcPr marL="6111" marR="6111" marT="6111" marB="0">
                    <a:solidFill>
                      <a:schemeClr val="bg1">
                        <a:lumMod val="85000"/>
                      </a:schemeClr>
                    </a:solidFill>
                  </a:tcPr>
                </a:tc>
                <a:tc>
                  <a:txBody>
                    <a:bodyPr/>
                    <a:lstStyle/>
                    <a:p>
                      <a:pPr algn="l" rtl="0" fontAlgn="t"/>
                      <a:r>
                        <a:rPr lang="nl-BE" sz="1000" u="none" strike="noStrike" dirty="0">
                          <a:effectLst/>
                        </a:rPr>
                        <a:t> </a:t>
                      </a:r>
                      <a:endParaRPr lang="nl-BE" sz="1000" b="0" i="0" u="none" strike="noStrike" dirty="0">
                        <a:solidFill>
                          <a:srgbClr val="000000"/>
                        </a:solidFill>
                        <a:effectLst/>
                        <a:latin typeface="Arial Rounded MT Bold" panose="020F0704030504030204" pitchFamily="34" charset="0"/>
                      </a:endParaRPr>
                    </a:p>
                  </a:txBody>
                  <a:tcPr marL="6111" marR="6111" marT="6111" marB="0">
                    <a:solidFill>
                      <a:schemeClr val="bg1">
                        <a:lumMod val="85000"/>
                      </a:schemeClr>
                    </a:solidFill>
                  </a:tcPr>
                </a:tc>
                <a:tc>
                  <a:txBody>
                    <a:bodyPr/>
                    <a:lstStyle/>
                    <a:p>
                      <a:pPr algn="l" rtl="0" fontAlgn="t"/>
                      <a:r>
                        <a:rPr lang="nl-BE" sz="1000" u="none" strike="noStrike">
                          <a:effectLst/>
                        </a:rPr>
                        <a:t> </a:t>
                      </a:r>
                      <a:endParaRPr lang="nl-BE" sz="1000" b="0" i="0" u="none" strike="noStrike">
                        <a:solidFill>
                          <a:srgbClr val="000000"/>
                        </a:solidFill>
                        <a:effectLst/>
                        <a:latin typeface="Arial Rounded MT Bold" panose="020F0704030504030204" pitchFamily="34" charset="0"/>
                      </a:endParaRPr>
                    </a:p>
                  </a:txBody>
                  <a:tcPr marL="6111" marR="6111" marT="6111" marB="0">
                    <a:solidFill>
                      <a:schemeClr val="bg1">
                        <a:lumMod val="85000"/>
                      </a:schemeClr>
                    </a:solidFill>
                  </a:tcPr>
                </a:tc>
                <a:tc>
                  <a:txBody>
                    <a:bodyPr/>
                    <a:lstStyle/>
                    <a:p>
                      <a:pPr algn="l" rtl="0" fontAlgn="t"/>
                      <a:r>
                        <a:rPr lang="nl-BE" sz="1000" u="none" strike="noStrike">
                          <a:effectLst/>
                        </a:rPr>
                        <a:t>dient opgedragen te worden op LP na gemeentelijk engagement</a:t>
                      </a:r>
                      <a:endParaRPr lang="nl-BE" sz="1000" b="0" i="0" u="none" strike="noStrike">
                        <a:solidFill>
                          <a:srgbClr val="000000"/>
                        </a:solidFill>
                        <a:effectLst/>
                        <a:latin typeface="Arial Rounded MT Bold" panose="020F0704030504030204" pitchFamily="34" charset="0"/>
                      </a:endParaRPr>
                    </a:p>
                  </a:txBody>
                  <a:tcPr marL="6111" marR="6111" marT="6111" marB="0">
                    <a:solidFill>
                      <a:schemeClr val="bg1">
                        <a:lumMod val="85000"/>
                      </a:schemeClr>
                    </a:solidFill>
                  </a:tcPr>
                </a:tc>
                <a:extLst>
                  <a:ext uri="{0D108BD9-81ED-4DB2-BD59-A6C34878D82A}">
                    <a16:rowId xmlns:a16="http://schemas.microsoft.com/office/drawing/2014/main" val="3109322038"/>
                  </a:ext>
                </a:extLst>
              </a:tr>
              <a:tr h="494989">
                <a:tc>
                  <a:txBody>
                    <a:bodyPr/>
                    <a:lstStyle/>
                    <a:p>
                      <a:pPr algn="l" rtl="0" fontAlgn="t"/>
                      <a:r>
                        <a:rPr lang="nl-BE" sz="1000" u="none" strike="noStrike">
                          <a:effectLst/>
                        </a:rPr>
                        <a:t>Bistweg (aansluiting op Oelegemsesteenweg)</a:t>
                      </a:r>
                      <a:endParaRPr lang="nl-BE" sz="1000" b="0" i="0" u="none" strike="noStrike">
                        <a:solidFill>
                          <a:srgbClr val="000000"/>
                        </a:solidFill>
                        <a:effectLst/>
                        <a:latin typeface="Arial Rounded MT Bold" panose="020F0704030504030204" pitchFamily="34" charset="0"/>
                      </a:endParaRPr>
                    </a:p>
                  </a:txBody>
                  <a:tcPr marL="6111" marR="6111" marT="6111" marB="0">
                    <a:solidFill>
                      <a:schemeClr val="bg1">
                        <a:lumMod val="85000"/>
                      </a:schemeClr>
                    </a:solidFill>
                  </a:tcPr>
                </a:tc>
                <a:tc>
                  <a:txBody>
                    <a:bodyPr/>
                    <a:lstStyle/>
                    <a:p>
                      <a:pPr algn="r" rtl="0" fontAlgn="t"/>
                      <a:r>
                        <a:rPr lang="nl-BE" sz="1000" u="none" strike="noStrike">
                          <a:effectLst/>
                        </a:rPr>
                        <a:t>49</a:t>
                      </a:r>
                      <a:endParaRPr lang="nl-BE" sz="1000" b="0" i="0" u="none" strike="noStrike">
                        <a:solidFill>
                          <a:srgbClr val="000000"/>
                        </a:solidFill>
                        <a:effectLst/>
                        <a:latin typeface="Arial Rounded MT Bold" panose="020F0704030504030204" pitchFamily="34" charset="0"/>
                      </a:endParaRPr>
                    </a:p>
                  </a:txBody>
                  <a:tcPr marL="6111" marR="6111" marT="6111" marB="0">
                    <a:solidFill>
                      <a:schemeClr val="bg1">
                        <a:lumMod val="85000"/>
                      </a:schemeClr>
                    </a:solidFill>
                  </a:tcPr>
                </a:tc>
                <a:tc>
                  <a:txBody>
                    <a:bodyPr/>
                    <a:lstStyle/>
                    <a:p>
                      <a:pPr algn="r" rtl="0" fontAlgn="t"/>
                      <a:r>
                        <a:rPr lang="nl-BE" sz="1000" u="none" strike="noStrike">
                          <a:effectLst/>
                        </a:rPr>
                        <a:t>6</a:t>
                      </a:r>
                      <a:endParaRPr lang="nl-BE" sz="1000" b="0" i="0" u="none" strike="noStrike">
                        <a:solidFill>
                          <a:srgbClr val="000000"/>
                        </a:solidFill>
                        <a:effectLst/>
                        <a:latin typeface="Arial Rounded MT Bold" panose="020F0704030504030204" pitchFamily="34" charset="0"/>
                      </a:endParaRPr>
                    </a:p>
                  </a:txBody>
                  <a:tcPr marL="6111" marR="6111" marT="6111" marB="0">
                    <a:solidFill>
                      <a:schemeClr val="bg1">
                        <a:lumMod val="85000"/>
                      </a:schemeClr>
                    </a:solidFill>
                  </a:tcPr>
                </a:tc>
                <a:tc>
                  <a:txBody>
                    <a:bodyPr/>
                    <a:lstStyle/>
                    <a:p>
                      <a:pPr algn="r" rtl="0" fontAlgn="t"/>
                      <a:r>
                        <a:rPr lang="nl-BE" sz="1000" u="none" strike="noStrike">
                          <a:effectLst/>
                        </a:rPr>
                        <a:t>473400</a:t>
                      </a:r>
                      <a:endParaRPr lang="nl-BE" sz="1000" b="0" i="0" u="none" strike="noStrike">
                        <a:solidFill>
                          <a:srgbClr val="000000"/>
                        </a:solidFill>
                        <a:effectLst/>
                        <a:latin typeface="Arial Rounded MT Bold" panose="020F0704030504030204" pitchFamily="34" charset="0"/>
                      </a:endParaRPr>
                    </a:p>
                  </a:txBody>
                  <a:tcPr marL="6111" marR="6111" marT="6111" marB="0">
                    <a:solidFill>
                      <a:schemeClr val="bg1">
                        <a:lumMod val="85000"/>
                      </a:schemeClr>
                    </a:solidFill>
                  </a:tcPr>
                </a:tc>
                <a:tc>
                  <a:txBody>
                    <a:bodyPr/>
                    <a:lstStyle/>
                    <a:p>
                      <a:pPr algn="l" rtl="0" fontAlgn="t"/>
                      <a:r>
                        <a:rPr lang="nl-BE" sz="1000" u="none" strike="noStrike">
                          <a:effectLst/>
                        </a:rPr>
                        <a:t> </a:t>
                      </a:r>
                      <a:endParaRPr lang="nl-BE" sz="1000" b="0" i="0" u="none" strike="noStrike">
                        <a:solidFill>
                          <a:srgbClr val="000000"/>
                        </a:solidFill>
                        <a:effectLst/>
                        <a:latin typeface="Arial Rounded MT Bold" panose="020F0704030504030204" pitchFamily="34" charset="0"/>
                      </a:endParaRPr>
                    </a:p>
                  </a:txBody>
                  <a:tcPr marL="6111" marR="6111" marT="6111" marB="0">
                    <a:solidFill>
                      <a:schemeClr val="bg1">
                        <a:lumMod val="85000"/>
                      </a:schemeClr>
                    </a:solidFill>
                  </a:tcPr>
                </a:tc>
                <a:tc>
                  <a:txBody>
                    <a:bodyPr/>
                    <a:lstStyle/>
                    <a:p>
                      <a:pPr algn="l" rtl="0" fontAlgn="t"/>
                      <a:r>
                        <a:rPr lang="nl-BE" sz="1000" u="none" strike="noStrike" dirty="0">
                          <a:effectLst/>
                        </a:rPr>
                        <a:t> </a:t>
                      </a:r>
                      <a:endParaRPr lang="nl-BE" sz="1000" b="0" i="0" u="none" strike="noStrike" dirty="0">
                        <a:solidFill>
                          <a:srgbClr val="000000"/>
                        </a:solidFill>
                        <a:effectLst/>
                        <a:latin typeface="Arial Rounded MT Bold" panose="020F0704030504030204" pitchFamily="34" charset="0"/>
                      </a:endParaRPr>
                    </a:p>
                  </a:txBody>
                  <a:tcPr marL="6111" marR="6111" marT="6111" marB="0">
                    <a:solidFill>
                      <a:schemeClr val="bg1">
                        <a:lumMod val="85000"/>
                      </a:schemeClr>
                    </a:solidFill>
                  </a:tcPr>
                </a:tc>
                <a:tc>
                  <a:txBody>
                    <a:bodyPr/>
                    <a:lstStyle/>
                    <a:p>
                      <a:pPr algn="l" rtl="0" fontAlgn="t"/>
                      <a:r>
                        <a:rPr lang="nl-BE" sz="1000" u="none" strike="noStrike">
                          <a:effectLst/>
                        </a:rPr>
                        <a:t>eerst dient bovengemeentelijk aandeel opgedragen te worden</a:t>
                      </a:r>
                      <a:endParaRPr lang="nl-BE" sz="1000" b="0" i="0" u="none" strike="noStrike">
                        <a:solidFill>
                          <a:srgbClr val="000000"/>
                        </a:solidFill>
                        <a:effectLst/>
                        <a:latin typeface="Arial Rounded MT Bold" panose="020F0704030504030204" pitchFamily="34" charset="0"/>
                      </a:endParaRPr>
                    </a:p>
                  </a:txBody>
                  <a:tcPr marL="6111" marR="6111" marT="6111" marB="0">
                    <a:solidFill>
                      <a:schemeClr val="bg1">
                        <a:lumMod val="85000"/>
                      </a:schemeClr>
                    </a:solidFill>
                  </a:tcPr>
                </a:tc>
                <a:extLst>
                  <a:ext uri="{0D108BD9-81ED-4DB2-BD59-A6C34878D82A}">
                    <a16:rowId xmlns:a16="http://schemas.microsoft.com/office/drawing/2014/main" val="1972236301"/>
                  </a:ext>
                </a:extLst>
              </a:tr>
              <a:tr h="354437">
                <a:tc>
                  <a:txBody>
                    <a:bodyPr/>
                    <a:lstStyle/>
                    <a:p>
                      <a:pPr algn="l" rtl="0" fontAlgn="t"/>
                      <a:r>
                        <a:rPr lang="nl-BE" sz="1000" u="none" strike="noStrike">
                          <a:effectLst/>
                        </a:rPr>
                        <a:t>Beemdenstraat-Mollentstraat (Broechem, aansluiting op Massenhovensesteenweg)</a:t>
                      </a:r>
                      <a:endParaRPr lang="nl-BE" sz="1000" b="0" i="0" u="none" strike="noStrike">
                        <a:solidFill>
                          <a:srgbClr val="000000"/>
                        </a:solidFill>
                        <a:effectLst/>
                        <a:latin typeface="Arial Rounded MT Bold" panose="020F0704030504030204" pitchFamily="34" charset="0"/>
                      </a:endParaRPr>
                    </a:p>
                  </a:txBody>
                  <a:tcPr marL="6111" marR="6111" marT="6111" marB="0">
                    <a:solidFill>
                      <a:schemeClr val="bg1">
                        <a:lumMod val="85000"/>
                      </a:schemeClr>
                    </a:solidFill>
                  </a:tcPr>
                </a:tc>
                <a:tc>
                  <a:txBody>
                    <a:bodyPr/>
                    <a:lstStyle/>
                    <a:p>
                      <a:pPr algn="r" rtl="0" fontAlgn="t"/>
                      <a:r>
                        <a:rPr lang="nl-BE" sz="1000" u="none" strike="noStrike">
                          <a:effectLst/>
                        </a:rPr>
                        <a:t>67</a:t>
                      </a:r>
                      <a:endParaRPr lang="nl-BE" sz="1000" b="0" i="0" u="none" strike="noStrike">
                        <a:solidFill>
                          <a:srgbClr val="000000"/>
                        </a:solidFill>
                        <a:effectLst/>
                        <a:latin typeface="Arial Rounded MT Bold" panose="020F0704030504030204" pitchFamily="34" charset="0"/>
                      </a:endParaRPr>
                    </a:p>
                  </a:txBody>
                  <a:tcPr marL="6111" marR="6111" marT="6111" marB="0">
                    <a:solidFill>
                      <a:schemeClr val="bg1">
                        <a:lumMod val="85000"/>
                      </a:schemeClr>
                    </a:solidFill>
                  </a:tcPr>
                </a:tc>
                <a:tc>
                  <a:txBody>
                    <a:bodyPr/>
                    <a:lstStyle/>
                    <a:p>
                      <a:pPr algn="r" rtl="0" fontAlgn="t"/>
                      <a:r>
                        <a:rPr lang="nl-BE" sz="1000" u="none" strike="noStrike">
                          <a:effectLst/>
                        </a:rPr>
                        <a:t>6</a:t>
                      </a:r>
                      <a:endParaRPr lang="nl-BE" sz="1000" b="0" i="0" u="none" strike="noStrike">
                        <a:solidFill>
                          <a:srgbClr val="000000"/>
                        </a:solidFill>
                        <a:effectLst/>
                        <a:latin typeface="Arial Rounded MT Bold" panose="020F0704030504030204" pitchFamily="34" charset="0"/>
                      </a:endParaRPr>
                    </a:p>
                  </a:txBody>
                  <a:tcPr marL="6111" marR="6111" marT="6111" marB="0">
                    <a:solidFill>
                      <a:schemeClr val="bg1">
                        <a:lumMod val="85000"/>
                      </a:schemeClr>
                    </a:solidFill>
                  </a:tcPr>
                </a:tc>
                <a:tc>
                  <a:txBody>
                    <a:bodyPr/>
                    <a:lstStyle/>
                    <a:p>
                      <a:pPr algn="r" rtl="0" fontAlgn="t"/>
                      <a:r>
                        <a:rPr lang="nl-BE" sz="1000" u="none" strike="noStrike">
                          <a:effectLst/>
                        </a:rPr>
                        <a:t>530400</a:t>
                      </a:r>
                      <a:endParaRPr lang="nl-BE" sz="1000" b="0" i="0" u="none" strike="noStrike">
                        <a:solidFill>
                          <a:srgbClr val="000000"/>
                        </a:solidFill>
                        <a:effectLst/>
                        <a:latin typeface="Arial Rounded MT Bold" panose="020F0704030504030204" pitchFamily="34" charset="0"/>
                      </a:endParaRPr>
                    </a:p>
                  </a:txBody>
                  <a:tcPr marL="6111" marR="6111" marT="6111" marB="0">
                    <a:solidFill>
                      <a:schemeClr val="bg1">
                        <a:lumMod val="85000"/>
                      </a:schemeClr>
                    </a:solidFill>
                  </a:tcPr>
                </a:tc>
                <a:tc>
                  <a:txBody>
                    <a:bodyPr/>
                    <a:lstStyle/>
                    <a:p>
                      <a:pPr algn="l" rtl="0" fontAlgn="t"/>
                      <a:r>
                        <a:rPr lang="nl-BE" sz="1000" u="none" strike="noStrike">
                          <a:effectLst/>
                        </a:rPr>
                        <a:t> </a:t>
                      </a:r>
                      <a:endParaRPr lang="nl-BE" sz="1000" b="0" i="0" u="none" strike="noStrike">
                        <a:solidFill>
                          <a:srgbClr val="000000"/>
                        </a:solidFill>
                        <a:effectLst/>
                        <a:latin typeface="Arial Rounded MT Bold" panose="020F0704030504030204" pitchFamily="34" charset="0"/>
                      </a:endParaRPr>
                    </a:p>
                  </a:txBody>
                  <a:tcPr marL="6111" marR="6111" marT="6111" marB="0">
                    <a:solidFill>
                      <a:schemeClr val="bg1">
                        <a:lumMod val="85000"/>
                      </a:schemeClr>
                    </a:solidFill>
                  </a:tcPr>
                </a:tc>
                <a:tc>
                  <a:txBody>
                    <a:bodyPr/>
                    <a:lstStyle/>
                    <a:p>
                      <a:pPr algn="l" rtl="0" fontAlgn="t"/>
                      <a:r>
                        <a:rPr lang="nl-BE" sz="1000" u="none" strike="noStrike">
                          <a:effectLst/>
                        </a:rPr>
                        <a:t> </a:t>
                      </a:r>
                      <a:endParaRPr lang="nl-BE" sz="1000" b="0" i="0" u="none" strike="noStrike">
                        <a:solidFill>
                          <a:srgbClr val="000000"/>
                        </a:solidFill>
                        <a:effectLst/>
                        <a:latin typeface="Arial Rounded MT Bold" panose="020F0704030504030204" pitchFamily="34" charset="0"/>
                      </a:endParaRPr>
                    </a:p>
                  </a:txBody>
                  <a:tcPr marL="6111" marR="6111" marT="6111" marB="0">
                    <a:solidFill>
                      <a:schemeClr val="bg1">
                        <a:lumMod val="85000"/>
                      </a:schemeClr>
                    </a:solidFill>
                  </a:tcPr>
                </a:tc>
                <a:tc>
                  <a:txBody>
                    <a:bodyPr/>
                    <a:lstStyle/>
                    <a:p>
                      <a:pPr algn="l" rtl="0" fontAlgn="t"/>
                      <a:r>
                        <a:rPr lang="nl-BE" sz="1000" u="none" strike="noStrike" dirty="0">
                          <a:effectLst/>
                        </a:rPr>
                        <a:t>wacht op uitvoering 22.210 (</a:t>
                      </a:r>
                      <a:r>
                        <a:rPr lang="nl-BE" sz="1000" u="none" strike="noStrike" dirty="0" err="1">
                          <a:effectLst/>
                        </a:rPr>
                        <a:t>Aquafin</a:t>
                      </a:r>
                      <a:r>
                        <a:rPr lang="nl-BE" sz="1000" u="none" strike="noStrike" dirty="0">
                          <a:effectLst/>
                        </a:rPr>
                        <a:t>)</a:t>
                      </a:r>
                      <a:endParaRPr lang="nl-BE" sz="1000" b="0" i="0" u="none" strike="noStrike" dirty="0">
                        <a:solidFill>
                          <a:srgbClr val="000000"/>
                        </a:solidFill>
                        <a:effectLst/>
                        <a:latin typeface="Arial Rounded MT Bold" panose="020F0704030504030204" pitchFamily="34" charset="0"/>
                      </a:endParaRPr>
                    </a:p>
                  </a:txBody>
                  <a:tcPr marL="6111" marR="6111" marT="6111" marB="0">
                    <a:solidFill>
                      <a:schemeClr val="bg1">
                        <a:lumMod val="85000"/>
                      </a:schemeClr>
                    </a:solidFill>
                  </a:tcPr>
                </a:tc>
                <a:extLst>
                  <a:ext uri="{0D108BD9-81ED-4DB2-BD59-A6C34878D82A}">
                    <a16:rowId xmlns:a16="http://schemas.microsoft.com/office/drawing/2014/main" val="224026617"/>
                  </a:ext>
                </a:extLst>
              </a:tr>
              <a:tr h="305549">
                <a:tc>
                  <a:txBody>
                    <a:bodyPr/>
                    <a:lstStyle/>
                    <a:p>
                      <a:pPr algn="l" rtl="0" fontAlgn="t"/>
                      <a:r>
                        <a:rPr lang="nl-BE" sz="1000" u="none" strike="noStrike">
                          <a:effectLst/>
                        </a:rPr>
                        <a:t>Mollentstraat (aansluiting op Emblemseweg)</a:t>
                      </a:r>
                      <a:endParaRPr lang="nl-BE" sz="1000" b="0" i="0" u="none" strike="noStrike">
                        <a:solidFill>
                          <a:srgbClr val="000000"/>
                        </a:solidFill>
                        <a:effectLst/>
                        <a:latin typeface="Arial Rounded MT Bold" panose="020F0704030504030204" pitchFamily="34" charset="0"/>
                      </a:endParaRPr>
                    </a:p>
                  </a:txBody>
                  <a:tcPr marL="6111" marR="6111" marT="6111" marB="0">
                    <a:solidFill>
                      <a:schemeClr val="bg1">
                        <a:lumMod val="85000"/>
                      </a:schemeClr>
                    </a:solidFill>
                  </a:tcPr>
                </a:tc>
                <a:tc>
                  <a:txBody>
                    <a:bodyPr/>
                    <a:lstStyle/>
                    <a:p>
                      <a:pPr algn="r" rtl="0" fontAlgn="t"/>
                      <a:r>
                        <a:rPr lang="nl-BE" sz="1000" u="none" strike="noStrike">
                          <a:effectLst/>
                        </a:rPr>
                        <a:t>90</a:t>
                      </a:r>
                      <a:endParaRPr lang="nl-BE" sz="1000" b="0" i="0" u="none" strike="noStrike">
                        <a:solidFill>
                          <a:srgbClr val="000000"/>
                        </a:solidFill>
                        <a:effectLst/>
                        <a:latin typeface="Arial Rounded MT Bold" panose="020F0704030504030204" pitchFamily="34" charset="0"/>
                      </a:endParaRPr>
                    </a:p>
                  </a:txBody>
                  <a:tcPr marL="6111" marR="6111" marT="6111" marB="0">
                    <a:solidFill>
                      <a:schemeClr val="bg1">
                        <a:lumMod val="85000"/>
                      </a:schemeClr>
                    </a:solidFill>
                  </a:tcPr>
                </a:tc>
                <a:tc>
                  <a:txBody>
                    <a:bodyPr/>
                    <a:lstStyle/>
                    <a:p>
                      <a:pPr algn="r" rtl="0" fontAlgn="t"/>
                      <a:r>
                        <a:rPr lang="nl-BE" sz="1000" u="none" strike="noStrike">
                          <a:effectLst/>
                        </a:rPr>
                        <a:t>6</a:t>
                      </a:r>
                      <a:endParaRPr lang="nl-BE" sz="1000" b="0" i="0" u="none" strike="noStrike">
                        <a:solidFill>
                          <a:srgbClr val="000000"/>
                        </a:solidFill>
                        <a:effectLst/>
                        <a:latin typeface="Arial Rounded MT Bold" panose="020F0704030504030204" pitchFamily="34" charset="0"/>
                      </a:endParaRPr>
                    </a:p>
                  </a:txBody>
                  <a:tcPr marL="6111" marR="6111" marT="6111" marB="0">
                    <a:solidFill>
                      <a:schemeClr val="bg1">
                        <a:lumMod val="85000"/>
                      </a:schemeClr>
                    </a:solidFill>
                  </a:tcPr>
                </a:tc>
                <a:tc>
                  <a:txBody>
                    <a:bodyPr/>
                    <a:lstStyle/>
                    <a:p>
                      <a:pPr algn="r" rtl="0" fontAlgn="t"/>
                      <a:r>
                        <a:rPr lang="nl-BE" sz="1000" u="none" strike="noStrike">
                          <a:effectLst/>
                        </a:rPr>
                        <a:t>430800</a:t>
                      </a:r>
                      <a:endParaRPr lang="nl-BE" sz="1000" b="0" i="0" u="none" strike="noStrike">
                        <a:solidFill>
                          <a:srgbClr val="000000"/>
                        </a:solidFill>
                        <a:effectLst/>
                        <a:latin typeface="Arial Rounded MT Bold" panose="020F0704030504030204" pitchFamily="34" charset="0"/>
                      </a:endParaRPr>
                    </a:p>
                  </a:txBody>
                  <a:tcPr marL="6111" marR="6111" marT="6111" marB="0">
                    <a:solidFill>
                      <a:schemeClr val="bg1">
                        <a:lumMod val="85000"/>
                      </a:schemeClr>
                    </a:solidFill>
                  </a:tcPr>
                </a:tc>
                <a:tc>
                  <a:txBody>
                    <a:bodyPr/>
                    <a:lstStyle/>
                    <a:p>
                      <a:pPr algn="r" rtl="0" fontAlgn="t"/>
                      <a:r>
                        <a:rPr lang="nl-BE" sz="1000" u="none" strike="noStrike">
                          <a:effectLst/>
                        </a:rPr>
                        <a:t>358000</a:t>
                      </a:r>
                      <a:endParaRPr lang="nl-BE" sz="1000" b="0" i="0" u="none" strike="noStrike">
                        <a:solidFill>
                          <a:srgbClr val="000000"/>
                        </a:solidFill>
                        <a:effectLst/>
                        <a:latin typeface="Arial Rounded MT Bold" panose="020F0704030504030204" pitchFamily="34" charset="0"/>
                      </a:endParaRPr>
                    </a:p>
                  </a:txBody>
                  <a:tcPr marL="6111" marR="6111" marT="6111" marB="0">
                    <a:solidFill>
                      <a:schemeClr val="bg1">
                        <a:lumMod val="85000"/>
                      </a:schemeClr>
                    </a:solidFill>
                  </a:tcPr>
                </a:tc>
                <a:tc>
                  <a:txBody>
                    <a:bodyPr/>
                    <a:lstStyle/>
                    <a:p>
                      <a:pPr algn="r" rtl="0" fontAlgn="t"/>
                      <a:r>
                        <a:rPr lang="nl-BE" sz="1000" u="none" strike="noStrike">
                          <a:effectLst/>
                        </a:rPr>
                        <a:t>3978</a:t>
                      </a:r>
                      <a:endParaRPr lang="nl-BE" sz="1000" b="0" i="0" u="none" strike="noStrike">
                        <a:solidFill>
                          <a:srgbClr val="000000"/>
                        </a:solidFill>
                        <a:effectLst/>
                        <a:latin typeface="Arial Rounded MT Bold" panose="020F0704030504030204" pitchFamily="34" charset="0"/>
                      </a:endParaRPr>
                    </a:p>
                  </a:txBody>
                  <a:tcPr marL="6111" marR="6111" marT="6111" marB="0">
                    <a:solidFill>
                      <a:schemeClr val="bg1">
                        <a:lumMod val="85000"/>
                      </a:schemeClr>
                    </a:solidFill>
                  </a:tcPr>
                </a:tc>
                <a:tc>
                  <a:txBody>
                    <a:bodyPr/>
                    <a:lstStyle/>
                    <a:p>
                      <a:pPr algn="l" rtl="0" fontAlgn="t"/>
                      <a:r>
                        <a:rPr lang="nl-BE" sz="1000" u="none" strike="noStrike" dirty="0">
                          <a:effectLst/>
                        </a:rPr>
                        <a:t>voorontwerp, uitvoering 2019</a:t>
                      </a:r>
                      <a:endParaRPr lang="nl-BE" sz="1000" b="0" i="0" u="none" strike="noStrike" dirty="0">
                        <a:solidFill>
                          <a:srgbClr val="000000"/>
                        </a:solidFill>
                        <a:effectLst/>
                        <a:latin typeface="Arial Rounded MT Bold" panose="020F0704030504030204" pitchFamily="34" charset="0"/>
                      </a:endParaRPr>
                    </a:p>
                  </a:txBody>
                  <a:tcPr marL="6111" marR="6111" marT="6111" marB="0">
                    <a:solidFill>
                      <a:schemeClr val="bg1">
                        <a:lumMod val="85000"/>
                      </a:schemeClr>
                    </a:solidFill>
                  </a:tcPr>
                </a:tc>
                <a:extLst>
                  <a:ext uri="{0D108BD9-81ED-4DB2-BD59-A6C34878D82A}">
                    <a16:rowId xmlns:a16="http://schemas.microsoft.com/office/drawing/2014/main" val="824791545"/>
                  </a:ext>
                </a:extLst>
              </a:tr>
              <a:tr h="323882">
                <a:tc>
                  <a:txBody>
                    <a:bodyPr/>
                    <a:lstStyle/>
                    <a:p>
                      <a:pPr algn="l" rtl="0" fontAlgn="t"/>
                      <a:r>
                        <a:rPr lang="nl-BE" sz="1000" u="none" strike="noStrike">
                          <a:effectLst/>
                        </a:rPr>
                        <a:t>Bistweg oost aansluiting op Massenhovensesteenweg</a:t>
                      </a:r>
                      <a:endParaRPr lang="nl-BE" sz="1000" b="0" i="0" u="none" strike="noStrike">
                        <a:solidFill>
                          <a:srgbClr val="000000"/>
                        </a:solidFill>
                        <a:effectLst/>
                        <a:latin typeface="Arial Rounded MT Bold" panose="020F0704030504030204" pitchFamily="34" charset="0"/>
                      </a:endParaRPr>
                    </a:p>
                  </a:txBody>
                  <a:tcPr marL="6111" marR="6111" marT="6111" marB="0">
                    <a:solidFill>
                      <a:schemeClr val="bg1">
                        <a:lumMod val="85000"/>
                      </a:schemeClr>
                    </a:solidFill>
                  </a:tcPr>
                </a:tc>
                <a:tc>
                  <a:txBody>
                    <a:bodyPr/>
                    <a:lstStyle/>
                    <a:p>
                      <a:pPr algn="r" rtl="0" fontAlgn="t"/>
                      <a:r>
                        <a:rPr lang="nl-BE" sz="1000" u="none" strike="noStrike">
                          <a:effectLst/>
                        </a:rPr>
                        <a:t>22</a:t>
                      </a:r>
                      <a:endParaRPr lang="nl-BE" sz="1000" b="0" i="0" u="none" strike="noStrike">
                        <a:solidFill>
                          <a:srgbClr val="000000"/>
                        </a:solidFill>
                        <a:effectLst/>
                        <a:latin typeface="Arial Rounded MT Bold" panose="020F0704030504030204" pitchFamily="34" charset="0"/>
                      </a:endParaRPr>
                    </a:p>
                  </a:txBody>
                  <a:tcPr marL="6111" marR="6111" marT="6111" marB="0">
                    <a:solidFill>
                      <a:schemeClr val="bg1">
                        <a:lumMod val="85000"/>
                      </a:schemeClr>
                    </a:solidFill>
                  </a:tcPr>
                </a:tc>
                <a:tc>
                  <a:txBody>
                    <a:bodyPr/>
                    <a:lstStyle/>
                    <a:p>
                      <a:pPr algn="r" rtl="0" fontAlgn="t"/>
                      <a:r>
                        <a:rPr lang="nl-BE" sz="1000" u="none" strike="noStrike">
                          <a:effectLst/>
                        </a:rPr>
                        <a:t>9</a:t>
                      </a:r>
                      <a:endParaRPr lang="nl-BE" sz="1000" b="0" i="0" u="none" strike="noStrike">
                        <a:solidFill>
                          <a:srgbClr val="000000"/>
                        </a:solidFill>
                        <a:effectLst/>
                        <a:latin typeface="Arial Rounded MT Bold" panose="020F0704030504030204" pitchFamily="34" charset="0"/>
                      </a:endParaRPr>
                    </a:p>
                  </a:txBody>
                  <a:tcPr marL="6111" marR="6111" marT="6111" marB="0">
                    <a:solidFill>
                      <a:schemeClr val="bg1">
                        <a:lumMod val="85000"/>
                      </a:schemeClr>
                    </a:solidFill>
                  </a:tcPr>
                </a:tc>
                <a:tc>
                  <a:txBody>
                    <a:bodyPr/>
                    <a:lstStyle/>
                    <a:p>
                      <a:pPr algn="r" rtl="0" fontAlgn="t"/>
                      <a:r>
                        <a:rPr lang="nl-BE" sz="1000" u="none" strike="noStrike">
                          <a:effectLst/>
                        </a:rPr>
                        <a:t>307200</a:t>
                      </a:r>
                      <a:endParaRPr lang="nl-BE" sz="1000" b="0" i="0" u="none" strike="noStrike">
                        <a:solidFill>
                          <a:srgbClr val="000000"/>
                        </a:solidFill>
                        <a:effectLst/>
                        <a:latin typeface="Arial Rounded MT Bold" panose="020F0704030504030204" pitchFamily="34" charset="0"/>
                      </a:endParaRPr>
                    </a:p>
                  </a:txBody>
                  <a:tcPr marL="6111" marR="6111" marT="6111" marB="0">
                    <a:solidFill>
                      <a:schemeClr val="bg1">
                        <a:lumMod val="85000"/>
                      </a:schemeClr>
                    </a:solidFill>
                  </a:tcPr>
                </a:tc>
                <a:tc>
                  <a:txBody>
                    <a:bodyPr/>
                    <a:lstStyle/>
                    <a:p>
                      <a:pPr algn="l" rtl="0" fontAlgn="t"/>
                      <a:r>
                        <a:rPr lang="nl-BE" sz="1000" u="none" strike="noStrike">
                          <a:effectLst/>
                        </a:rPr>
                        <a:t> </a:t>
                      </a:r>
                      <a:endParaRPr lang="nl-BE" sz="1000" b="0" i="0" u="none" strike="noStrike">
                        <a:solidFill>
                          <a:srgbClr val="000000"/>
                        </a:solidFill>
                        <a:effectLst/>
                        <a:latin typeface="Arial Rounded MT Bold" panose="020F0704030504030204" pitchFamily="34" charset="0"/>
                      </a:endParaRPr>
                    </a:p>
                  </a:txBody>
                  <a:tcPr marL="6111" marR="6111" marT="6111" marB="0">
                    <a:solidFill>
                      <a:schemeClr val="bg1">
                        <a:lumMod val="85000"/>
                      </a:schemeClr>
                    </a:solidFill>
                  </a:tcPr>
                </a:tc>
                <a:tc>
                  <a:txBody>
                    <a:bodyPr/>
                    <a:lstStyle/>
                    <a:p>
                      <a:pPr algn="l" rtl="0" fontAlgn="t"/>
                      <a:r>
                        <a:rPr lang="nl-BE" sz="1000" u="none" strike="noStrike">
                          <a:effectLst/>
                        </a:rPr>
                        <a:t> </a:t>
                      </a:r>
                      <a:endParaRPr lang="nl-BE" sz="1000" b="0" i="0" u="none" strike="noStrike">
                        <a:solidFill>
                          <a:srgbClr val="000000"/>
                        </a:solidFill>
                        <a:effectLst/>
                        <a:latin typeface="Arial Rounded MT Bold" panose="020F0704030504030204" pitchFamily="34" charset="0"/>
                      </a:endParaRPr>
                    </a:p>
                  </a:txBody>
                  <a:tcPr marL="6111" marR="6111" marT="6111" marB="0">
                    <a:solidFill>
                      <a:schemeClr val="bg1">
                        <a:lumMod val="85000"/>
                      </a:schemeClr>
                    </a:solidFill>
                  </a:tcPr>
                </a:tc>
                <a:tc>
                  <a:txBody>
                    <a:bodyPr/>
                    <a:lstStyle/>
                    <a:p>
                      <a:pPr algn="l" rtl="0" fontAlgn="t"/>
                      <a:r>
                        <a:rPr lang="nl-BE" sz="1000" u="none" strike="noStrike" dirty="0">
                          <a:effectLst/>
                        </a:rPr>
                        <a:t>wacht op uitvoering 22.210 (</a:t>
                      </a:r>
                      <a:r>
                        <a:rPr lang="nl-BE" sz="1000" u="none" strike="noStrike" dirty="0" err="1">
                          <a:effectLst/>
                        </a:rPr>
                        <a:t>Aquafin</a:t>
                      </a:r>
                      <a:r>
                        <a:rPr lang="nl-BE" sz="1000" u="none" strike="noStrike" dirty="0">
                          <a:effectLst/>
                        </a:rPr>
                        <a:t>)</a:t>
                      </a:r>
                      <a:endParaRPr lang="nl-BE" sz="1000" b="0" i="0" u="none" strike="noStrike" dirty="0">
                        <a:solidFill>
                          <a:srgbClr val="000000"/>
                        </a:solidFill>
                        <a:effectLst/>
                        <a:latin typeface="Arial Rounded MT Bold" panose="020F0704030504030204" pitchFamily="34" charset="0"/>
                      </a:endParaRPr>
                    </a:p>
                  </a:txBody>
                  <a:tcPr marL="6111" marR="6111" marT="6111" marB="0">
                    <a:solidFill>
                      <a:schemeClr val="bg1">
                        <a:lumMod val="85000"/>
                      </a:schemeClr>
                    </a:solidFill>
                  </a:tcPr>
                </a:tc>
                <a:extLst>
                  <a:ext uri="{0D108BD9-81ED-4DB2-BD59-A6C34878D82A}">
                    <a16:rowId xmlns:a16="http://schemas.microsoft.com/office/drawing/2014/main" val="541974658"/>
                  </a:ext>
                </a:extLst>
              </a:tr>
              <a:tr h="250550">
                <a:tc>
                  <a:txBody>
                    <a:bodyPr/>
                    <a:lstStyle/>
                    <a:p>
                      <a:pPr algn="l" rtl="0" fontAlgn="t"/>
                      <a:r>
                        <a:rPr lang="nl-BE" sz="1000" u="none" strike="noStrike">
                          <a:effectLst/>
                        </a:rPr>
                        <a:t>Heesterbos (Aansluiting op Zandhovensesteenweg)</a:t>
                      </a:r>
                      <a:endParaRPr lang="nl-BE" sz="1000" b="0" i="0" u="none" strike="noStrike">
                        <a:solidFill>
                          <a:srgbClr val="000000"/>
                        </a:solidFill>
                        <a:effectLst/>
                        <a:latin typeface="Arial Rounded MT Bold" panose="020F0704030504030204" pitchFamily="34" charset="0"/>
                      </a:endParaRPr>
                    </a:p>
                  </a:txBody>
                  <a:tcPr marL="6111" marR="6111" marT="6111" marB="0">
                    <a:solidFill>
                      <a:schemeClr val="bg1">
                        <a:lumMod val="85000"/>
                      </a:schemeClr>
                    </a:solidFill>
                  </a:tcPr>
                </a:tc>
                <a:tc>
                  <a:txBody>
                    <a:bodyPr/>
                    <a:lstStyle/>
                    <a:p>
                      <a:pPr algn="r" rtl="0" fontAlgn="t"/>
                      <a:r>
                        <a:rPr lang="nl-BE" sz="1000" u="none" strike="noStrike">
                          <a:effectLst/>
                        </a:rPr>
                        <a:t>43</a:t>
                      </a:r>
                      <a:endParaRPr lang="nl-BE" sz="1000" b="0" i="0" u="none" strike="noStrike">
                        <a:solidFill>
                          <a:srgbClr val="000000"/>
                        </a:solidFill>
                        <a:effectLst/>
                        <a:latin typeface="Arial Rounded MT Bold" panose="020F0704030504030204" pitchFamily="34" charset="0"/>
                      </a:endParaRPr>
                    </a:p>
                  </a:txBody>
                  <a:tcPr marL="6111" marR="6111" marT="6111" marB="0">
                    <a:solidFill>
                      <a:schemeClr val="bg1">
                        <a:lumMod val="85000"/>
                      </a:schemeClr>
                    </a:solidFill>
                  </a:tcPr>
                </a:tc>
                <a:tc>
                  <a:txBody>
                    <a:bodyPr/>
                    <a:lstStyle/>
                    <a:p>
                      <a:pPr algn="r" rtl="0" fontAlgn="t"/>
                      <a:r>
                        <a:rPr lang="nl-BE" sz="1000" u="none" strike="noStrike">
                          <a:effectLst/>
                        </a:rPr>
                        <a:t>10</a:t>
                      </a:r>
                      <a:endParaRPr lang="nl-BE" sz="1000" b="0" i="0" u="none" strike="noStrike">
                        <a:solidFill>
                          <a:srgbClr val="000000"/>
                        </a:solidFill>
                        <a:effectLst/>
                        <a:latin typeface="Arial Rounded MT Bold" panose="020F0704030504030204" pitchFamily="34" charset="0"/>
                      </a:endParaRPr>
                    </a:p>
                  </a:txBody>
                  <a:tcPr marL="6111" marR="6111" marT="6111" marB="0">
                    <a:solidFill>
                      <a:schemeClr val="bg1">
                        <a:lumMod val="85000"/>
                      </a:schemeClr>
                    </a:solidFill>
                  </a:tcPr>
                </a:tc>
                <a:tc>
                  <a:txBody>
                    <a:bodyPr/>
                    <a:lstStyle/>
                    <a:p>
                      <a:pPr algn="r" rtl="0" fontAlgn="t"/>
                      <a:r>
                        <a:rPr lang="nl-BE" sz="1000" u="none" strike="noStrike">
                          <a:effectLst/>
                        </a:rPr>
                        <a:t>267000</a:t>
                      </a:r>
                      <a:endParaRPr lang="nl-BE" sz="1000" b="0" i="0" u="none" strike="noStrike">
                        <a:solidFill>
                          <a:srgbClr val="000000"/>
                        </a:solidFill>
                        <a:effectLst/>
                        <a:latin typeface="Arial Rounded MT Bold" panose="020F0704030504030204" pitchFamily="34" charset="0"/>
                      </a:endParaRPr>
                    </a:p>
                  </a:txBody>
                  <a:tcPr marL="6111" marR="6111" marT="6111" marB="0">
                    <a:solidFill>
                      <a:schemeClr val="bg1">
                        <a:lumMod val="85000"/>
                      </a:schemeClr>
                    </a:solidFill>
                  </a:tcPr>
                </a:tc>
                <a:tc>
                  <a:txBody>
                    <a:bodyPr/>
                    <a:lstStyle/>
                    <a:p>
                      <a:pPr algn="r" rtl="0" fontAlgn="t"/>
                      <a:r>
                        <a:rPr lang="nl-BE" sz="1000" u="none" strike="noStrike">
                          <a:effectLst/>
                        </a:rPr>
                        <a:t>290000</a:t>
                      </a:r>
                      <a:endParaRPr lang="nl-BE" sz="1000" b="0" i="0" u="none" strike="noStrike">
                        <a:solidFill>
                          <a:srgbClr val="000000"/>
                        </a:solidFill>
                        <a:effectLst/>
                        <a:latin typeface="Arial Rounded MT Bold" panose="020F0704030504030204" pitchFamily="34" charset="0"/>
                      </a:endParaRPr>
                    </a:p>
                  </a:txBody>
                  <a:tcPr marL="6111" marR="6111" marT="6111" marB="0">
                    <a:solidFill>
                      <a:schemeClr val="bg1">
                        <a:lumMod val="85000"/>
                      </a:schemeClr>
                    </a:solidFill>
                  </a:tcPr>
                </a:tc>
                <a:tc>
                  <a:txBody>
                    <a:bodyPr/>
                    <a:lstStyle/>
                    <a:p>
                      <a:pPr algn="r" rtl="0" fontAlgn="t"/>
                      <a:r>
                        <a:rPr lang="nl-BE" sz="1000" u="none" strike="noStrike">
                          <a:effectLst/>
                        </a:rPr>
                        <a:t>6744</a:t>
                      </a:r>
                      <a:endParaRPr lang="nl-BE" sz="1000" b="0" i="0" u="none" strike="noStrike">
                        <a:solidFill>
                          <a:srgbClr val="000000"/>
                        </a:solidFill>
                        <a:effectLst/>
                        <a:latin typeface="Arial Rounded MT Bold" panose="020F0704030504030204" pitchFamily="34" charset="0"/>
                      </a:endParaRPr>
                    </a:p>
                  </a:txBody>
                  <a:tcPr marL="6111" marR="6111" marT="6111" marB="0">
                    <a:solidFill>
                      <a:schemeClr val="bg1">
                        <a:lumMod val="85000"/>
                      </a:schemeClr>
                    </a:solidFill>
                  </a:tcPr>
                </a:tc>
                <a:tc>
                  <a:txBody>
                    <a:bodyPr/>
                    <a:lstStyle/>
                    <a:p>
                      <a:pPr algn="l" rtl="0" fontAlgn="t"/>
                      <a:r>
                        <a:rPr lang="nl-BE" sz="1000" u="none" strike="noStrike" dirty="0">
                          <a:effectLst/>
                        </a:rPr>
                        <a:t>Voorontwerp, uitvoering 2019</a:t>
                      </a:r>
                      <a:endParaRPr lang="nl-BE" sz="1000" b="0" i="0" u="none" strike="noStrike" dirty="0">
                        <a:solidFill>
                          <a:srgbClr val="000000"/>
                        </a:solidFill>
                        <a:effectLst/>
                        <a:latin typeface="Arial Rounded MT Bold" panose="020F0704030504030204" pitchFamily="34" charset="0"/>
                      </a:endParaRPr>
                    </a:p>
                  </a:txBody>
                  <a:tcPr marL="6111" marR="6111" marT="6111" marB="0">
                    <a:solidFill>
                      <a:schemeClr val="bg1">
                        <a:lumMod val="85000"/>
                      </a:schemeClr>
                    </a:solidFill>
                  </a:tcPr>
                </a:tc>
                <a:extLst>
                  <a:ext uri="{0D108BD9-81ED-4DB2-BD59-A6C34878D82A}">
                    <a16:rowId xmlns:a16="http://schemas.microsoft.com/office/drawing/2014/main" val="1565564581"/>
                  </a:ext>
                </a:extLst>
              </a:tr>
            </a:tbl>
          </a:graphicData>
        </a:graphic>
      </p:graphicFrame>
    </p:spTree>
    <p:extLst>
      <p:ext uri="{BB962C8B-B14F-4D97-AF65-F5344CB8AC3E}">
        <p14:creationId xmlns:p14="http://schemas.microsoft.com/office/powerpoint/2010/main" val="42143185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9" name="Rectangle 3"/>
          <p:cNvSpPr>
            <a:spLocks noGrp="1" noChangeArrowheads="1"/>
          </p:cNvSpPr>
          <p:nvPr>
            <p:ph idx="1"/>
          </p:nvPr>
        </p:nvSpPr>
        <p:spPr>
          <a:xfrm>
            <a:off x="634523" y="1278426"/>
            <a:ext cx="8186737" cy="4870450"/>
          </a:xfrm>
        </p:spPr>
        <p:txBody>
          <a:bodyPr/>
          <a:lstStyle/>
          <a:p>
            <a:pPr marL="457200" indent="-457200">
              <a:buClr>
                <a:srgbClr val="FF9933"/>
              </a:buClr>
              <a:buAutoNum type="arabicPeriod"/>
            </a:pPr>
            <a:endParaRPr lang="nl-NL" sz="1600" dirty="0"/>
          </a:p>
          <a:p>
            <a:pPr marL="457200" indent="-457200">
              <a:buFont typeface="+mj-lt"/>
              <a:buAutoNum type="arabicPeriod" startAt="3"/>
            </a:pPr>
            <a:endParaRPr lang="nl-NL" sz="900" dirty="0"/>
          </a:p>
          <a:p>
            <a:pPr marL="833438" lvl="1" indent="-457200">
              <a:buNone/>
            </a:pPr>
            <a:endParaRPr lang="nl-NL" dirty="0"/>
          </a:p>
          <a:p>
            <a:pPr marL="833438" lvl="1" indent="-457200">
              <a:buFont typeface="Arial" pitchFamily="34" charset="0"/>
              <a:buChar char="•"/>
            </a:pPr>
            <a:endParaRPr lang="nl-NL" dirty="0"/>
          </a:p>
          <a:p>
            <a:pPr marL="833438" lvl="1" indent="-457200">
              <a:buNone/>
            </a:pPr>
            <a:endParaRPr lang="nl-NL" dirty="0"/>
          </a:p>
          <a:p>
            <a:pPr marL="833438" lvl="1" indent="-457200"/>
            <a:endParaRPr lang="nl-NL" dirty="0"/>
          </a:p>
          <a:p>
            <a:pPr marL="457200" indent="-457200"/>
            <a:endParaRPr lang="nl-NL" dirty="0"/>
          </a:p>
        </p:txBody>
      </p:sp>
      <p:sp>
        <p:nvSpPr>
          <p:cNvPr id="8" name="Tijdelijke aanduiding voor dianummer 7"/>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AE08CD3-0CC0-4209-92E2-93FB093ED3D7}" type="slidenum">
              <a:rPr kumimoji="0" lang="en-GB" sz="1000" b="1" i="0" u="none" strike="noStrike" kern="1200" cap="none" spc="0" normalizeH="0" baseline="0" noProof="0" smtClean="0">
                <a:ln>
                  <a:noFill/>
                </a:ln>
                <a:solidFill>
                  <a:prstClr val="white"/>
                </a:solidFill>
                <a:effectLst/>
                <a:uLnTx/>
                <a:uFillTx/>
                <a:latin typeface="Arial" charset="0"/>
                <a:ea typeface="MS Gothic" pitchFamily="49"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GB" sz="1000" b="1" i="0" u="none" strike="noStrike" kern="1200" cap="none" spc="0" normalizeH="0" baseline="0" noProof="0">
              <a:ln>
                <a:noFill/>
              </a:ln>
              <a:solidFill>
                <a:prstClr val="white"/>
              </a:solidFill>
              <a:effectLst/>
              <a:uLnTx/>
              <a:uFillTx/>
              <a:latin typeface="Arial" charset="0"/>
              <a:ea typeface="MS Gothic" pitchFamily="49" charset="-128"/>
              <a:cs typeface="+mn-cs"/>
            </a:endParaRPr>
          </a:p>
        </p:txBody>
      </p:sp>
      <p:sp>
        <p:nvSpPr>
          <p:cNvPr id="2" name="Titel 1"/>
          <p:cNvSpPr>
            <a:spLocks noGrp="1"/>
          </p:cNvSpPr>
          <p:nvPr>
            <p:ph type="title"/>
          </p:nvPr>
        </p:nvSpPr>
        <p:spPr>
          <a:xfrm>
            <a:off x="292963" y="135426"/>
            <a:ext cx="6784529" cy="565638"/>
          </a:xfrm>
        </p:spPr>
        <p:txBody>
          <a:bodyPr/>
          <a:lstStyle/>
          <a:p>
            <a:r>
              <a:rPr lang="nl-BE" dirty="0" err="1"/>
              <a:t>IBA’s</a:t>
            </a:r>
            <a:endParaRPr lang="nl-BE" dirty="0"/>
          </a:p>
        </p:txBody>
      </p:sp>
      <p:pic>
        <p:nvPicPr>
          <p:cNvPr id="3" name="Afbeelding 2"/>
          <p:cNvPicPr>
            <a:picLocks noChangeAspect="1"/>
          </p:cNvPicPr>
          <p:nvPr/>
        </p:nvPicPr>
        <p:blipFill>
          <a:blip r:embed="rId2"/>
          <a:stretch>
            <a:fillRect/>
          </a:stretch>
        </p:blipFill>
        <p:spPr>
          <a:xfrm>
            <a:off x="363984" y="610645"/>
            <a:ext cx="8353887" cy="5822630"/>
          </a:xfrm>
          <a:prstGeom prst="rect">
            <a:avLst/>
          </a:prstGeom>
        </p:spPr>
      </p:pic>
    </p:spTree>
    <p:extLst>
      <p:ext uri="{BB962C8B-B14F-4D97-AF65-F5344CB8AC3E}">
        <p14:creationId xmlns:p14="http://schemas.microsoft.com/office/powerpoint/2010/main" val="19938070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jdelijke aanduiding voor tekst 14">
            <a:extLst>
              <a:ext uri="{FF2B5EF4-FFF2-40B4-BE49-F238E27FC236}">
                <a16:creationId xmlns:a16="http://schemas.microsoft.com/office/drawing/2014/main" id="{895471B5-4C02-48D8-A733-C4DC0EF5D31F}"/>
              </a:ext>
            </a:extLst>
          </p:cNvPr>
          <p:cNvSpPr>
            <a:spLocks noGrp="1"/>
          </p:cNvSpPr>
          <p:nvPr>
            <p:ph type="body" sz="quarter" idx="11"/>
          </p:nvPr>
        </p:nvSpPr>
        <p:spPr>
          <a:xfrm>
            <a:off x="7812088" y="260350"/>
            <a:ext cx="3168650" cy="431800"/>
          </a:xfrm>
        </p:spPr>
        <p:txBody>
          <a:bodyPr rtlCol="0">
            <a:normAutofit/>
          </a:bodyPr>
          <a:lstStyle/>
          <a:p>
            <a:pPr marL="0" indent="0" eaLnBrk="1" fontAlgn="auto" hangingPunct="1">
              <a:spcAft>
                <a:spcPts val="0"/>
              </a:spcAft>
              <a:defRPr/>
            </a:pPr>
            <a:r>
              <a:rPr lang="nl-BE" dirty="0"/>
              <a:t>10/10/2017</a:t>
            </a:r>
          </a:p>
        </p:txBody>
      </p:sp>
      <p:sp>
        <p:nvSpPr>
          <p:cNvPr id="9219" name="Titel 13">
            <a:extLst>
              <a:ext uri="{FF2B5EF4-FFF2-40B4-BE49-F238E27FC236}">
                <a16:creationId xmlns:a16="http://schemas.microsoft.com/office/drawing/2014/main" id="{DA22B4D0-5FCB-48D8-94CA-888E9AE4D81E}"/>
              </a:ext>
            </a:extLst>
          </p:cNvPr>
          <p:cNvSpPr>
            <a:spLocks noGrp="1"/>
          </p:cNvSpPr>
          <p:nvPr>
            <p:ph type="title"/>
          </p:nvPr>
        </p:nvSpPr>
        <p:spPr>
          <a:xfrm>
            <a:off x="395288" y="765175"/>
            <a:ext cx="8640762" cy="1871663"/>
          </a:xfrm>
        </p:spPr>
        <p:txBody>
          <a:bodyPr/>
          <a:lstStyle/>
          <a:p>
            <a:pPr algn="ctr"/>
            <a:r>
              <a:rPr lang="nl-BE" altLang="nl-BE" sz="3600"/>
              <a:t>Derde werkgroep IP Molenbeek-Bollaak:</a:t>
            </a:r>
            <a:br>
              <a:rPr lang="nl-BE" altLang="nl-BE" sz="3600"/>
            </a:br>
            <a:r>
              <a:rPr lang="nl-BE" altLang="nl-BE" sz="3600"/>
              <a:t>gemeentelijke riolering</a:t>
            </a:r>
            <a:br>
              <a:rPr lang="nl-BE" altLang="nl-BE" sz="3200"/>
            </a:br>
            <a:r>
              <a:rPr lang="nl-BE" altLang="nl-BE" sz="2800"/>
              <a:t>Malle- Rijkevorsel – Vorselaar - Zandhoven -Zoersel</a:t>
            </a:r>
            <a:endParaRPr lang="nl-BE" altLang="nl-BE" sz="1800"/>
          </a:p>
        </p:txBody>
      </p:sp>
    </p:spTree>
    <p:extLst>
      <p:ext uri="{BB962C8B-B14F-4D97-AF65-F5344CB8AC3E}">
        <p14:creationId xmlns:p14="http://schemas.microsoft.com/office/powerpoint/2010/main" val="35425719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el 1">
            <a:extLst>
              <a:ext uri="{FF2B5EF4-FFF2-40B4-BE49-F238E27FC236}">
                <a16:creationId xmlns:a16="http://schemas.microsoft.com/office/drawing/2014/main" id="{8D3BB759-A341-4D7B-A2CA-81817899AD78}"/>
              </a:ext>
            </a:extLst>
          </p:cNvPr>
          <p:cNvSpPr>
            <a:spLocks noGrp="1"/>
          </p:cNvSpPr>
          <p:nvPr>
            <p:ph type="title"/>
          </p:nvPr>
        </p:nvSpPr>
        <p:spPr>
          <a:xfrm>
            <a:off x="457200" y="620713"/>
            <a:ext cx="8229600" cy="576262"/>
          </a:xfrm>
        </p:spPr>
        <p:txBody>
          <a:bodyPr/>
          <a:lstStyle/>
          <a:p>
            <a:pPr eaLnBrk="1" hangingPunct="1"/>
            <a:r>
              <a:rPr lang="nl-BE" altLang="nl-BE"/>
              <a:t>Inhoud presentatie</a:t>
            </a:r>
          </a:p>
        </p:txBody>
      </p:sp>
      <p:sp>
        <p:nvSpPr>
          <p:cNvPr id="10244" name="Rectangle 27">
            <a:extLst>
              <a:ext uri="{FF2B5EF4-FFF2-40B4-BE49-F238E27FC236}">
                <a16:creationId xmlns:a16="http://schemas.microsoft.com/office/drawing/2014/main" id="{A378DFA8-628D-492A-B897-96900C71B777}"/>
              </a:ext>
            </a:extLst>
          </p:cNvPr>
          <p:cNvSpPr txBox="1">
            <a:spLocks noChangeArrowheads="1"/>
          </p:cNvSpPr>
          <p:nvPr/>
        </p:nvSpPr>
        <p:spPr bwMode="auto">
          <a:xfrm>
            <a:off x="0" y="895350"/>
            <a:ext cx="8893175"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chemeClr val="bg2"/>
              </a:buClr>
              <a:buFont typeface="Arial" charset="0"/>
              <a:buChar char="•"/>
              <a:defRPr sz="2800">
                <a:solidFill>
                  <a:schemeClr val="tx1"/>
                </a:solidFill>
                <a:latin typeface="Calibri" pitchFamily="34" charset="0"/>
              </a:defRPr>
            </a:lvl1pPr>
            <a:lvl2pPr marL="914400" indent="-457200" eaLnBrk="0" hangingPunct="0">
              <a:spcBef>
                <a:spcPct val="20000"/>
              </a:spcBef>
              <a:buFont typeface="Arial" charset="0"/>
              <a:buChar char="–"/>
              <a:defRPr sz="2400">
                <a:solidFill>
                  <a:schemeClr val="tx1"/>
                </a:solidFill>
                <a:latin typeface="Calibri" pitchFamily="34" charset="0"/>
              </a:defRPr>
            </a:lvl2pPr>
            <a:lvl3pPr marL="1143000" indent="-228600" eaLnBrk="0" hangingPunct="0">
              <a:spcBef>
                <a:spcPct val="20000"/>
              </a:spcBef>
              <a:buFont typeface="Arial" charset="0"/>
              <a:buChar char="•"/>
              <a:defRPr sz="2000">
                <a:solidFill>
                  <a:schemeClr val="tx1"/>
                </a:solidFill>
                <a:latin typeface="Calibri" pitchFamily="34" charset="0"/>
              </a:defRPr>
            </a:lvl3pPr>
            <a:lvl4pPr marL="1600200" indent="-228600" eaLnBrk="0" hangingPunct="0">
              <a:spcBef>
                <a:spcPct val="20000"/>
              </a:spcBef>
              <a:buFont typeface="Arial" charset="0"/>
              <a:buChar char="–"/>
              <a:defRPr>
                <a:solidFill>
                  <a:schemeClr val="tx1"/>
                </a:solidFill>
                <a:latin typeface="Calibri" pitchFamily="34" charset="0"/>
              </a:defRPr>
            </a:lvl4pPr>
            <a:lvl5pPr marL="2057400" indent="-228600" eaLnBrk="0" hangingPunct="0">
              <a:spcBef>
                <a:spcPct val="20000"/>
              </a:spcBef>
              <a:buFont typeface="Courier New" pitchFamily="49" charset="0"/>
              <a:buChar char="o"/>
              <a:defRPr>
                <a:solidFill>
                  <a:schemeClr val="tx1"/>
                </a:solidFill>
                <a:latin typeface="Calibri" pitchFamily="34" charset="0"/>
              </a:defRPr>
            </a:lvl5pPr>
            <a:lvl6pPr marL="25146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6pPr>
            <a:lvl7pPr marL="29718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7pPr>
            <a:lvl8pPr marL="34290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8pPr>
            <a:lvl9pPr marL="38862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9pPr>
          </a:lstStyle>
          <a:p>
            <a:pPr marL="914400" marR="0" lvl="1" indent="-457200" algn="l" defTabSz="914400" rtl="0" eaLnBrk="1" fontAlgn="base" latinLnBrk="0" hangingPunct="1">
              <a:lnSpc>
                <a:spcPct val="80000"/>
              </a:lnSpc>
              <a:spcBef>
                <a:spcPct val="20000"/>
              </a:spcBef>
              <a:spcAft>
                <a:spcPct val="0"/>
              </a:spcAft>
              <a:buClr>
                <a:srgbClr val="1E75AF"/>
              </a:buClr>
              <a:buSzTx/>
              <a:buFont typeface="Calibri" pitchFamily="34" charset="0"/>
              <a:buAutoNum type="arabicPeriod"/>
              <a:tabLst/>
              <a:defRPr/>
            </a:pPr>
            <a:endParaRPr kumimoji="0" lang="nl-BE" altLang="nl-BE" sz="2400" b="0" i="0" u="none" strike="noStrike" kern="1200" cap="none" spc="0" normalizeH="0" baseline="0" noProof="0" dirty="0">
              <a:ln>
                <a:noFill/>
              </a:ln>
              <a:solidFill>
                <a:srgbClr val="19335F"/>
              </a:solidFill>
              <a:effectLst>
                <a:outerShdw blurRad="38100" dist="38100" dir="2700000" algn="tl">
                  <a:srgbClr val="000000">
                    <a:alpha val="43137"/>
                  </a:srgbClr>
                </a:outerShdw>
              </a:effectLst>
              <a:uLnTx/>
              <a:uFillTx/>
              <a:latin typeface="Calibri" pitchFamily="34" charset="0"/>
              <a:ea typeface="+mn-ea"/>
              <a:cs typeface="Arial" charset="0"/>
            </a:endParaRPr>
          </a:p>
          <a:p>
            <a:pPr marL="914400" marR="0" lvl="1" indent="-457200" algn="l" defTabSz="914400" rtl="0" eaLnBrk="1" fontAlgn="base" latinLnBrk="0" hangingPunct="1">
              <a:lnSpc>
                <a:spcPct val="80000"/>
              </a:lnSpc>
              <a:spcBef>
                <a:spcPct val="20000"/>
              </a:spcBef>
              <a:spcAft>
                <a:spcPct val="0"/>
              </a:spcAft>
              <a:buClrTx/>
              <a:buSzTx/>
              <a:buFont typeface="Calibri" pitchFamily="34" charset="0"/>
              <a:buAutoNum type="arabicPeriod"/>
              <a:tabLst/>
              <a:defRPr/>
            </a:pPr>
            <a:endParaRPr kumimoji="0" lang="nl-BE" altLang="nl-BE" sz="2400" b="0" i="0" u="none" strike="noStrike" kern="1200" cap="none" spc="0" normalizeH="0" baseline="0" noProof="0" dirty="0">
              <a:ln>
                <a:noFill/>
              </a:ln>
              <a:solidFill>
                <a:srgbClr val="19335F"/>
              </a:solidFill>
              <a:effectLst>
                <a:outerShdw blurRad="38100" dist="38100" dir="2700000" algn="tl">
                  <a:srgbClr val="000000">
                    <a:alpha val="43137"/>
                  </a:srgbClr>
                </a:outerShdw>
              </a:effectLst>
              <a:uLnTx/>
              <a:uFillTx/>
              <a:latin typeface="Calibri" pitchFamily="34" charset="0"/>
              <a:ea typeface="+mn-ea"/>
              <a:cs typeface="Arial" charset="0"/>
            </a:endParaRPr>
          </a:p>
          <a:p>
            <a:pPr marL="914400" marR="0" lvl="1" indent="-457200" algn="l" defTabSz="914400" rtl="0" eaLnBrk="1" fontAlgn="base" latinLnBrk="0" hangingPunct="1">
              <a:lnSpc>
                <a:spcPct val="80000"/>
              </a:lnSpc>
              <a:spcBef>
                <a:spcPct val="20000"/>
              </a:spcBef>
              <a:spcAft>
                <a:spcPct val="0"/>
              </a:spcAft>
              <a:buClrTx/>
              <a:buSzTx/>
              <a:buFont typeface="Calibri" pitchFamily="34" charset="0"/>
              <a:buAutoNum type="arabicPeriod"/>
              <a:tabLst/>
              <a:defRPr/>
            </a:pPr>
            <a:r>
              <a:rPr kumimoji="0" lang="nl-BE" sz="2400" b="0" i="0" u="none" strike="noStrike" kern="1200" cap="none" spc="0" normalizeH="0" baseline="0" noProof="0" dirty="0">
                <a:ln>
                  <a:noFill/>
                </a:ln>
                <a:solidFill>
                  <a:srgbClr val="19335F"/>
                </a:solidFill>
                <a:effectLst>
                  <a:outerShdw blurRad="38100" dist="38100" dir="2700000" algn="tl">
                    <a:srgbClr val="000000">
                      <a:alpha val="43137"/>
                    </a:srgbClr>
                  </a:outerShdw>
                </a:effectLst>
                <a:uLnTx/>
                <a:uFillTx/>
                <a:latin typeface="Calibri" pitchFamily="34" charset="0"/>
                <a:ea typeface="+mn-ea"/>
                <a:cs typeface="Arial" charset="0"/>
              </a:rPr>
              <a:t>Stand van zaken van uitvoering van de prioritaire projecten</a:t>
            </a:r>
          </a:p>
          <a:p>
            <a:pPr marL="1143000" marR="0" lvl="2" indent="-228600" algn="l" defTabSz="914400" rtl="0" eaLnBrk="1" fontAlgn="base" latinLnBrk="0" hangingPunct="1">
              <a:lnSpc>
                <a:spcPct val="80000"/>
              </a:lnSpc>
              <a:spcBef>
                <a:spcPct val="20000"/>
              </a:spcBef>
              <a:spcAft>
                <a:spcPct val="0"/>
              </a:spcAft>
              <a:buClrTx/>
              <a:buSzTx/>
              <a:buFont typeface="Wingdings" panose="05000000000000000000" pitchFamily="2" charset="2"/>
              <a:buChar char="§"/>
              <a:tabLst/>
              <a:defRPr/>
            </a:pPr>
            <a:r>
              <a:rPr kumimoji="0" lang="nl-BE" sz="2000" b="0" i="0" u="none" strike="noStrike" kern="1200" cap="none" spc="0" normalizeH="0" baseline="0" noProof="0" dirty="0">
                <a:ln>
                  <a:noFill/>
                </a:ln>
                <a:solidFill>
                  <a:srgbClr val="19335F"/>
                </a:solidFill>
                <a:effectLst>
                  <a:outerShdw blurRad="38100" dist="38100" dir="2700000" algn="tl">
                    <a:srgbClr val="000000">
                      <a:alpha val="43137"/>
                    </a:srgbClr>
                  </a:outerShdw>
                </a:effectLst>
                <a:uLnTx/>
                <a:uFillTx/>
                <a:latin typeface="Calibri" pitchFamily="34" charset="0"/>
                <a:ea typeface="+mn-ea"/>
                <a:cs typeface="Arial" charset="0"/>
              </a:rPr>
              <a:t>Actor gemeente</a:t>
            </a:r>
          </a:p>
          <a:p>
            <a:pPr marL="1143000" marR="0" lvl="2" indent="-228600" algn="l" defTabSz="914400" rtl="0" eaLnBrk="1" fontAlgn="base" latinLnBrk="0" hangingPunct="1">
              <a:lnSpc>
                <a:spcPct val="80000"/>
              </a:lnSpc>
              <a:spcBef>
                <a:spcPct val="20000"/>
              </a:spcBef>
              <a:spcAft>
                <a:spcPct val="0"/>
              </a:spcAft>
              <a:buClrTx/>
              <a:buSzTx/>
              <a:buFont typeface="Wingdings" panose="05000000000000000000" pitchFamily="2" charset="2"/>
              <a:buChar char="§"/>
              <a:tabLst/>
              <a:defRPr/>
            </a:pPr>
            <a:r>
              <a:rPr kumimoji="0" lang="nl-BE" sz="2000" b="0" i="0" u="none" strike="noStrike" kern="1200" cap="none" spc="0" normalizeH="0" baseline="0" noProof="0" dirty="0">
                <a:ln>
                  <a:noFill/>
                </a:ln>
                <a:solidFill>
                  <a:srgbClr val="19335F"/>
                </a:solidFill>
                <a:effectLst>
                  <a:outerShdw blurRad="38100" dist="38100" dir="2700000" algn="tl">
                    <a:srgbClr val="000000">
                      <a:alpha val="43137"/>
                    </a:srgbClr>
                  </a:outerShdw>
                </a:effectLst>
                <a:uLnTx/>
                <a:uFillTx/>
                <a:latin typeface="Calibri" pitchFamily="34" charset="0"/>
                <a:ea typeface="+mn-ea"/>
                <a:cs typeface="Arial" charset="0"/>
              </a:rPr>
              <a:t>Actor privaat</a:t>
            </a:r>
          </a:p>
          <a:p>
            <a:pPr marL="914400" marR="0" lvl="1" indent="-457200" algn="l" defTabSz="914400" rtl="0" eaLnBrk="1" fontAlgn="base" latinLnBrk="0" hangingPunct="1">
              <a:lnSpc>
                <a:spcPct val="80000"/>
              </a:lnSpc>
              <a:spcBef>
                <a:spcPct val="20000"/>
              </a:spcBef>
              <a:spcAft>
                <a:spcPct val="0"/>
              </a:spcAft>
              <a:buClrTx/>
              <a:buSzTx/>
              <a:buFont typeface="Calibri" pitchFamily="34" charset="0"/>
              <a:buAutoNum type="arabicPeriod"/>
              <a:tabLst/>
              <a:defRPr/>
            </a:pPr>
            <a:endParaRPr kumimoji="0" lang="nl-BE" altLang="nl-BE" sz="2400" b="0" i="0" u="none" strike="noStrike" kern="1200" cap="none" spc="0" normalizeH="0" baseline="0" noProof="0" dirty="0">
              <a:ln>
                <a:noFill/>
              </a:ln>
              <a:solidFill>
                <a:srgbClr val="19335F"/>
              </a:solidFill>
              <a:effectLst>
                <a:outerShdw blurRad="38100" dist="38100" dir="2700000" algn="tl">
                  <a:srgbClr val="000000">
                    <a:alpha val="43137"/>
                  </a:srgbClr>
                </a:outerShdw>
              </a:effectLst>
              <a:uLnTx/>
              <a:uFillTx/>
              <a:latin typeface="Calibri" pitchFamily="34" charset="0"/>
              <a:ea typeface="+mn-ea"/>
              <a:cs typeface="Arial" charset="0"/>
            </a:endParaRPr>
          </a:p>
          <a:p>
            <a:pPr marL="914400" marR="0" lvl="1" indent="-457200" algn="l" defTabSz="914400" rtl="0" eaLnBrk="1" fontAlgn="base" latinLnBrk="0" hangingPunct="1">
              <a:lnSpc>
                <a:spcPct val="80000"/>
              </a:lnSpc>
              <a:spcBef>
                <a:spcPct val="20000"/>
              </a:spcBef>
              <a:spcAft>
                <a:spcPct val="0"/>
              </a:spcAft>
              <a:buClrTx/>
              <a:buSzTx/>
              <a:buFont typeface="Calibri" pitchFamily="34" charset="0"/>
              <a:buAutoNum type="arabicPeriod"/>
              <a:tabLst/>
              <a:defRPr/>
            </a:pPr>
            <a:r>
              <a:rPr kumimoji="0" lang="nl-BE" sz="2400" b="0" i="0" u="none" strike="noStrike" kern="1200" cap="none" spc="0" normalizeH="0" baseline="0" noProof="0" dirty="0">
                <a:ln>
                  <a:noFill/>
                </a:ln>
                <a:solidFill>
                  <a:srgbClr val="19335F"/>
                </a:solidFill>
                <a:effectLst>
                  <a:outerShdw blurRad="38100" dist="38100" dir="2700000" algn="tl">
                    <a:srgbClr val="000000">
                      <a:alpha val="43137"/>
                    </a:srgbClr>
                  </a:outerShdw>
                </a:effectLst>
                <a:uLnTx/>
                <a:uFillTx/>
                <a:latin typeface="Calibri" pitchFamily="34" charset="0"/>
                <a:ea typeface="+mn-ea"/>
                <a:cs typeface="Arial" charset="0"/>
              </a:rPr>
              <a:t>Stand van zaken van uitvoering van de prioritaire </a:t>
            </a:r>
            <a:r>
              <a:rPr kumimoji="0" lang="nl-BE" sz="2400" b="0" i="0" u="none" strike="noStrike" kern="1200" cap="none" spc="0" normalizeH="0" baseline="0" noProof="0" dirty="0" err="1">
                <a:ln>
                  <a:noFill/>
                </a:ln>
                <a:solidFill>
                  <a:srgbClr val="19335F"/>
                </a:solidFill>
                <a:effectLst>
                  <a:outerShdw blurRad="38100" dist="38100" dir="2700000" algn="tl">
                    <a:srgbClr val="000000">
                      <a:alpha val="43137"/>
                    </a:srgbClr>
                  </a:outerShdw>
                </a:effectLst>
                <a:uLnTx/>
                <a:uFillTx/>
                <a:latin typeface="Calibri" pitchFamily="34" charset="0"/>
                <a:ea typeface="+mn-ea"/>
                <a:cs typeface="Arial" charset="0"/>
              </a:rPr>
              <a:t>IBA’s</a:t>
            </a:r>
            <a:r>
              <a:rPr kumimoji="0" lang="nl-BE" sz="2400" b="0" i="0" u="none" strike="noStrike" kern="1200" cap="none" spc="0" normalizeH="0" baseline="0" noProof="0" dirty="0">
                <a:ln>
                  <a:noFill/>
                </a:ln>
                <a:solidFill>
                  <a:srgbClr val="19335F"/>
                </a:solidFill>
                <a:effectLst>
                  <a:outerShdw blurRad="38100" dist="38100" dir="2700000" algn="tl">
                    <a:srgbClr val="000000">
                      <a:alpha val="43137"/>
                    </a:srgbClr>
                  </a:outerShdw>
                </a:effectLst>
                <a:uLnTx/>
                <a:uFillTx/>
                <a:latin typeface="Calibri" pitchFamily="34" charset="0"/>
                <a:ea typeface="+mn-ea"/>
                <a:cs typeface="Arial" charset="0"/>
              </a:rPr>
              <a:t> </a:t>
            </a:r>
          </a:p>
          <a:p>
            <a:pPr marL="914400" marR="0" lvl="1" indent="-457200" algn="l" defTabSz="914400" rtl="0" eaLnBrk="1" fontAlgn="base" latinLnBrk="0" hangingPunct="1">
              <a:lnSpc>
                <a:spcPct val="80000"/>
              </a:lnSpc>
              <a:spcBef>
                <a:spcPct val="20000"/>
              </a:spcBef>
              <a:spcAft>
                <a:spcPct val="0"/>
              </a:spcAft>
              <a:buClrTx/>
              <a:buSzTx/>
              <a:buFont typeface="Calibri" pitchFamily="34" charset="0"/>
              <a:buAutoNum type="arabicPeriod"/>
              <a:tabLst/>
              <a:defRPr/>
            </a:pPr>
            <a:endParaRPr kumimoji="0" lang="nl-BE" sz="2400" b="0" i="0" u="none" strike="noStrike" kern="1200" cap="none" spc="0" normalizeH="0" baseline="0" noProof="0" dirty="0">
              <a:ln>
                <a:noFill/>
              </a:ln>
              <a:solidFill>
                <a:srgbClr val="19335F"/>
              </a:solidFill>
              <a:effectLst>
                <a:outerShdw blurRad="38100" dist="38100" dir="2700000" algn="tl">
                  <a:srgbClr val="000000">
                    <a:alpha val="43137"/>
                  </a:srgbClr>
                </a:outerShdw>
              </a:effectLst>
              <a:uLnTx/>
              <a:uFillTx/>
              <a:latin typeface="Calibri" pitchFamily="34" charset="0"/>
              <a:ea typeface="+mn-ea"/>
              <a:cs typeface="Arial" charset="0"/>
            </a:endParaRPr>
          </a:p>
          <a:p>
            <a:pPr marL="914400" marR="0" lvl="1" indent="-457200" algn="l" defTabSz="914400" rtl="0" eaLnBrk="1" fontAlgn="base" latinLnBrk="0" hangingPunct="1">
              <a:lnSpc>
                <a:spcPct val="80000"/>
              </a:lnSpc>
              <a:spcBef>
                <a:spcPct val="20000"/>
              </a:spcBef>
              <a:spcAft>
                <a:spcPct val="0"/>
              </a:spcAft>
              <a:buClrTx/>
              <a:buSzTx/>
              <a:buFont typeface="Calibri" pitchFamily="34" charset="0"/>
              <a:buAutoNum type="arabicPeriod"/>
              <a:tabLst/>
              <a:defRPr/>
            </a:pPr>
            <a:r>
              <a:rPr kumimoji="0" lang="nl-BE" sz="2400" b="0" i="0" u="none" strike="noStrike" kern="1200" cap="none" spc="0" normalizeH="0" baseline="0" noProof="0" dirty="0">
                <a:ln>
                  <a:noFill/>
                </a:ln>
                <a:solidFill>
                  <a:srgbClr val="19335F"/>
                </a:solidFill>
                <a:effectLst>
                  <a:outerShdw blurRad="38100" dist="38100" dir="2700000" algn="tl">
                    <a:srgbClr val="000000">
                      <a:alpha val="43137"/>
                    </a:srgbClr>
                  </a:outerShdw>
                </a:effectLst>
                <a:uLnTx/>
                <a:uFillTx/>
                <a:latin typeface="Calibri" pitchFamily="34" charset="0"/>
                <a:ea typeface="+mn-ea"/>
                <a:cs typeface="Arial" charset="0"/>
              </a:rPr>
              <a:t>Welke knelpunten/overstorten zijn er aanwezig in het gebied?</a:t>
            </a:r>
          </a:p>
          <a:p>
            <a:pPr marL="342900" marR="0" lvl="0" indent="-342900" algn="l" defTabSz="914400" rtl="0" eaLnBrk="1" fontAlgn="base" latinLnBrk="0" hangingPunct="1">
              <a:lnSpc>
                <a:spcPct val="80000"/>
              </a:lnSpc>
              <a:spcBef>
                <a:spcPct val="20000"/>
              </a:spcBef>
              <a:spcAft>
                <a:spcPct val="0"/>
              </a:spcAft>
              <a:buClr>
                <a:srgbClr val="1E75AF"/>
              </a:buClr>
              <a:buSzTx/>
              <a:buFontTx/>
              <a:buChar char="•"/>
              <a:tabLst/>
              <a:defRPr/>
            </a:pPr>
            <a:endParaRPr kumimoji="0" lang="nl-BE" altLang="nl-BE" sz="2000" b="0" i="0" u="none" strike="noStrike" kern="1200" cap="none" spc="0" normalizeH="0" baseline="0" noProof="0" dirty="0">
              <a:ln>
                <a:noFill/>
              </a:ln>
              <a:solidFill>
                <a:srgbClr val="19335F"/>
              </a:solidFill>
              <a:effectLst>
                <a:outerShdw blurRad="38100" dist="38100" dir="2700000" algn="tl">
                  <a:srgbClr val="000000">
                    <a:alpha val="43137"/>
                  </a:srgbClr>
                </a:outerShdw>
              </a:effectLst>
              <a:uLnTx/>
              <a:uFillTx/>
              <a:latin typeface="Calibri" pitchFamily="34" charset="0"/>
              <a:ea typeface="+mn-ea"/>
              <a:cs typeface="Arial" charset="0"/>
            </a:endParaRPr>
          </a:p>
          <a:p>
            <a:pPr marL="342900" marR="0" lvl="0" indent="-342900" algn="l" defTabSz="914400" rtl="0" eaLnBrk="1" fontAlgn="base" latinLnBrk="0" hangingPunct="1">
              <a:lnSpc>
                <a:spcPct val="80000"/>
              </a:lnSpc>
              <a:spcBef>
                <a:spcPct val="20000"/>
              </a:spcBef>
              <a:spcAft>
                <a:spcPct val="0"/>
              </a:spcAft>
              <a:buClr>
                <a:srgbClr val="1E75AF"/>
              </a:buClr>
              <a:buSzTx/>
              <a:buFontTx/>
              <a:buChar char="•"/>
              <a:tabLst/>
              <a:defRPr/>
            </a:pPr>
            <a:endParaRPr kumimoji="0" lang="nl-BE" altLang="nl-BE" sz="2800" b="0" i="0" u="none" strike="noStrike" kern="1200" cap="none" spc="0" normalizeH="0" baseline="0" noProof="0" dirty="0">
              <a:ln>
                <a:noFill/>
              </a:ln>
              <a:solidFill>
                <a:srgbClr val="19335F"/>
              </a:solidFill>
              <a:effectLst>
                <a:outerShdw blurRad="38100" dist="38100" dir="2700000" algn="tl">
                  <a:srgbClr val="000000">
                    <a:alpha val="43137"/>
                  </a:srgbClr>
                </a:outerShdw>
              </a:effectLst>
              <a:uLnTx/>
              <a:uFillTx/>
              <a:latin typeface="Calibri" pitchFamily="34" charset="0"/>
              <a:ea typeface="+mn-ea"/>
              <a:cs typeface="Arial" charset="0"/>
            </a:endParaRPr>
          </a:p>
        </p:txBody>
      </p:sp>
    </p:spTree>
    <p:extLst>
      <p:ext uri="{BB962C8B-B14F-4D97-AF65-F5344CB8AC3E}">
        <p14:creationId xmlns:p14="http://schemas.microsoft.com/office/powerpoint/2010/main" val="21265369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el 1">
            <a:extLst>
              <a:ext uri="{FF2B5EF4-FFF2-40B4-BE49-F238E27FC236}">
                <a16:creationId xmlns:a16="http://schemas.microsoft.com/office/drawing/2014/main" id="{6D10D3DD-171C-455F-99FC-0A644B6032E2}"/>
              </a:ext>
            </a:extLst>
          </p:cNvPr>
          <p:cNvSpPr txBox="1">
            <a:spLocks/>
          </p:cNvSpPr>
          <p:nvPr/>
        </p:nvSpPr>
        <p:spPr bwMode="auto">
          <a:xfrm>
            <a:off x="-180975" y="260350"/>
            <a:ext cx="8747125"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36000" bIns="36000" anchor="b"/>
          <a:lstStyle>
            <a:lvl1pPr>
              <a:spcBef>
                <a:spcPct val="20000"/>
              </a:spcBef>
              <a:buClr>
                <a:schemeClr val="bg2"/>
              </a:buClr>
              <a:buFont typeface="Arial" panose="020B0604020202020204" pitchFamily="34" charset="0"/>
              <a:buChar char="•"/>
              <a:defRPr sz="2800">
                <a:solidFill>
                  <a:schemeClr val="tx1"/>
                </a:solidFill>
                <a:latin typeface="Calibri" panose="020F0502020204030204" pitchFamily="34" charset="0"/>
              </a:defRPr>
            </a:lvl1pPr>
            <a:lvl2pPr marL="623888" indent="-265113">
              <a:spcBef>
                <a:spcPct val="20000"/>
              </a:spcBef>
              <a:buFont typeface="Arial" panose="020B0604020202020204" pitchFamily="34" charset="0"/>
              <a:buChar char="–"/>
              <a:defRPr sz="2400">
                <a:solidFill>
                  <a:schemeClr val="tx1"/>
                </a:solidFill>
                <a:latin typeface="Calibri" panose="020F0502020204030204" pitchFamily="34" charset="0"/>
              </a:defRPr>
            </a:lvl2pPr>
            <a:lvl3pPr marL="982663" indent="-265113">
              <a:spcBef>
                <a:spcPct val="20000"/>
              </a:spcBef>
              <a:buFont typeface="Arial" panose="020B0604020202020204" pitchFamily="34" charset="0"/>
              <a:buChar char="•"/>
              <a:defRPr sz="2000">
                <a:solidFill>
                  <a:schemeClr val="tx1"/>
                </a:solidFill>
                <a:latin typeface="Calibri" panose="020F0502020204030204" pitchFamily="34" charset="0"/>
              </a:defRPr>
            </a:lvl3pPr>
            <a:lvl4pPr marL="1255713" indent="-273050">
              <a:spcBef>
                <a:spcPct val="20000"/>
              </a:spcBef>
              <a:buFont typeface="Arial" panose="020B0604020202020204" pitchFamily="34" charset="0"/>
              <a:buChar char="–"/>
              <a:defRPr>
                <a:solidFill>
                  <a:schemeClr val="tx1"/>
                </a:solidFill>
                <a:latin typeface="Calibri" panose="020F0502020204030204" pitchFamily="34" charset="0"/>
              </a:defRPr>
            </a:lvl4pPr>
            <a:lvl5pPr marL="1614488" indent="-273050">
              <a:spcBef>
                <a:spcPct val="20000"/>
              </a:spcBef>
              <a:buFont typeface="Courier New" panose="02070309020205020404" pitchFamily="49" charset="0"/>
              <a:buChar char="o"/>
              <a:defRPr>
                <a:solidFill>
                  <a:schemeClr val="tx1"/>
                </a:solidFill>
                <a:latin typeface="Calibri" panose="020F0502020204030204" pitchFamily="34" charset="0"/>
              </a:defRPr>
            </a:lvl5pPr>
            <a:lvl6pPr marL="20716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6pPr>
            <a:lvl7pPr marL="25288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7pPr>
            <a:lvl8pPr marL="29860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8pPr>
            <a:lvl9pPr marL="34432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9pPr>
          </a:lstStyle>
          <a:p>
            <a:pPr marL="358775" marR="0" lvl="1" indent="0" algn="l" defTabSz="914400" rtl="0" eaLnBrk="1" fontAlgn="base" latinLnBrk="0" hangingPunct="1">
              <a:lnSpc>
                <a:spcPct val="80000"/>
              </a:lnSpc>
              <a:spcBef>
                <a:spcPct val="0"/>
              </a:spcBef>
              <a:spcAft>
                <a:spcPct val="0"/>
              </a:spcAft>
              <a:buClrTx/>
              <a:buSzTx/>
              <a:buFont typeface="Arial" panose="020B0604020202020204" pitchFamily="34" charset="0"/>
              <a:buNone/>
              <a:tabLst/>
              <a:defRPr/>
            </a:pPr>
            <a:r>
              <a:rPr kumimoji="0" lang="nl-BE" sz="2800" b="1" i="0" u="none" strike="noStrike" kern="1200" cap="none" spc="0" normalizeH="0" baseline="0" noProof="0" dirty="0">
                <a:ln>
                  <a:noFill/>
                </a:ln>
                <a:solidFill>
                  <a:srgbClr val="1E75AF"/>
                </a:solidFill>
                <a:effectLst/>
                <a:uLnTx/>
                <a:uFillTx/>
                <a:latin typeface="Calibri"/>
                <a:ea typeface="+mn-ea"/>
                <a:cs typeface="Arial" panose="020B0604020202020204" pitchFamily="34" charset="0"/>
              </a:rPr>
              <a:t>Stand van zaken van uitvoering van de prioritaire projecten</a:t>
            </a:r>
          </a:p>
        </p:txBody>
      </p:sp>
      <p:sp>
        <p:nvSpPr>
          <p:cNvPr id="4" name="Rectangle 27">
            <a:extLst>
              <a:ext uri="{FF2B5EF4-FFF2-40B4-BE49-F238E27FC236}">
                <a16:creationId xmlns:a16="http://schemas.microsoft.com/office/drawing/2014/main" id="{4FAC10F3-4A59-4966-9B4E-89793500ED8D}"/>
              </a:ext>
            </a:extLst>
          </p:cNvPr>
          <p:cNvSpPr txBox="1">
            <a:spLocks noChangeArrowheads="1"/>
          </p:cNvSpPr>
          <p:nvPr/>
        </p:nvSpPr>
        <p:spPr bwMode="auto">
          <a:xfrm>
            <a:off x="0" y="908050"/>
            <a:ext cx="9144000"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chemeClr val="bg2"/>
              </a:buClr>
              <a:buFont typeface="Arial" charset="0"/>
              <a:buChar char="•"/>
              <a:defRPr sz="2800">
                <a:solidFill>
                  <a:schemeClr val="tx1"/>
                </a:solidFill>
                <a:latin typeface="Calibri" pitchFamily="34" charset="0"/>
              </a:defRPr>
            </a:lvl1pPr>
            <a:lvl2pPr marL="800100" indent="-342900" eaLnBrk="0" hangingPunct="0">
              <a:spcBef>
                <a:spcPct val="20000"/>
              </a:spcBef>
              <a:buFont typeface="Arial" charset="0"/>
              <a:buChar char="–"/>
              <a:defRPr sz="2400">
                <a:solidFill>
                  <a:schemeClr val="tx1"/>
                </a:solidFill>
                <a:latin typeface="Calibri" pitchFamily="34" charset="0"/>
              </a:defRPr>
            </a:lvl2pPr>
            <a:lvl3pPr marL="1143000" indent="-228600" eaLnBrk="0" hangingPunct="0">
              <a:spcBef>
                <a:spcPct val="20000"/>
              </a:spcBef>
              <a:buFont typeface="Arial" charset="0"/>
              <a:buChar char="•"/>
              <a:defRPr sz="2000">
                <a:solidFill>
                  <a:schemeClr val="tx1"/>
                </a:solidFill>
                <a:latin typeface="Calibri" pitchFamily="34" charset="0"/>
              </a:defRPr>
            </a:lvl3pPr>
            <a:lvl4pPr marL="1600200" indent="-228600" eaLnBrk="0" hangingPunct="0">
              <a:spcBef>
                <a:spcPct val="20000"/>
              </a:spcBef>
              <a:buFont typeface="Arial" charset="0"/>
              <a:buChar char="–"/>
              <a:defRPr>
                <a:solidFill>
                  <a:schemeClr val="tx1"/>
                </a:solidFill>
                <a:latin typeface="Calibri" pitchFamily="34" charset="0"/>
              </a:defRPr>
            </a:lvl4pPr>
            <a:lvl5pPr marL="2057400" indent="-228600" eaLnBrk="0" hangingPunct="0">
              <a:spcBef>
                <a:spcPct val="20000"/>
              </a:spcBef>
              <a:buFont typeface="Courier New" pitchFamily="49" charset="0"/>
              <a:buChar char="o"/>
              <a:defRPr>
                <a:solidFill>
                  <a:schemeClr val="tx1"/>
                </a:solidFill>
                <a:latin typeface="Calibri" pitchFamily="34" charset="0"/>
              </a:defRPr>
            </a:lvl5pPr>
            <a:lvl6pPr marL="25146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6pPr>
            <a:lvl7pPr marL="29718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7pPr>
            <a:lvl8pPr marL="34290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8pPr>
            <a:lvl9pPr marL="38862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9pPr>
          </a:lstStyle>
          <a:p>
            <a:pPr marL="539750" marR="0" lvl="1" indent="0" algn="l" defTabSz="914400" rtl="0" eaLnBrk="1" fontAlgn="base" latinLnBrk="0" hangingPunct="1">
              <a:lnSpc>
                <a:spcPct val="80000"/>
              </a:lnSpc>
              <a:spcBef>
                <a:spcPct val="0"/>
              </a:spcBef>
              <a:spcAft>
                <a:spcPts val="1200"/>
              </a:spcAft>
              <a:buClrTx/>
              <a:buSzTx/>
              <a:buFont typeface="Arial" charset="0"/>
              <a:buNone/>
              <a:tabLst/>
              <a:defRPr/>
            </a:pPr>
            <a:r>
              <a:rPr kumimoji="0" lang="nl-BE" sz="2000" b="1" i="0" u="none" strike="noStrike" kern="1200" cap="none" spc="0" normalizeH="0" baseline="0" noProof="0" dirty="0">
                <a:ln>
                  <a:noFill/>
                </a:ln>
                <a:solidFill>
                  <a:srgbClr val="00B050"/>
                </a:solidFill>
                <a:effectLst/>
                <a:uLnTx/>
                <a:uFillTx/>
                <a:latin typeface="Calibri" pitchFamily="34" charset="0"/>
                <a:ea typeface="+mn-ea"/>
                <a:cs typeface="Arial" charset="0"/>
              </a:rPr>
              <a:t>Voor de gemeentes Malle, Rijkevorsel, Vorselaar, Zandhoven en Zoersel</a:t>
            </a:r>
          </a:p>
          <a:p>
            <a:pPr marL="882650" marR="0" lvl="1" indent="-342900" algn="l" defTabSz="914400" rtl="0" eaLnBrk="1" fontAlgn="base" latinLnBrk="0" hangingPunct="1">
              <a:lnSpc>
                <a:spcPct val="80000"/>
              </a:lnSpc>
              <a:spcBef>
                <a:spcPct val="0"/>
              </a:spcBef>
              <a:spcAft>
                <a:spcPts val="1200"/>
              </a:spcAft>
              <a:buClrTx/>
              <a:buSzTx/>
              <a:buFont typeface="Arial" panose="020B0604020202020204" pitchFamily="34" charset="0"/>
              <a:buChar char="•"/>
              <a:tabLst/>
              <a:defRPr/>
            </a:pPr>
            <a:r>
              <a:rPr kumimoji="0" lang="nl-BE" sz="2000" b="1" i="0" u="none" strike="noStrike" kern="1200" cap="none" spc="0" normalizeH="0" baseline="0" noProof="0" dirty="0">
                <a:ln>
                  <a:noFill/>
                </a:ln>
                <a:solidFill>
                  <a:srgbClr val="19335F"/>
                </a:solidFill>
                <a:effectLst/>
                <a:uLnTx/>
                <a:uFillTx/>
                <a:latin typeface="Calibri"/>
                <a:ea typeface="+mn-ea"/>
                <a:cs typeface="Arial" panose="020B0604020202020204" pitchFamily="34" charset="0"/>
              </a:rPr>
              <a:t>Prioriteit 1 (actor gemeente)</a:t>
            </a:r>
          </a:p>
          <a:p>
            <a:pPr marL="8826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6 projecten binnen GUP</a:t>
            </a:r>
          </a:p>
          <a:p>
            <a:pPr marL="196850" marR="0" lvl="0" indent="0" algn="l" defTabSz="914400" rtl="0" eaLnBrk="1" fontAlgn="base" latinLnBrk="0" hangingPunct="1">
              <a:lnSpc>
                <a:spcPct val="80000"/>
              </a:lnSpc>
              <a:spcBef>
                <a:spcPct val="0"/>
              </a:spcBef>
              <a:spcAft>
                <a:spcPts val="1200"/>
              </a:spcAft>
              <a:buClr>
                <a:srgbClr val="1E75AF"/>
              </a:buClr>
              <a:buSzTx/>
              <a:buFont typeface="Arial" charset="0"/>
              <a:buNone/>
              <a:tabLst/>
              <a:defRPr/>
            </a:pPr>
            <a:r>
              <a:rPr kumimoji="0" lang="nl-BE" sz="2000" b="0" i="0" u="sng" strike="noStrike" kern="1200" cap="none" spc="0" normalizeH="0" baseline="0" noProof="0" dirty="0">
                <a:ln>
                  <a:noFill/>
                </a:ln>
                <a:solidFill>
                  <a:srgbClr val="19335F"/>
                </a:solidFill>
                <a:effectLst/>
                <a:uLnTx/>
                <a:uFillTx/>
                <a:latin typeface="Calibri" pitchFamily="34" charset="0"/>
                <a:ea typeface="+mn-ea"/>
                <a:cs typeface="Arial" charset="0"/>
              </a:rPr>
              <a:t>waarvan:</a:t>
            </a:r>
          </a:p>
          <a:p>
            <a:pPr marL="8826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4 daarvan uitgevoerd</a:t>
            </a:r>
          </a:p>
          <a:p>
            <a:pPr marL="8826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1 start kortelings( aanbesteed op 30/6/2017):</a:t>
            </a:r>
            <a:b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b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GUP-13037-121; 10 IE = deel van project ‘Smeel’ te Rijkevorsel</a:t>
            </a:r>
            <a:b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br>
            <a:r>
              <a:rPr kumimoji="0" lang="nl-BE" sz="1800" b="0" i="0" u="none" strike="noStrike" kern="1200" cap="none" spc="0" normalizeH="0" baseline="0" noProof="0" dirty="0">
                <a:ln>
                  <a:noFill/>
                </a:ln>
                <a:solidFill>
                  <a:srgbClr val="FF0000"/>
                </a:solidFill>
                <a:effectLst/>
                <a:uLnTx/>
                <a:uFillTx/>
                <a:latin typeface="Calibri" pitchFamily="34" charset="0"/>
                <a:ea typeface="+mn-ea"/>
                <a:cs typeface="Arial" charset="0"/>
              </a:rPr>
              <a:t>-&gt; net buiten </a:t>
            </a:r>
            <a:r>
              <a:rPr kumimoji="0" lang="nl-BE" sz="1800" b="0" i="0" u="none" strike="noStrike" kern="1200" cap="none" spc="0" normalizeH="0" baseline="0" noProof="0" dirty="0">
                <a:ln>
                  <a:noFill/>
                </a:ln>
                <a:solidFill>
                  <a:srgbClr val="FF0000"/>
                </a:solidFill>
                <a:effectLst/>
                <a:uLnTx/>
                <a:uFillTx/>
                <a:latin typeface="Calibri" pitchFamily="34" charset="0"/>
                <a:ea typeface="+mn-ea"/>
                <a:cs typeface="Arial" panose="020B0604020202020204" pitchFamily="34" charset="0"/>
              </a:rPr>
              <a:t>stroomgebied van de Molenbeek-</a:t>
            </a:r>
            <a:r>
              <a:rPr kumimoji="0" lang="nl-BE" sz="1800" b="0" i="0" u="none" strike="noStrike" kern="1200" cap="none" spc="0" normalizeH="0" baseline="0" noProof="0" dirty="0" err="1">
                <a:ln>
                  <a:noFill/>
                </a:ln>
                <a:solidFill>
                  <a:srgbClr val="FF0000"/>
                </a:solidFill>
                <a:effectLst/>
                <a:uLnTx/>
                <a:uFillTx/>
                <a:latin typeface="Calibri" pitchFamily="34" charset="0"/>
                <a:ea typeface="+mn-ea"/>
                <a:cs typeface="Arial" panose="020B0604020202020204" pitchFamily="34" charset="0"/>
              </a:rPr>
              <a:t>Bollaak</a:t>
            </a:r>
            <a:endParaRPr kumimoji="0" lang="nl-BE" sz="1800" b="0" i="0" u="none" strike="noStrike" kern="1200" cap="none" spc="0" normalizeH="0" baseline="0" noProof="0" dirty="0">
              <a:ln>
                <a:noFill/>
              </a:ln>
              <a:solidFill>
                <a:srgbClr val="FF0000"/>
              </a:solidFill>
              <a:effectLst/>
              <a:uLnTx/>
              <a:uFillTx/>
              <a:latin typeface="Calibri" pitchFamily="34" charset="0"/>
              <a:ea typeface="+mn-ea"/>
              <a:cs typeface="Arial" panose="020B0604020202020204" pitchFamily="34" charset="0"/>
            </a:endParaRPr>
          </a:p>
          <a:p>
            <a:pPr marL="8826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Voor 1 project is bouwvergunning lopende:</a:t>
            </a:r>
            <a:b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b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problemen met de nodige onteigeningen</a:t>
            </a:r>
            <a:b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b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GUP-11055-254; 7 IE </a:t>
            </a:r>
            <a:b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b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 deel van het project ‘wijk </a:t>
            </a:r>
            <a:r>
              <a:rPr kumimoji="0" lang="nl-BE" sz="1800" b="0" i="0" u="none" strike="noStrike" kern="1200" cap="none" spc="0" normalizeH="0" baseline="0" noProof="0" dirty="0" err="1">
                <a:ln>
                  <a:noFill/>
                </a:ln>
                <a:solidFill>
                  <a:srgbClr val="19335F"/>
                </a:solidFill>
                <a:effectLst/>
                <a:uLnTx/>
                <a:uFillTx/>
                <a:latin typeface="Calibri" pitchFamily="34" charset="0"/>
                <a:ea typeface="+mn-ea"/>
                <a:cs typeface="Arial" charset="0"/>
              </a:rPr>
              <a:t>Meerheide</a:t>
            </a: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 </a:t>
            </a:r>
            <a:b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b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te Zoersel</a:t>
            </a:r>
            <a:b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br>
            <a:endPar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endParaRPr>
          </a:p>
          <a:p>
            <a:pPr marL="8826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endPar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endParaRPr>
          </a:p>
          <a:p>
            <a:pPr marL="342900" marR="0" lvl="0" indent="-342900" algn="l" defTabSz="914400" rtl="0" eaLnBrk="1" fontAlgn="base" latinLnBrk="0" hangingPunct="1">
              <a:lnSpc>
                <a:spcPct val="80000"/>
              </a:lnSpc>
              <a:spcBef>
                <a:spcPct val="20000"/>
              </a:spcBef>
              <a:spcAft>
                <a:spcPct val="0"/>
              </a:spcAft>
              <a:buClr>
                <a:srgbClr val="1E75AF"/>
              </a:buClr>
              <a:buSzTx/>
              <a:buFontTx/>
              <a:buChar char="•"/>
              <a:tabLst/>
              <a:defRPr/>
            </a:pPr>
            <a:endParaRPr kumimoji="0" lang="nl-BE" altLang="nl-BE" sz="2000" b="0" i="0" u="none" strike="noStrike" kern="1200" cap="none" spc="0" normalizeH="0" baseline="0" noProof="0" dirty="0">
              <a:ln>
                <a:noFill/>
              </a:ln>
              <a:solidFill>
                <a:srgbClr val="19335F"/>
              </a:solidFill>
              <a:effectLst/>
              <a:uLnTx/>
              <a:uFillTx/>
              <a:latin typeface="Calibri" pitchFamily="34" charset="0"/>
              <a:ea typeface="+mn-ea"/>
              <a:cs typeface="Arial" charset="0"/>
            </a:endParaRPr>
          </a:p>
          <a:p>
            <a:pPr marL="342900" marR="0" lvl="0" indent="-342900" algn="l" defTabSz="914400" rtl="0" eaLnBrk="1" fontAlgn="base" latinLnBrk="0" hangingPunct="1">
              <a:lnSpc>
                <a:spcPct val="80000"/>
              </a:lnSpc>
              <a:spcBef>
                <a:spcPct val="20000"/>
              </a:spcBef>
              <a:spcAft>
                <a:spcPct val="0"/>
              </a:spcAft>
              <a:buClr>
                <a:srgbClr val="1E75AF"/>
              </a:buClr>
              <a:buSzTx/>
              <a:buFontTx/>
              <a:buChar char="•"/>
              <a:tabLst/>
              <a:defRPr/>
            </a:pPr>
            <a:endParaRPr kumimoji="0" lang="nl-BE" altLang="nl-BE" sz="2800" b="0" i="0" u="none" strike="noStrike" kern="1200" cap="none" spc="0" normalizeH="0" baseline="0" noProof="0" dirty="0">
              <a:ln>
                <a:noFill/>
              </a:ln>
              <a:solidFill>
                <a:srgbClr val="19335F"/>
              </a:solidFill>
              <a:effectLst/>
              <a:uLnTx/>
              <a:uFillTx/>
              <a:latin typeface="Calibri" pitchFamily="34" charset="0"/>
              <a:ea typeface="+mn-ea"/>
              <a:cs typeface="Arial" charset="0"/>
            </a:endParaRPr>
          </a:p>
        </p:txBody>
      </p:sp>
      <p:pic>
        <p:nvPicPr>
          <p:cNvPr id="13316" name="Afbeelding 2">
            <a:extLst>
              <a:ext uri="{FF2B5EF4-FFF2-40B4-BE49-F238E27FC236}">
                <a16:creationId xmlns:a16="http://schemas.microsoft.com/office/drawing/2014/main" id="{D28C2FC1-91ED-4662-BD10-A2B3E5AFF05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48263" y="3789363"/>
            <a:ext cx="3263900" cy="24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67478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inhoud 1"/>
          <p:cNvSpPr>
            <a:spLocks noGrp="1"/>
          </p:cNvSpPr>
          <p:nvPr>
            <p:ph idx="1"/>
          </p:nvPr>
        </p:nvSpPr>
        <p:spPr>
          <a:xfrm>
            <a:off x="251520" y="1088976"/>
            <a:ext cx="8784976" cy="4724400"/>
          </a:xfrm>
        </p:spPr>
        <p:txBody>
          <a:bodyPr/>
          <a:lstStyle/>
          <a:p>
            <a:pPr algn="just"/>
            <a:r>
              <a:rPr lang="nl-BE" sz="1800" dirty="0"/>
              <a:t>Een van de manieren waarop ruimtelijke plannen op het terrein worden gerealiseerd, is de </a:t>
            </a:r>
            <a:r>
              <a:rPr lang="nl-BE" sz="1800" u="sng" dirty="0">
                <a:hlinkClick r:id="rId3"/>
              </a:rPr>
              <a:t>uitvoering van strategische projecten</a:t>
            </a:r>
            <a:r>
              <a:rPr lang="nl-BE" sz="1800" dirty="0"/>
              <a:t>. De Vlaamse overheid geeft sinds 2004 subsidies aan initiatiefnemers die dergelijke projecten opzetten. </a:t>
            </a:r>
          </a:p>
          <a:p>
            <a:pPr algn="just"/>
            <a:r>
              <a:rPr lang="nl-BE" sz="1800" dirty="0"/>
              <a:t>Zo wordt vanuit de Vlaamse overheid </a:t>
            </a:r>
            <a:r>
              <a:rPr lang="nl-BE" sz="1800" b="1" dirty="0"/>
              <a:t>tot 800.000 euro per project </a:t>
            </a:r>
            <a:r>
              <a:rPr lang="nl-BE" sz="1800" dirty="0"/>
              <a:t>geïnvesteerd in het oplossen van ruimtelijke knelpunten en het verbeteren van de ruimtelijke kwaliteit op het terrein. </a:t>
            </a:r>
          </a:p>
          <a:p>
            <a:pPr algn="just"/>
            <a:endParaRPr lang="nl-BE" sz="1800" dirty="0"/>
          </a:p>
          <a:p>
            <a:pPr algn="just"/>
            <a:r>
              <a:rPr lang="nl-BE" sz="1800" dirty="0"/>
              <a:t>Er worden subsidies verleend als bijdrage in de </a:t>
            </a:r>
            <a:r>
              <a:rPr lang="nl-BE" sz="1800" b="1" dirty="0"/>
              <a:t>loon- en werkingskosten van de projectcoördinatie </a:t>
            </a:r>
            <a:r>
              <a:rPr lang="nl-BE" sz="1800" dirty="0"/>
              <a:t>en als bijdrage voor het voeren van een grondbeleidsstrategie voor de </a:t>
            </a:r>
            <a:r>
              <a:rPr lang="nl-BE" sz="1800" b="1" dirty="0"/>
              <a:t>verwerving van gronden of constructies op strategische plaatsen</a:t>
            </a:r>
            <a:r>
              <a:rPr lang="nl-BE" sz="1800" dirty="0"/>
              <a:t>. Dit is sinds 2007 geregeld in het </a:t>
            </a:r>
            <a:r>
              <a:rPr lang="nl-BE" sz="1800" u="sng" dirty="0">
                <a:hlinkClick r:id="rId4" tooltip="BVR 05.10.2007"/>
              </a:rPr>
              <a:t>Besluit van de Vlaamse Regering van 05 oktober 2007</a:t>
            </a:r>
            <a:endParaRPr lang="nl-BE" sz="1800" dirty="0"/>
          </a:p>
          <a:p>
            <a:endParaRPr lang="nl-BE" dirty="0"/>
          </a:p>
        </p:txBody>
      </p:sp>
      <p:sp>
        <p:nvSpPr>
          <p:cNvPr id="4" name="Titel 1">
            <a:extLst>
              <a:ext uri="{FF2B5EF4-FFF2-40B4-BE49-F238E27FC236}">
                <a16:creationId xmlns:a16="http://schemas.microsoft.com/office/drawing/2014/main" id="{C8F1E8CD-601B-46A6-A692-A13014FF5FA9}"/>
              </a:ext>
            </a:extLst>
          </p:cNvPr>
          <p:cNvSpPr>
            <a:spLocks noGrp="1"/>
          </p:cNvSpPr>
          <p:nvPr>
            <p:ph type="title"/>
          </p:nvPr>
        </p:nvSpPr>
        <p:spPr>
          <a:xfrm>
            <a:off x="685800" y="152400"/>
            <a:ext cx="7772400" cy="612304"/>
          </a:xfrm>
        </p:spPr>
        <p:txBody>
          <a:bodyPr/>
          <a:lstStyle/>
          <a:p>
            <a:r>
              <a:rPr lang="nl-BE" dirty="0"/>
              <a:t>Strategisch project vallei van de Kleine </a:t>
            </a:r>
            <a:r>
              <a:rPr lang="nl-BE" dirty="0" err="1"/>
              <a:t>Nete</a:t>
            </a:r>
            <a:endParaRPr lang="nl-BE" dirty="0"/>
          </a:p>
        </p:txBody>
      </p:sp>
    </p:spTree>
    <p:extLst>
      <p:ext uri="{BB962C8B-B14F-4D97-AF65-F5344CB8AC3E}">
        <p14:creationId xmlns:p14="http://schemas.microsoft.com/office/powerpoint/2010/main" val="16682580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el 1">
            <a:extLst>
              <a:ext uri="{FF2B5EF4-FFF2-40B4-BE49-F238E27FC236}">
                <a16:creationId xmlns:a16="http://schemas.microsoft.com/office/drawing/2014/main" id="{499FA86C-B677-45C2-A6B6-5E1F347A986E}"/>
              </a:ext>
            </a:extLst>
          </p:cNvPr>
          <p:cNvSpPr txBox="1">
            <a:spLocks/>
          </p:cNvSpPr>
          <p:nvPr/>
        </p:nvSpPr>
        <p:spPr bwMode="auto">
          <a:xfrm>
            <a:off x="-180975" y="260350"/>
            <a:ext cx="8747125"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36000" bIns="36000" anchor="b"/>
          <a:lstStyle>
            <a:lvl1pPr>
              <a:spcBef>
                <a:spcPct val="20000"/>
              </a:spcBef>
              <a:buClr>
                <a:schemeClr val="bg2"/>
              </a:buClr>
              <a:buFont typeface="Arial" panose="020B0604020202020204" pitchFamily="34" charset="0"/>
              <a:buChar char="•"/>
              <a:defRPr sz="2800">
                <a:solidFill>
                  <a:schemeClr val="tx1"/>
                </a:solidFill>
                <a:latin typeface="Calibri" panose="020F0502020204030204" pitchFamily="34" charset="0"/>
              </a:defRPr>
            </a:lvl1pPr>
            <a:lvl2pPr marL="623888" indent="-265113">
              <a:spcBef>
                <a:spcPct val="20000"/>
              </a:spcBef>
              <a:buFont typeface="Arial" panose="020B0604020202020204" pitchFamily="34" charset="0"/>
              <a:buChar char="–"/>
              <a:defRPr sz="2400">
                <a:solidFill>
                  <a:schemeClr val="tx1"/>
                </a:solidFill>
                <a:latin typeface="Calibri" panose="020F0502020204030204" pitchFamily="34" charset="0"/>
              </a:defRPr>
            </a:lvl2pPr>
            <a:lvl3pPr marL="982663" indent="-265113">
              <a:spcBef>
                <a:spcPct val="20000"/>
              </a:spcBef>
              <a:buFont typeface="Arial" panose="020B0604020202020204" pitchFamily="34" charset="0"/>
              <a:buChar char="•"/>
              <a:defRPr sz="2000">
                <a:solidFill>
                  <a:schemeClr val="tx1"/>
                </a:solidFill>
                <a:latin typeface="Calibri" panose="020F0502020204030204" pitchFamily="34" charset="0"/>
              </a:defRPr>
            </a:lvl3pPr>
            <a:lvl4pPr marL="1255713" indent="-273050">
              <a:spcBef>
                <a:spcPct val="20000"/>
              </a:spcBef>
              <a:buFont typeface="Arial" panose="020B0604020202020204" pitchFamily="34" charset="0"/>
              <a:buChar char="–"/>
              <a:defRPr>
                <a:solidFill>
                  <a:schemeClr val="tx1"/>
                </a:solidFill>
                <a:latin typeface="Calibri" panose="020F0502020204030204" pitchFamily="34" charset="0"/>
              </a:defRPr>
            </a:lvl4pPr>
            <a:lvl5pPr marL="1614488" indent="-273050">
              <a:spcBef>
                <a:spcPct val="20000"/>
              </a:spcBef>
              <a:buFont typeface="Courier New" panose="02070309020205020404" pitchFamily="49" charset="0"/>
              <a:buChar char="o"/>
              <a:defRPr>
                <a:solidFill>
                  <a:schemeClr val="tx1"/>
                </a:solidFill>
                <a:latin typeface="Calibri" panose="020F0502020204030204" pitchFamily="34" charset="0"/>
              </a:defRPr>
            </a:lvl5pPr>
            <a:lvl6pPr marL="20716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6pPr>
            <a:lvl7pPr marL="25288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7pPr>
            <a:lvl8pPr marL="29860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8pPr>
            <a:lvl9pPr marL="34432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9pPr>
          </a:lstStyle>
          <a:p>
            <a:pPr marL="358775" marR="0" lvl="1" indent="0" algn="l" defTabSz="914400" rtl="0" eaLnBrk="1" fontAlgn="base" latinLnBrk="0" hangingPunct="1">
              <a:lnSpc>
                <a:spcPct val="80000"/>
              </a:lnSpc>
              <a:spcBef>
                <a:spcPct val="0"/>
              </a:spcBef>
              <a:spcAft>
                <a:spcPct val="0"/>
              </a:spcAft>
              <a:buClrTx/>
              <a:buSzTx/>
              <a:buFont typeface="Arial" panose="020B0604020202020204" pitchFamily="34" charset="0"/>
              <a:buNone/>
              <a:tabLst/>
              <a:defRPr/>
            </a:pPr>
            <a:r>
              <a:rPr kumimoji="0" lang="nl-BE" sz="2800" b="1" i="0" u="none" strike="noStrike" kern="1200" cap="none" spc="0" normalizeH="0" baseline="0" noProof="0" dirty="0">
                <a:ln>
                  <a:noFill/>
                </a:ln>
                <a:solidFill>
                  <a:srgbClr val="1E75AF"/>
                </a:solidFill>
                <a:effectLst/>
                <a:uLnTx/>
                <a:uFillTx/>
                <a:latin typeface="Calibri"/>
                <a:ea typeface="+mn-ea"/>
                <a:cs typeface="Arial" panose="020B0604020202020204" pitchFamily="34" charset="0"/>
              </a:rPr>
              <a:t>Stand van zaken van uitvoering van de prioritaire projecten</a:t>
            </a:r>
          </a:p>
        </p:txBody>
      </p:sp>
      <p:sp>
        <p:nvSpPr>
          <p:cNvPr id="4" name="Rectangle 27">
            <a:extLst>
              <a:ext uri="{FF2B5EF4-FFF2-40B4-BE49-F238E27FC236}">
                <a16:creationId xmlns:a16="http://schemas.microsoft.com/office/drawing/2014/main" id="{2183776A-E563-4C10-9B28-A13B519BB59C}"/>
              </a:ext>
            </a:extLst>
          </p:cNvPr>
          <p:cNvSpPr txBox="1">
            <a:spLocks noChangeArrowheads="1"/>
          </p:cNvSpPr>
          <p:nvPr/>
        </p:nvSpPr>
        <p:spPr bwMode="auto">
          <a:xfrm>
            <a:off x="0" y="836613"/>
            <a:ext cx="9144000"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chemeClr val="bg2"/>
              </a:buClr>
              <a:buFont typeface="Arial" charset="0"/>
              <a:buChar char="•"/>
              <a:defRPr sz="2800">
                <a:solidFill>
                  <a:schemeClr val="tx1"/>
                </a:solidFill>
                <a:latin typeface="Calibri" pitchFamily="34" charset="0"/>
              </a:defRPr>
            </a:lvl1pPr>
            <a:lvl2pPr marL="800100" indent="-342900" eaLnBrk="0" hangingPunct="0">
              <a:spcBef>
                <a:spcPct val="20000"/>
              </a:spcBef>
              <a:buFont typeface="Arial" charset="0"/>
              <a:buChar char="–"/>
              <a:defRPr sz="2400">
                <a:solidFill>
                  <a:schemeClr val="tx1"/>
                </a:solidFill>
                <a:latin typeface="Calibri" pitchFamily="34" charset="0"/>
              </a:defRPr>
            </a:lvl2pPr>
            <a:lvl3pPr marL="1143000" indent="-228600" eaLnBrk="0" hangingPunct="0">
              <a:spcBef>
                <a:spcPct val="20000"/>
              </a:spcBef>
              <a:buFont typeface="Arial" charset="0"/>
              <a:buChar char="•"/>
              <a:defRPr sz="2000">
                <a:solidFill>
                  <a:schemeClr val="tx1"/>
                </a:solidFill>
                <a:latin typeface="Calibri" pitchFamily="34" charset="0"/>
              </a:defRPr>
            </a:lvl3pPr>
            <a:lvl4pPr marL="1600200" indent="-228600" eaLnBrk="0" hangingPunct="0">
              <a:spcBef>
                <a:spcPct val="20000"/>
              </a:spcBef>
              <a:buFont typeface="Arial" charset="0"/>
              <a:buChar char="–"/>
              <a:defRPr>
                <a:solidFill>
                  <a:schemeClr val="tx1"/>
                </a:solidFill>
                <a:latin typeface="Calibri" pitchFamily="34" charset="0"/>
              </a:defRPr>
            </a:lvl4pPr>
            <a:lvl5pPr marL="2057400" indent="-228600" eaLnBrk="0" hangingPunct="0">
              <a:spcBef>
                <a:spcPct val="20000"/>
              </a:spcBef>
              <a:buFont typeface="Courier New" pitchFamily="49" charset="0"/>
              <a:buChar char="o"/>
              <a:defRPr>
                <a:solidFill>
                  <a:schemeClr val="tx1"/>
                </a:solidFill>
                <a:latin typeface="Calibri" pitchFamily="34" charset="0"/>
              </a:defRPr>
            </a:lvl5pPr>
            <a:lvl6pPr marL="25146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6pPr>
            <a:lvl7pPr marL="29718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7pPr>
            <a:lvl8pPr marL="34290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8pPr>
            <a:lvl9pPr marL="38862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9pPr>
          </a:lstStyle>
          <a:p>
            <a:pPr marL="882650" marR="0" lvl="1" indent="-342900" algn="l" defTabSz="914400" rtl="0" eaLnBrk="1" fontAlgn="base" latinLnBrk="0" hangingPunct="1">
              <a:lnSpc>
                <a:spcPct val="80000"/>
              </a:lnSpc>
              <a:spcBef>
                <a:spcPct val="0"/>
              </a:spcBef>
              <a:spcAft>
                <a:spcPts val="1200"/>
              </a:spcAft>
              <a:buClrTx/>
              <a:buSzTx/>
              <a:buFont typeface="Arial" panose="020B0604020202020204" pitchFamily="34" charset="0"/>
              <a:buChar char="•"/>
              <a:tabLst/>
              <a:defRPr/>
            </a:pPr>
            <a:r>
              <a:rPr kumimoji="0" lang="nl-BE" sz="2000" b="1" i="0" u="none" strike="noStrike" kern="1200" cap="none" spc="0" normalizeH="0" baseline="0" noProof="0" dirty="0">
                <a:ln>
                  <a:noFill/>
                </a:ln>
                <a:solidFill>
                  <a:srgbClr val="19335F"/>
                </a:solidFill>
                <a:effectLst/>
                <a:uLnTx/>
                <a:uFillTx/>
                <a:latin typeface="Calibri"/>
                <a:ea typeface="+mn-ea"/>
                <a:cs typeface="Arial" panose="020B0604020202020204" pitchFamily="34" charset="0"/>
              </a:rPr>
              <a:t>Prioriteit 2 (actor gemeente)</a:t>
            </a:r>
          </a:p>
          <a:p>
            <a:pPr marL="8826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2 projecten binnen GUP</a:t>
            </a:r>
            <a:b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br>
            <a:endPar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endParaRPr>
          </a:p>
          <a:p>
            <a:pPr marL="196850" marR="0" lvl="0" indent="0" algn="l" defTabSz="914400" rtl="0" eaLnBrk="1" fontAlgn="base" latinLnBrk="0" hangingPunct="1">
              <a:lnSpc>
                <a:spcPct val="80000"/>
              </a:lnSpc>
              <a:spcBef>
                <a:spcPct val="0"/>
              </a:spcBef>
              <a:spcAft>
                <a:spcPts val="1200"/>
              </a:spcAft>
              <a:buClr>
                <a:srgbClr val="1E75AF"/>
              </a:buClr>
              <a:buSzTx/>
              <a:buFont typeface="Arial" charset="0"/>
              <a:buNone/>
              <a:tabLst/>
              <a:defRPr/>
            </a:pPr>
            <a:r>
              <a:rPr kumimoji="0" lang="nl-BE" sz="2000" b="0" i="0" u="sng" strike="noStrike" kern="1200" cap="none" spc="0" normalizeH="0" baseline="0" noProof="0" dirty="0">
                <a:ln>
                  <a:noFill/>
                </a:ln>
                <a:solidFill>
                  <a:srgbClr val="19335F"/>
                </a:solidFill>
                <a:effectLst/>
                <a:uLnTx/>
                <a:uFillTx/>
                <a:latin typeface="Calibri" pitchFamily="34" charset="0"/>
                <a:ea typeface="+mn-ea"/>
                <a:cs typeface="Arial" charset="0"/>
              </a:rPr>
              <a:t>waarvan:</a:t>
            </a:r>
          </a:p>
          <a:p>
            <a:pPr marL="8826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GUP-11054-103; 81 IE</a:t>
            </a:r>
            <a:b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b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Zagerijstraat, Nijverheidsweg, Kanaalstraat en 2 woningen </a:t>
            </a:r>
            <a:r>
              <a:rPr kumimoji="0" lang="nl-BE" sz="1800" b="0" i="0" u="none" strike="noStrike" kern="1200" cap="none" spc="0" normalizeH="0" baseline="0" noProof="0" dirty="0" err="1">
                <a:ln>
                  <a:noFill/>
                </a:ln>
                <a:solidFill>
                  <a:srgbClr val="19335F"/>
                </a:solidFill>
                <a:effectLst/>
                <a:uLnTx/>
                <a:uFillTx/>
                <a:latin typeface="Calibri" pitchFamily="34" charset="0"/>
                <a:ea typeface="+mn-ea"/>
                <a:cs typeface="Arial" charset="0"/>
              </a:rPr>
              <a:t>Liersebaan</a:t>
            </a: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 te Zandhoven</a:t>
            </a:r>
          </a:p>
          <a:p>
            <a:pPr marL="1282700" marR="0" lvl="2" indent="-285750" algn="l" defTabSz="914400" rtl="0" eaLnBrk="1" fontAlgn="base" latinLnBrk="0" hangingPunct="1">
              <a:lnSpc>
                <a:spcPct val="80000"/>
              </a:lnSpc>
              <a:spcBef>
                <a:spcPct val="0"/>
              </a:spcBef>
              <a:spcAft>
                <a:spcPts val="1200"/>
              </a:spcAft>
              <a:buClrTx/>
              <a:buSzTx/>
              <a:buFont typeface="Courier New" panose="02070309020205020404" pitchFamily="49" charset="0"/>
              <a:buChar char="o"/>
              <a:tabLst/>
              <a:defRPr/>
            </a:pPr>
            <a:r>
              <a:rPr kumimoji="0" lang="nl-BE" sz="1600" b="0" i="0" u="none" strike="noStrike" kern="1200" cap="none" spc="0" normalizeH="0" baseline="0" noProof="0" dirty="0">
                <a:ln>
                  <a:noFill/>
                </a:ln>
                <a:solidFill>
                  <a:srgbClr val="19335F"/>
                </a:solidFill>
                <a:effectLst/>
                <a:uLnTx/>
                <a:uFillTx/>
                <a:latin typeface="Calibri" pitchFamily="34" charset="0"/>
                <a:ea typeface="+mn-ea"/>
                <a:cs typeface="Arial" charset="0"/>
              </a:rPr>
              <a:t>Dossier is opgedragen op OP2017 – </a:t>
            </a:r>
            <a:r>
              <a:rPr kumimoji="0" lang="nl-BE" sz="1600" b="0" i="0" u="none" strike="noStrike" kern="1200" cap="none" spc="0" normalizeH="0" baseline="0" noProof="0" dirty="0" err="1">
                <a:ln>
                  <a:noFill/>
                </a:ln>
                <a:solidFill>
                  <a:srgbClr val="19335F"/>
                </a:solidFill>
                <a:effectLst/>
                <a:uLnTx/>
                <a:uFillTx/>
                <a:latin typeface="Calibri" pitchFamily="34" charset="0"/>
                <a:ea typeface="+mn-ea"/>
                <a:cs typeface="Arial" charset="0"/>
              </a:rPr>
              <a:t>Aquafin</a:t>
            </a:r>
            <a:r>
              <a:rPr kumimoji="0" lang="nl-BE" sz="1600" b="0" i="0" u="none" strike="noStrike" kern="1200" cap="none" spc="0" normalizeH="0" baseline="0" noProof="0" dirty="0">
                <a:ln>
                  <a:noFill/>
                </a:ln>
                <a:solidFill>
                  <a:srgbClr val="19335F"/>
                </a:solidFill>
                <a:effectLst/>
                <a:uLnTx/>
                <a:uFillTx/>
                <a:latin typeface="Calibri" pitchFamily="34" charset="0"/>
                <a:ea typeface="+mn-ea"/>
                <a:cs typeface="Arial" charset="0"/>
              </a:rPr>
              <a:t> – lokaal pact 6</a:t>
            </a:r>
            <a:br>
              <a:rPr kumimoji="0" lang="nl-BE" sz="1600" b="0" i="0" u="none" strike="noStrike" kern="1200" cap="none" spc="0" normalizeH="0" baseline="0" noProof="0" dirty="0">
                <a:ln>
                  <a:noFill/>
                </a:ln>
                <a:solidFill>
                  <a:srgbClr val="19335F"/>
                </a:solidFill>
                <a:effectLst/>
                <a:uLnTx/>
                <a:uFillTx/>
                <a:latin typeface="Calibri" pitchFamily="34" charset="0"/>
                <a:ea typeface="+mn-ea"/>
                <a:cs typeface="Arial" charset="0"/>
              </a:rPr>
            </a:br>
            <a:r>
              <a:rPr kumimoji="0" lang="nl-BE" sz="1600" b="0" i="0" u="none" strike="noStrike" kern="1200" cap="none" spc="0" normalizeH="0" baseline="0" noProof="0" dirty="0">
                <a:ln>
                  <a:noFill/>
                </a:ln>
                <a:solidFill>
                  <a:srgbClr val="19335F"/>
                </a:solidFill>
                <a:effectLst/>
                <a:uLnTx/>
                <a:uFillTx/>
                <a:latin typeface="Calibri" pitchFamily="34" charset="0"/>
                <a:ea typeface="+mn-ea"/>
                <a:cs typeface="Arial" charset="0"/>
              </a:rPr>
              <a:t>Voorontwerp is op de ambtelijke commissie geweest</a:t>
            </a:r>
          </a:p>
          <a:p>
            <a:pPr marL="1282700" marR="0" lvl="2" indent="-285750" algn="l" defTabSz="914400" rtl="0" eaLnBrk="1" fontAlgn="base" latinLnBrk="0" hangingPunct="1">
              <a:lnSpc>
                <a:spcPct val="80000"/>
              </a:lnSpc>
              <a:spcBef>
                <a:spcPct val="0"/>
              </a:spcBef>
              <a:spcAft>
                <a:spcPts val="1200"/>
              </a:spcAft>
              <a:buClrTx/>
              <a:buSzTx/>
              <a:buFont typeface="Courier New" panose="02070309020205020404" pitchFamily="49" charset="0"/>
              <a:buChar char="o"/>
              <a:tabLst/>
              <a:defRPr/>
            </a:pPr>
            <a:r>
              <a:rPr kumimoji="0" lang="nl-BE" sz="1600" b="0" i="0" u="none" strike="noStrike" kern="1200" cap="none" spc="0" normalizeH="0" baseline="0" noProof="0" dirty="0">
                <a:ln>
                  <a:noFill/>
                </a:ln>
                <a:solidFill>
                  <a:srgbClr val="19335F"/>
                </a:solidFill>
                <a:effectLst/>
                <a:uLnTx/>
                <a:uFillTx/>
                <a:latin typeface="Calibri" pitchFamily="34" charset="0"/>
                <a:ea typeface="+mn-ea"/>
                <a:cs typeface="Arial" charset="0"/>
              </a:rPr>
              <a:t>Kan pas uitgevoerd worden als twee andere voorafgaande projecten zijn uitgevoerd, </a:t>
            </a:r>
          </a:p>
          <a:p>
            <a:pPr marL="1797050" marR="0" lvl="3" indent="-342900" algn="l" defTabSz="914400" rtl="0" eaLnBrk="1" fontAlgn="base" latinLnBrk="0" hangingPunct="1">
              <a:lnSpc>
                <a:spcPct val="80000"/>
              </a:lnSpc>
              <a:spcBef>
                <a:spcPct val="0"/>
              </a:spcBef>
              <a:spcAft>
                <a:spcPts val="1200"/>
              </a:spcAft>
              <a:buClrTx/>
              <a:buSzTx/>
              <a:buFont typeface="+mj-lt"/>
              <a:buAutoNum type="arabicPeriod"/>
              <a:tabLst/>
              <a:defRPr/>
            </a:pPr>
            <a:r>
              <a:rPr kumimoji="0" lang="nl-BE" sz="1600" b="0" i="0" u="none" strike="noStrike" kern="1200" cap="none" spc="0" normalizeH="0" baseline="0" noProof="0" dirty="0">
                <a:ln>
                  <a:noFill/>
                </a:ln>
                <a:solidFill>
                  <a:srgbClr val="19335F"/>
                </a:solidFill>
                <a:effectLst/>
                <a:uLnTx/>
                <a:uFillTx/>
                <a:latin typeface="Calibri" pitchFamily="34" charset="0"/>
                <a:ea typeface="+mn-ea"/>
                <a:cs typeface="Arial" charset="0"/>
              </a:rPr>
              <a:t>Wegen- en rioleringswerken aansluiting </a:t>
            </a:r>
            <a:r>
              <a:rPr kumimoji="0" lang="nl-BE" sz="1600" b="0" i="0" u="none" strike="noStrike" kern="1200" cap="none" spc="0" normalizeH="0" baseline="0" noProof="0" dirty="0" err="1">
                <a:ln>
                  <a:noFill/>
                </a:ln>
                <a:solidFill>
                  <a:srgbClr val="19335F"/>
                </a:solidFill>
                <a:effectLst/>
                <a:uLnTx/>
                <a:uFillTx/>
                <a:latin typeface="Calibri" pitchFamily="34" charset="0"/>
                <a:ea typeface="+mn-ea"/>
                <a:cs typeface="Arial" charset="0"/>
              </a:rPr>
              <a:t>Viersel</a:t>
            </a:r>
            <a:r>
              <a:rPr kumimoji="0" lang="nl-BE" sz="1600" b="0" i="0" u="none" strike="noStrike" kern="1200" cap="none" spc="0" normalizeH="0" baseline="0" noProof="0" dirty="0">
                <a:ln>
                  <a:noFill/>
                </a:ln>
                <a:solidFill>
                  <a:srgbClr val="19335F"/>
                </a:solidFill>
                <a:effectLst/>
                <a:uLnTx/>
                <a:uFillTx/>
                <a:latin typeface="Calibri" pitchFamily="34" charset="0"/>
                <a:ea typeface="+mn-ea"/>
                <a:cs typeface="Arial" charset="0"/>
              </a:rPr>
              <a:t> (AQF 22210), </a:t>
            </a:r>
            <a:br>
              <a:rPr kumimoji="0" lang="nl-BE" sz="1600" b="0" i="0" u="none" strike="noStrike" kern="1200" cap="none" spc="0" normalizeH="0" baseline="0" noProof="0" dirty="0">
                <a:ln>
                  <a:noFill/>
                </a:ln>
                <a:solidFill>
                  <a:srgbClr val="19335F"/>
                </a:solidFill>
                <a:effectLst/>
                <a:uLnTx/>
                <a:uFillTx/>
                <a:latin typeface="Calibri" pitchFamily="34" charset="0"/>
                <a:ea typeface="+mn-ea"/>
                <a:cs typeface="Arial" charset="0"/>
              </a:rPr>
            </a:br>
            <a:r>
              <a:rPr kumimoji="0" lang="nl-BE" sz="1600" b="0" i="0" u="none" strike="noStrike" kern="1200" cap="none" spc="0" normalizeH="0" baseline="0" noProof="0" dirty="0">
                <a:ln>
                  <a:noFill/>
                </a:ln>
                <a:solidFill>
                  <a:srgbClr val="19335F"/>
                </a:solidFill>
                <a:effectLst/>
                <a:uLnTx/>
                <a:uFillTx/>
                <a:latin typeface="Calibri" pitchFamily="34" charset="0"/>
                <a:ea typeface="+mn-ea"/>
                <a:cs typeface="Arial" charset="0"/>
              </a:rPr>
              <a:t>dossier loopt vast op onteigeningen fietspad te Ranst</a:t>
            </a:r>
          </a:p>
          <a:p>
            <a:pPr marL="1797050" marR="0" lvl="3" indent="-342900" algn="l" defTabSz="914400" rtl="0" eaLnBrk="1" fontAlgn="base" latinLnBrk="0" hangingPunct="1">
              <a:lnSpc>
                <a:spcPct val="80000"/>
              </a:lnSpc>
              <a:spcBef>
                <a:spcPct val="0"/>
              </a:spcBef>
              <a:spcAft>
                <a:spcPts val="1200"/>
              </a:spcAft>
              <a:buClrTx/>
              <a:buSzTx/>
              <a:buFont typeface="+mj-lt"/>
              <a:buAutoNum type="arabicPeriod"/>
              <a:tabLst/>
              <a:defRPr/>
            </a:pPr>
            <a:r>
              <a:rPr kumimoji="0" lang="nl-BE" sz="1600" b="0" i="0" u="none" strike="noStrike" kern="1200" cap="none" spc="0" normalizeH="0" baseline="0" noProof="0" dirty="0">
                <a:ln>
                  <a:noFill/>
                </a:ln>
                <a:solidFill>
                  <a:srgbClr val="19335F"/>
                </a:solidFill>
                <a:effectLst/>
                <a:uLnTx/>
                <a:uFillTx/>
                <a:latin typeface="Calibri" pitchFamily="34" charset="0"/>
                <a:ea typeface="+mn-ea"/>
                <a:cs typeface="Arial" charset="0"/>
              </a:rPr>
              <a:t>Herinrichting N14 fase 3b, met AWV, </a:t>
            </a:r>
            <a:r>
              <a:rPr kumimoji="0" lang="nl-BE" sz="1600" b="0" i="0" u="none" strike="noStrike" kern="1200" cap="none" spc="0" normalizeH="0" baseline="0" noProof="0" dirty="0" err="1">
                <a:ln>
                  <a:noFill/>
                </a:ln>
                <a:solidFill>
                  <a:srgbClr val="19335F"/>
                </a:solidFill>
                <a:effectLst/>
                <a:uLnTx/>
                <a:uFillTx/>
                <a:latin typeface="Calibri" pitchFamily="34" charset="0"/>
                <a:ea typeface="+mn-ea"/>
                <a:cs typeface="Arial" charset="0"/>
              </a:rPr>
              <a:t>Aquafin</a:t>
            </a:r>
            <a:r>
              <a:rPr kumimoji="0" lang="nl-BE" sz="1600" b="0" i="0" u="none" strike="noStrike" kern="1200" cap="none" spc="0" normalizeH="0" baseline="0" noProof="0" dirty="0">
                <a:ln>
                  <a:noFill/>
                </a:ln>
                <a:solidFill>
                  <a:srgbClr val="19335F"/>
                </a:solidFill>
                <a:effectLst/>
                <a:uLnTx/>
                <a:uFillTx/>
                <a:latin typeface="Calibri" pitchFamily="34" charset="0"/>
                <a:ea typeface="+mn-ea"/>
                <a:cs typeface="Arial" charset="0"/>
              </a:rPr>
              <a:t> en Pidpa</a:t>
            </a:r>
            <a:br>
              <a:rPr kumimoji="0" lang="nl-BE" sz="1600" b="0" i="0" u="none" strike="noStrike" kern="1200" cap="none" spc="0" normalizeH="0" baseline="0" noProof="0" dirty="0">
                <a:ln>
                  <a:noFill/>
                </a:ln>
                <a:solidFill>
                  <a:srgbClr val="19335F"/>
                </a:solidFill>
                <a:effectLst/>
                <a:uLnTx/>
                <a:uFillTx/>
                <a:latin typeface="Calibri" pitchFamily="34" charset="0"/>
                <a:ea typeface="+mn-ea"/>
                <a:cs typeface="Arial" charset="0"/>
              </a:rPr>
            </a:br>
            <a:r>
              <a:rPr kumimoji="0" lang="nl-BE" sz="1600" b="0" i="0" u="none" strike="noStrike" kern="1200" cap="none" spc="0" normalizeH="0" baseline="0" noProof="0" dirty="0">
                <a:ln>
                  <a:noFill/>
                </a:ln>
                <a:solidFill>
                  <a:srgbClr val="19335F"/>
                </a:solidFill>
                <a:effectLst/>
                <a:uLnTx/>
                <a:uFillTx/>
                <a:latin typeface="Calibri" pitchFamily="34" charset="0"/>
                <a:ea typeface="+mn-ea"/>
                <a:cs typeface="Arial" charset="0"/>
              </a:rPr>
              <a:t>ook afhankelijk van de nodige vergunningen en onteigeningen</a:t>
            </a:r>
          </a:p>
          <a:p>
            <a:pPr marL="8826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GUP-11057-084; 9 IE</a:t>
            </a:r>
            <a:b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b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Aanleg fietspaden en riolering op </a:t>
            </a:r>
            <a:r>
              <a:rPr kumimoji="0" lang="nl-BE" sz="1800" b="0" i="0" u="none" strike="noStrike" kern="1200" cap="none" spc="0" normalizeH="0" baseline="0" noProof="0" dirty="0" err="1">
                <a:ln>
                  <a:noFill/>
                </a:ln>
                <a:solidFill>
                  <a:srgbClr val="19335F"/>
                </a:solidFill>
                <a:effectLst/>
                <a:uLnTx/>
                <a:uFillTx/>
                <a:latin typeface="Calibri" pitchFamily="34" charset="0"/>
                <a:ea typeface="+mn-ea"/>
                <a:cs typeface="Arial" charset="0"/>
              </a:rPr>
              <a:t>Antwerpsesteenweg</a:t>
            </a: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 N12 </a:t>
            </a:r>
            <a:r>
              <a:rPr kumimoji="0" lang="nl-BE" sz="1800" b="0" i="0" u="none" strike="noStrike" kern="1200" cap="none" spc="0" normalizeH="0" baseline="0" noProof="0" dirty="0" err="1">
                <a:ln>
                  <a:noFill/>
                </a:ln>
                <a:solidFill>
                  <a:srgbClr val="19335F"/>
                </a:solidFill>
                <a:effectLst/>
                <a:uLnTx/>
                <a:uFillTx/>
                <a:latin typeface="Calibri" pitchFamily="34" charset="0"/>
                <a:ea typeface="+mn-ea"/>
                <a:cs typeface="Arial" charset="0"/>
              </a:rPr>
              <a:t>tss</a:t>
            </a: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 Westmalle en St-Antonius deel 2 (tussen Wilgenlaan en Wijngaardstraat) te Malle</a:t>
            </a:r>
          </a:p>
          <a:p>
            <a:pPr marL="1282700" marR="0" lvl="2" indent="-285750" algn="l" defTabSz="914400" rtl="0" eaLnBrk="1" fontAlgn="base" latinLnBrk="0" hangingPunct="1">
              <a:lnSpc>
                <a:spcPct val="80000"/>
              </a:lnSpc>
              <a:spcBef>
                <a:spcPct val="0"/>
              </a:spcBef>
              <a:spcAft>
                <a:spcPts val="1200"/>
              </a:spcAft>
              <a:buClrTx/>
              <a:buSzTx/>
              <a:buFont typeface="Courier New" panose="02070309020205020404" pitchFamily="49" charset="0"/>
              <a:buChar char="o"/>
              <a:tabLst/>
              <a:defRPr/>
            </a:pPr>
            <a:r>
              <a:rPr kumimoji="0" lang="nl-BE" sz="1600" b="0" i="0" u="none" strike="noStrike" kern="1200" cap="none" spc="0" normalizeH="0" baseline="0" noProof="0" dirty="0">
                <a:ln>
                  <a:noFill/>
                </a:ln>
                <a:solidFill>
                  <a:srgbClr val="19335F"/>
                </a:solidFill>
                <a:effectLst/>
                <a:uLnTx/>
                <a:uFillTx/>
                <a:latin typeface="Calibri" pitchFamily="34" charset="0"/>
                <a:ea typeface="+mn-ea"/>
                <a:cs typeface="Arial" charset="0"/>
              </a:rPr>
              <a:t>Dossier is opgedragen 2017 kwartaal 1 </a:t>
            </a:r>
            <a:br>
              <a:rPr kumimoji="0" lang="nl-BE" sz="1600" b="0" i="0" u="none" strike="noStrike" kern="1200" cap="none" spc="0" normalizeH="0" baseline="0" noProof="0" dirty="0">
                <a:ln>
                  <a:noFill/>
                </a:ln>
                <a:solidFill>
                  <a:srgbClr val="19335F"/>
                </a:solidFill>
                <a:effectLst/>
                <a:uLnTx/>
                <a:uFillTx/>
                <a:latin typeface="Calibri" pitchFamily="34" charset="0"/>
                <a:ea typeface="+mn-ea"/>
                <a:cs typeface="Arial" charset="0"/>
              </a:rPr>
            </a:br>
            <a:r>
              <a:rPr kumimoji="0" lang="nl-BE" sz="1600" b="0" i="0" u="none" strike="noStrike" kern="1200" cap="none" spc="0" normalizeH="0" baseline="0" noProof="0" dirty="0">
                <a:ln>
                  <a:noFill/>
                </a:ln>
                <a:solidFill>
                  <a:srgbClr val="19335F"/>
                </a:solidFill>
                <a:effectLst/>
                <a:uLnTx/>
                <a:uFillTx/>
                <a:latin typeface="Calibri" pitchFamily="34" charset="0"/>
                <a:ea typeface="+mn-ea"/>
                <a:cs typeface="Arial" charset="0"/>
              </a:rPr>
              <a:t>Voorontwerp is op de ambtelijke commissie geweest en goedgekeurd,</a:t>
            </a:r>
            <a:br>
              <a:rPr kumimoji="0" lang="nl-BE" sz="1600" b="0" i="0" u="none" strike="noStrike" kern="1200" cap="none" spc="0" normalizeH="0" baseline="0" noProof="0" dirty="0">
                <a:ln>
                  <a:noFill/>
                </a:ln>
                <a:solidFill>
                  <a:srgbClr val="19335F"/>
                </a:solidFill>
                <a:effectLst/>
                <a:uLnTx/>
                <a:uFillTx/>
                <a:latin typeface="Calibri" pitchFamily="34" charset="0"/>
                <a:ea typeface="+mn-ea"/>
                <a:cs typeface="Arial" charset="0"/>
              </a:rPr>
            </a:br>
            <a:r>
              <a:rPr kumimoji="0" lang="nl-BE" sz="1600" b="0" i="0" u="none" strike="noStrike" kern="1200" cap="none" spc="0" normalizeH="0" baseline="0" noProof="0" dirty="0">
                <a:ln>
                  <a:noFill/>
                </a:ln>
                <a:solidFill>
                  <a:srgbClr val="19335F"/>
                </a:solidFill>
                <a:effectLst/>
                <a:uLnTx/>
                <a:uFillTx/>
                <a:latin typeface="Calibri" pitchFamily="34" charset="0"/>
                <a:ea typeface="+mn-ea"/>
                <a:cs typeface="Arial" charset="0"/>
              </a:rPr>
              <a:t>dossier is afhankelijk van de nodige onteigeningen van AWV</a:t>
            </a:r>
          </a:p>
          <a:p>
            <a:pPr marL="539750" marR="0" lvl="1" indent="0" algn="l" defTabSz="914400" rtl="0" eaLnBrk="1" fontAlgn="base" latinLnBrk="0" hangingPunct="1">
              <a:lnSpc>
                <a:spcPct val="80000"/>
              </a:lnSpc>
              <a:spcBef>
                <a:spcPct val="0"/>
              </a:spcBef>
              <a:spcAft>
                <a:spcPts val="1200"/>
              </a:spcAft>
              <a:buClrTx/>
              <a:buSzTx/>
              <a:buFont typeface="Arial" charset="0"/>
              <a:buNone/>
              <a:tabLst/>
              <a:defRPr/>
            </a:pPr>
            <a:br>
              <a:rPr kumimoji="0" lang="nl-BE" sz="1400" b="0" i="0" u="none" strike="noStrike" kern="1200" cap="none" spc="0" normalizeH="0" baseline="0" noProof="0" dirty="0">
                <a:ln>
                  <a:noFill/>
                </a:ln>
                <a:solidFill>
                  <a:srgbClr val="19335F"/>
                </a:solidFill>
                <a:effectLst/>
                <a:uLnTx/>
                <a:uFillTx/>
                <a:latin typeface="Calibri" pitchFamily="34" charset="0"/>
                <a:ea typeface="+mn-ea"/>
                <a:cs typeface="Arial" charset="0"/>
              </a:rPr>
            </a:br>
            <a:endParaRPr kumimoji="0" lang="nl-BE" sz="1400" b="0" i="0" u="none" strike="noStrike" kern="1200" cap="none" spc="0" normalizeH="0" baseline="0" noProof="0" dirty="0">
              <a:ln>
                <a:noFill/>
              </a:ln>
              <a:solidFill>
                <a:srgbClr val="19335F"/>
              </a:solidFill>
              <a:effectLst/>
              <a:uLnTx/>
              <a:uFillTx/>
              <a:latin typeface="Calibri" pitchFamily="34" charset="0"/>
              <a:ea typeface="+mn-ea"/>
              <a:cs typeface="Arial" charset="0"/>
            </a:endParaRPr>
          </a:p>
          <a:p>
            <a:pPr marL="539750" marR="0" lvl="1" indent="0" algn="l" defTabSz="914400" rtl="0" eaLnBrk="1" fontAlgn="base" latinLnBrk="0" hangingPunct="1">
              <a:lnSpc>
                <a:spcPct val="80000"/>
              </a:lnSpc>
              <a:spcBef>
                <a:spcPct val="0"/>
              </a:spcBef>
              <a:spcAft>
                <a:spcPts val="1200"/>
              </a:spcAft>
              <a:buClrTx/>
              <a:buSzTx/>
              <a:buFont typeface="Arial" charset="0"/>
              <a:buNone/>
              <a:tabLst/>
              <a:defRPr/>
            </a:pPr>
            <a:endPar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17678597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el 1">
            <a:extLst>
              <a:ext uri="{FF2B5EF4-FFF2-40B4-BE49-F238E27FC236}">
                <a16:creationId xmlns:a16="http://schemas.microsoft.com/office/drawing/2014/main" id="{5CE5A3FF-D288-4B87-9226-3BD2EFF39B0F}"/>
              </a:ext>
            </a:extLst>
          </p:cNvPr>
          <p:cNvSpPr txBox="1">
            <a:spLocks/>
          </p:cNvSpPr>
          <p:nvPr/>
        </p:nvSpPr>
        <p:spPr bwMode="auto">
          <a:xfrm>
            <a:off x="-180975" y="260350"/>
            <a:ext cx="8747125"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36000" bIns="36000" anchor="b"/>
          <a:lstStyle>
            <a:lvl1pPr>
              <a:spcBef>
                <a:spcPct val="20000"/>
              </a:spcBef>
              <a:buClr>
                <a:schemeClr val="bg2"/>
              </a:buClr>
              <a:buFont typeface="Arial" panose="020B0604020202020204" pitchFamily="34" charset="0"/>
              <a:buChar char="•"/>
              <a:defRPr sz="2800">
                <a:solidFill>
                  <a:schemeClr val="tx1"/>
                </a:solidFill>
                <a:latin typeface="Calibri" panose="020F0502020204030204" pitchFamily="34" charset="0"/>
              </a:defRPr>
            </a:lvl1pPr>
            <a:lvl2pPr marL="623888" indent="-265113">
              <a:spcBef>
                <a:spcPct val="20000"/>
              </a:spcBef>
              <a:buFont typeface="Arial" panose="020B0604020202020204" pitchFamily="34" charset="0"/>
              <a:buChar char="–"/>
              <a:defRPr sz="2400">
                <a:solidFill>
                  <a:schemeClr val="tx1"/>
                </a:solidFill>
                <a:latin typeface="Calibri" panose="020F0502020204030204" pitchFamily="34" charset="0"/>
              </a:defRPr>
            </a:lvl2pPr>
            <a:lvl3pPr marL="982663" indent="-265113">
              <a:spcBef>
                <a:spcPct val="20000"/>
              </a:spcBef>
              <a:buFont typeface="Arial" panose="020B0604020202020204" pitchFamily="34" charset="0"/>
              <a:buChar char="•"/>
              <a:defRPr sz="2000">
                <a:solidFill>
                  <a:schemeClr val="tx1"/>
                </a:solidFill>
                <a:latin typeface="Calibri" panose="020F0502020204030204" pitchFamily="34" charset="0"/>
              </a:defRPr>
            </a:lvl3pPr>
            <a:lvl4pPr marL="1255713" indent="-273050">
              <a:spcBef>
                <a:spcPct val="20000"/>
              </a:spcBef>
              <a:buFont typeface="Arial" panose="020B0604020202020204" pitchFamily="34" charset="0"/>
              <a:buChar char="–"/>
              <a:defRPr>
                <a:solidFill>
                  <a:schemeClr val="tx1"/>
                </a:solidFill>
                <a:latin typeface="Calibri" panose="020F0502020204030204" pitchFamily="34" charset="0"/>
              </a:defRPr>
            </a:lvl4pPr>
            <a:lvl5pPr marL="1614488" indent="-273050">
              <a:spcBef>
                <a:spcPct val="20000"/>
              </a:spcBef>
              <a:buFont typeface="Courier New" panose="02070309020205020404" pitchFamily="49" charset="0"/>
              <a:buChar char="o"/>
              <a:defRPr>
                <a:solidFill>
                  <a:schemeClr val="tx1"/>
                </a:solidFill>
                <a:latin typeface="Calibri" panose="020F0502020204030204" pitchFamily="34" charset="0"/>
              </a:defRPr>
            </a:lvl5pPr>
            <a:lvl6pPr marL="20716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6pPr>
            <a:lvl7pPr marL="25288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7pPr>
            <a:lvl8pPr marL="29860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8pPr>
            <a:lvl9pPr marL="34432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9pPr>
          </a:lstStyle>
          <a:p>
            <a:pPr marL="358775" marR="0" lvl="1" indent="0" algn="l" defTabSz="914400" rtl="0" eaLnBrk="1" fontAlgn="base" latinLnBrk="0" hangingPunct="1">
              <a:lnSpc>
                <a:spcPct val="80000"/>
              </a:lnSpc>
              <a:spcBef>
                <a:spcPct val="0"/>
              </a:spcBef>
              <a:spcAft>
                <a:spcPct val="0"/>
              </a:spcAft>
              <a:buClrTx/>
              <a:buSzTx/>
              <a:buFont typeface="Arial" panose="020B0604020202020204" pitchFamily="34" charset="0"/>
              <a:buNone/>
              <a:tabLst/>
              <a:defRPr/>
            </a:pPr>
            <a:r>
              <a:rPr kumimoji="0" lang="nl-BE" sz="2800" b="1" i="0" u="none" strike="noStrike" kern="1200" cap="none" spc="0" normalizeH="0" baseline="0" noProof="0" dirty="0">
                <a:ln>
                  <a:noFill/>
                </a:ln>
                <a:solidFill>
                  <a:srgbClr val="1E75AF"/>
                </a:solidFill>
                <a:effectLst/>
                <a:uLnTx/>
                <a:uFillTx/>
                <a:latin typeface="Calibri"/>
                <a:ea typeface="+mn-ea"/>
                <a:cs typeface="Arial" panose="020B0604020202020204" pitchFamily="34" charset="0"/>
              </a:rPr>
              <a:t>Stand van zaken van uitvoering van de prioritaire projecten</a:t>
            </a:r>
          </a:p>
        </p:txBody>
      </p:sp>
      <p:sp>
        <p:nvSpPr>
          <p:cNvPr id="4" name="Rectangle 27">
            <a:extLst>
              <a:ext uri="{FF2B5EF4-FFF2-40B4-BE49-F238E27FC236}">
                <a16:creationId xmlns:a16="http://schemas.microsoft.com/office/drawing/2014/main" id="{9AA23725-7CCA-41A9-9BD5-C6E5801B4F4F}"/>
              </a:ext>
            </a:extLst>
          </p:cNvPr>
          <p:cNvSpPr txBox="1">
            <a:spLocks noChangeArrowheads="1"/>
          </p:cNvSpPr>
          <p:nvPr/>
        </p:nvSpPr>
        <p:spPr bwMode="auto">
          <a:xfrm>
            <a:off x="-33338" y="981075"/>
            <a:ext cx="9144001"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chemeClr val="bg2"/>
              </a:buClr>
              <a:buFont typeface="Arial" charset="0"/>
              <a:buChar char="•"/>
              <a:defRPr sz="2800">
                <a:solidFill>
                  <a:schemeClr val="tx1"/>
                </a:solidFill>
                <a:latin typeface="Calibri" pitchFamily="34" charset="0"/>
              </a:defRPr>
            </a:lvl1pPr>
            <a:lvl2pPr marL="800100" indent="-342900" eaLnBrk="0" hangingPunct="0">
              <a:spcBef>
                <a:spcPct val="20000"/>
              </a:spcBef>
              <a:buFont typeface="Arial" charset="0"/>
              <a:buChar char="–"/>
              <a:defRPr sz="2400">
                <a:solidFill>
                  <a:schemeClr val="tx1"/>
                </a:solidFill>
                <a:latin typeface="Calibri" pitchFamily="34" charset="0"/>
              </a:defRPr>
            </a:lvl2pPr>
            <a:lvl3pPr marL="1143000" indent="-228600" eaLnBrk="0" hangingPunct="0">
              <a:spcBef>
                <a:spcPct val="20000"/>
              </a:spcBef>
              <a:buFont typeface="Arial" charset="0"/>
              <a:buChar char="•"/>
              <a:defRPr sz="2000">
                <a:solidFill>
                  <a:schemeClr val="tx1"/>
                </a:solidFill>
                <a:latin typeface="Calibri" pitchFamily="34" charset="0"/>
              </a:defRPr>
            </a:lvl3pPr>
            <a:lvl4pPr marL="1600200" indent="-228600" eaLnBrk="0" hangingPunct="0">
              <a:spcBef>
                <a:spcPct val="20000"/>
              </a:spcBef>
              <a:buFont typeface="Arial" charset="0"/>
              <a:buChar char="–"/>
              <a:defRPr>
                <a:solidFill>
                  <a:schemeClr val="tx1"/>
                </a:solidFill>
                <a:latin typeface="Calibri" pitchFamily="34" charset="0"/>
              </a:defRPr>
            </a:lvl4pPr>
            <a:lvl5pPr marL="2057400" indent="-228600" eaLnBrk="0" hangingPunct="0">
              <a:spcBef>
                <a:spcPct val="20000"/>
              </a:spcBef>
              <a:buFont typeface="Courier New" pitchFamily="49" charset="0"/>
              <a:buChar char="o"/>
              <a:defRPr>
                <a:solidFill>
                  <a:schemeClr val="tx1"/>
                </a:solidFill>
                <a:latin typeface="Calibri" pitchFamily="34" charset="0"/>
              </a:defRPr>
            </a:lvl5pPr>
            <a:lvl6pPr marL="25146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6pPr>
            <a:lvl7pPr marL="29718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7pPr>
            <a:lvl8pPr marL="34290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8pPr>
            <a:lvl9pPr marL="38862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9pPr>
          </a:lstStyle>
          <a:p>
            <a:pPr marL="882650" marR="0" lvl="1" indent="-342900" algn="l" defTabSz="914400" rtl="0" eaLnBrk="1" fontAlgn="base" latinLnBrk="0" hangingPunct="1">
              <a:lnSpc>
                <a:spcPct val="80000"/>
              </a:lnSpc>
              <a:spcBef>
                <a:spcPct val="0"/>
              </a:spcBef>
              <a:spcAft>
                <a:spcPts val="1200"/>
              </a:spcAft>
              <a:buClrTx/>
              <a:buSzTx/>
              <a:buFont typeface="Arial" panose="020B0604020202020204" pitchFamily="34" charset="0"/>
              <a:buChar char="•"/>
              <a:tabLst/>
              <a:defRPr/>
            </a:pPr>
            <a:r>
              <a:rPr kumimoji="0" lang="nl-BE" sz="2000" b="1" i="0" u="none" strike="noStrike" kern="1200" cap="none" spc="0" normalizeH="0" baseline="0" noProof="0" dirty="0">
                <a:ln>
                  <a:noFill/>
                </a:ln>
                <a:solidFill>
                  <a:srgbClr val="19335F"/>
                </a:solidFill>
                <a:effectLst/>
                <a:uLnTx/>
                <a:uFillTx/>
                <a:latin typeface="Calibri"/>
                <a:ea typeface="+mn-ea"/>
                <a:cs typeface="Arial" panose="020B0604020202020204" pitchFamily="34" charset="0"/>
              </a:rPr>
              <a:t>Prioriteit 3* en 4* (actor gemeente)</a:t>
            </a:r>
          </a:p>
          <a:p>
            <a:pPr marL="8826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Niet van toepassing</a:t>
            </a:r>
            <a:b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br>
            <a:endPar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endParaRPr>
          </a:p>
          <a:p>
            <a:pPr marL="882650" marR="0" lvl="1" indent="-342900" algn="l" defTabSz="914400" rtl="0" eaLnBrk="1" fontAlgn="base" latinLnBrk="0" hangingPunct="1">
              <a:lnSpc>
                <a:spcPct val="80000"/>
              </a:lnSpc>
              <a:spcBef>
                <a:spcPct val="0"/>
              </a:spcBef>
              <a:spcAft>
                <a:spcPts val="1200"/>
              </a:spcAft>
              <a:buClrTx/>
              <a:buSzTx/>
              <a:buFont typeface="Arial" panose="020B0604020202020204" pitchFamily="34" charset="0"/>
              <a:buChar char="•"/>
              <a:tabLst/>
              <a:defRPr/>
            </a:pPr>
            <a:r>
              <a:rPr kumimoji="0" lang="nl-BE" sz="2000" b="1" i="0" u="none" strike="noStrike" kern="1200" cap="none" spc="0" normalizeH="0" baseline="0" noProof="0" dirty="0">
                <a:ln>
                  <a:noFill/>
                </a:ln>
                <a:solidFill>
                  <a:srgbClr val="19335F"/>
                </a:solidFill>
                <a:effectLst/>
                <a:uLnTx/>
                <a:uFillTx/>
                <a:latin typeface="Calibri"/>
                <a:ea typeface="+mn-ea"/>
                <a:cs typeface="Arial" panose="020B0604020202020204" pitchFamily="34" charset="0"/>
              </a:rPr>
              <a:t>Prioriteit 3 </a:t>
            </a:r>
            <a:r>
              <a:rPr kumimoji="0" lang="nl-BE" sz="2000" b="1" i="0" u="none" strike="noStrike" kern="1200" cap="none" spc="0" normalizeH="0" baseline="0" noProof="0" dirty="0">
                <a:ln>
                  <a:noFill/>
                </a:ln>
                <a:solidFill>
                  <a:srgbClr val="19335F"/>
                </a:solidFill>
                <a:effectLst/>
                <a:uLnTx/>
                <a:uFillTx/>
                <a:latin typeface="Calibri" pitchFamily="34" charset="0"/>
                <a:ea typeface="+mn-ea"/>
                <a:cs typeface="Arial" panose="020B0604020202020204" pitchFamily="34" charset="0"/>
              </a:rPr>
              <a:t>(actor gemeente)</a:t>
            </a:r>
          </a:p>
          <a:p>
            <a:pPr marL="8826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25 projecten  binnen GUP gekend</a:t>
            </a:r>
            <a:b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br>
            <a:endPar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endParaRPr>
          </a:p>
          <a:p>
            <a:pPr marL="882650" marR="0" lvl="1" indent="-342900" algn="l" defTabSz="914400" rtl="0" eaLnBrk="1" fontAlgn="base" latinLnBrk="0" hangingPunct="1">
              <a:lnSpc>
                <a:spcPct val="80000"/>
              </a:lnSpc>
              <a:spcBef>
                <a:spcPct val="0"/>
              </a:spcBef>
              <a:spcAft>
                <a:spcPts val="1200"/>
              </a:spcAft>
              <a:buClrTx/>
              <a:buSzTx/>
              <a:buFont typeface="Arial" panose="020B0604020202020204" pitchFamily="34" charset="0"/>
              <a:buChar char="•"/>
              <a:tabLst/>
              <a:defRPr/>
            </a:pPr>
            <a:r>
              <a:rPr kumimoji="0" lang="nl-BE" sz="2000" b="1" i="0" u="none" strike="noStrike" kern="1200" cap="none" spc="0" normalizeH="0" baseline="0" noProof="0" dirty="0">
                <a:ln>
                  <a:noFill/>
                </a:ln>
                <a:solidFill>
                  <a:srgbClr val="19335F"/>
                </a:solidFill>
                <a:effectLst/>
                <a:uLnTx/>
                <a:uFillTx/>
                <a:latin typeface="Calibri"/>
                <a:ea typeface="+mn-ea"/>
                <a:cs typeface="Arial" panose="020B0604020202020204" pitchFamily="34" charset="0"/>
              </a:rPr>
              <a:t>Prioriteit 4 (actor gemeente)</a:t>
            </a:r>
          </a:p>
          <a:p>
            <a:pPr marL="8826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48 projecten  binnen GUP gekend</a:t>
            </a:r>
          </a:p>
          <a:p>
            <a:pPr marL="539750" marR="0" lvl="1" indent="0" algn="l" defTabSz="914400" rtl="0" eaLnBrk="1" fontAlgn="base" latinLnBrk="0" hangingPunct="1">
              <a:lnSpc>
                <a:spcPct val="80000"/>
              </a:lnSpc>
              <a:spcBef>
                <a:spcPct val="0"/>
              </a:spcBef>
              <a:spcAft>
                <a:spcPts val="1200"/>
              </a:spcAft>
              <a:buClrTx/>
              <a:buSzTx/>
              <a:buFont typeface="Arial" charset="0"/>
              <a:buNone/>
              <a:tabLst/>
              <a:defRPr/>
            </a:pPr>
            <a:br>
              <a:rPr kumimoji="0" lang="nl-BE" sz="1400" b="0" i="0" u="none" strike="noStrike" kern="1200" cap="none" spc="0" normalizeH="0" baseline="0" noProof="0" dirty="0">
                <a:ln>
                  <a:noFill/>
                </a:ln>
                <a:solidFill>
                  <a:srgbClr val="19335F"/>
                </a:solidFill>
                <a:effectLst/>
                <a:uLnTx/>
                <a:uFillTx/>
                <a:latin typeface="Calibri" pitchFamily="34" charset="0"/>
                <a:ea typeface="+mn-ea"/>
                <a:cs typeface="Arial" charset="0"/>
              </a:rPr>
            </a:br>
            <a:endParaRPr kumimoji="0" lang="nl-BE" sz="1400" b="0" i="0" u="none" strike="noStrike" kern="1200" cap="none" spc="0" normalizeH="0" baseline="0" noProof="0" dirty="0">
              <a:ln>
                <a:noFill/>
              </a:ln>
              <a:solidFill>
                <a:srgbClr val="19335F"/>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6785199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el 1">
            <a:extLst>
              <a:ext uri="{FF2B5EF4-FFF2-40B4-BE49-F238E27FC236}">
                <a16:creationId xmlns:a16="http://schemas.microsoft.com/office/drawing/2014/main" id="{AFD19759-44FD-4CCE-97C7-0774B6CC06A9}"/>
              </a:ext>
            </a:extLst>
          </p:cNvPr>
          <p:cNvSpPr txBox="1">
            <a:spLocks/>
          </p:cNvSpPr>
          <p:nvPr/>
        </p:nvSpPr>
        <p:spPr bwMode="auto">
          <a:xfrm>
            <a:off x="-180975" y="260350"/>
            <a:ext cx="8747125"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36000" bIns="36000" anchor="b"/>
          <a:lstStyle>
            <a:lvl1pPr>
              <a:spcBef>
                <a:spcPct val="20000"/>
              </a:spcBef>
              <a:buClr>
                <a:schemeClr val="bg2"/>
              </a:buClr>
              <a:buFont typeface="Arial" panose="020B0604020202020204" pitchFamily="34" charset="0"/>
              <a:buChar char="•"/>
              <a:defRPr sz="2800">
                <a:solidFill>
                  <a:schemeClr val="tx1"/>
                </a:solidFill>
                <a:latin typeface="Calibri" panose="020F0502020204030204" pitchFamily="34" charset="0"/>
              </a:defRPr>
            </a:lvl1pPr>
            <a:lvl2pPr marL="623888" indent="-265113">
              <a:spcBef>
                <a:spcPct val="20000"/>
              </a:spcBef>
              <a:buFont typeface="Arial" panose="020B0604020202020204" pitchFamily="34" charset="0"/>
              <a:buChar char="–"/>
              <a:defRPr sz="2400">
                <a:solidFill>
                  <a:schemeClr val="tx1"/>
                </a:solidFill>
                <a:latin typeface="Calibri" panose="020F0502020204030204" pitchFamily="34" charset="0"/>
              </a:defRPr>
            </a:lvl2pPr>
            <a:lvl3pPr marL="982663" indent="-265113">
              <a:spcBef>
                <a:spcPct val="20000"/>
              </a:spcBef>
              <a:buFont typeface="Arial" panose="020B0604020202020204" pitchFamily="34" charset="0"/>
              <a:buChar char="•"/>
              <a:defRPr sz="2000">
                <a:solidFill>
                  <a:schemeClr val="tx1"/>
                </a:solidFill>
                <a:latin typeface="Calibri" panose="020F0502020204030204" pitchFamily="34" charset="0"/>
              </a:defRPr>
            </a:lvl3pPr>
            <a:lvl4pPr marL="1255713" indent="-273050">
              <a:spcBef>
                <a:spcPct val="20000"/>
              </a:spcBef>
              <a:buFont typeface="Arial" panose="020B0604020202020204" pitchFamily="34" charset="0"/>
              <a:buChar char="–"/>
              <a:defRPr>
                <a:solidFill>
                  <a:schemeClr val="tx1"/>
                </a:solidFill>
                <a:latin typeface="Calibri" panose="020F0502020204030204" pitchFamily="34" charset="0"/>
              </a:defRPr>
            </a:lvl4pPr>
            <a:lvl5pPr marL="1614488" indent="-273050">
              <a:spcBef>
                <a:spcPct val="20000"/>
              </a:spcBef>
              <a:buFont typeface="Courier New" panose="02070309020205020404" pitchFamily="49" charset="0"/>
              <a:buChar char="o"/>
              <a:defRPr>
                <a:solidFill>
                  <a:schemeClr val="tx1"/>
                </a:solidFill>
                <a:latin typeface="Calibri" panose="020F0502020204030204" pitchFamily="34" charset="0"/>
              </a:defRPr>
            </a:lvl5pPr>
            <a:lvl6pPr marL="20716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6pPr>
            <a:lvl7pPr marL="25288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7pPr>
            <a:lvl8pPr marL="29860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8pPr>
            <a:lvl9pPr marL="34432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9pPr>
          </a:lstStyle>
          <a:p>
            <a:pPr marL="358775" marR="0" lvl="1" indent="0" algn="l" defTabSz="914400" rtl="0" eaLnBrk="1" fontAlgn="base" latinLnBrk="0" hangingPunct="1">
              <a:lnSpc>
                <a:spcPct val="80000"/>
              </a:lnSpc>
              <a:spcBef>
                <a:spcPct val="0"/>
              </a:spcBef>
              <a:spcAft>
                <a:spcPct val="0"/>
              </a:spcAft>
              <a:buClrTx/>
              <a:buSzTx/>
              <a:buFont typeface="Arial" panose="020B0604020202020204" pitchFamily="34" charset="0"/>
              <a:buNone/>
              <a:tabLst/>
              <a:defRPr/>
            </a:pPr>
            <a:r>
              <a:rPr kumimoji="0" lang="nl-BE" sz="2800" b="1" i="0" u="none" strike="noStrike" kern="1200" cap="none" spc="0" normalizeH="0" baseline="0" noProof="0" dirty="0">
                <a:ln>
                  <a:noFill/>
                </a:ln>
                <a:solidFill>
                  <a:srgbClr val="1E75AF"/>
                </a:solidFill>
                <a:effectLst/>
                <a:uLnTx/>
                <a:uFillTx/>
                <a:latin typeface="Calibri"/>
                <a:ea typeface="+mn-ea"/>
                <a:cs typeface="Arial" panose="020B0604020202020204" pitchFamily="34" charset="0"/>
              </a:rPr>
              <a:t>Stand van zaken van uitvoering van de prioritaire projecten</a:t>
            </a:r>
          </a:p>
        </p:txBody>
      </p:sp>
      <p:sp>
        <p:nvSpPr>
          <p:cNvPr id="4" name="Rectangle 27">
            <a:extLst>
              <a:ext uri="{FF2B5EF4-FFF2-40B4-BE49-F238E27FC236}">
                <a16:creationId xmlns:a16="http://schemas.microsoft.com/office/drawing/2014/main" id="{CCEB2C6C-2084-4167-B038-2AEE66F09A04}"/>
              </a:ext>
            </a:extLst>
          </p:cNvPr>
          <p:cNvSpPr txBox="1">
            <a:spLocks noChangeArrowheads="1"/>
          </p:cNvSpPr>
          <p:nvPr/>
        </p:nvSpPr>
        <p:spPr bwMode="auto">
          <a:xfrm>
            <a:off x="0" y="908050"/>
            <a:ext cx="9144000"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chemeClr val="bg2"/>
              </a:buClr>
              <a:buFont typeface="Arial" charset="0"/>
              <a:buChar char="•"/>
              <a:defRPr sz="2800">
                <a:solidFill>
                  <a:schemeClr val="tx1"/>
                </a:solidFill>
                <a:latin typeface="Calibri" pitchFamily="34" charset="0"/>
              </a:defRPr>
            </a:lvl1pPr>
            <a:lvl2pPr marL="800100" indent="-342900" eaLnBrk="0" hangingPunct="0">
              <a:spcBef>
                <a:spcPct val="20000"/>
              </a:spcBef>
              <a:buFont typeface="Arial" charset="0"/>
              <a:buChar char="–"/>
              <a:defRPr sz="2400">
                <a:solidFill>
                  <a:schemeClr val="tx1"/>
                </a:solidFill>
                <a:latin typeface="Calibri" pitchFamily="34" charset="0"/>
              </a:defRPr>
            </a:lvl2pPr>
            <a:lvl3pPr marL="1143000" indent="-228600" eaLnBrk="0" hangingPunct="0">
              <a:spcBef>
                <a:spcPct val="20000"/>
              </a:spcBef>
              <a:buFont typeface="Arial" charset="0"/>
              <a:buChar char="•"/>
              <a:defRPr sz="2000">
                <a:solidFill>
                  <a:schemeClr val="tx1"/>
                </a:solidFill>
                <a:latin typeface="Calibri" pitchFamily="34" charset="0"/>
              </a:defRPr>
            </a:lvl3pPr>
            <a:lvl4pPr marL="1600200" indent="-228600" eaLnBrk="0" hangingPunct="0">
              <a:spcBef>
                <a:spcPct val="20000"/>
              </a:spcBef>
              <a:buFont typeface="Arial" charset="0"/>
              <a:buChar char="–"/>
              <a:defRPr>
                <a:solidFill>
                  <a:schemeClr val="tx1"/>
                </a:solidFill>
                <a:latin typeface="Calibri" pitchFamily="34" charset="0"/>
              </a:defRPr>
            </a:lvl4pPr>
            <a:lvl5pPr marL="2057400" indent="-228600" eaLnBrk="0" hangingPunct="0">
              <a:spcBef>
                <a:spcPct val="20000"/>
              </a:spcBef>
              <a:buFont typeface="Courier New" pitchFamily="49" charset="0"/>
              <a:buChar char="o"/>
              <a:defRPr>
                <a:solidFill>
                  <a:schemeClr val="tx1"/>
                </a:solidFill>
                <a:latin typeface="Calibri" pitchFamily="34" charset="0"/>
              </a:defRPr>
            </a:lvl5pPr>
            <a:lvl6pPr marL="25146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6pPr>
            <a:lvl7pPr marL="29718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7pPr>
            <a:lvl8pPr marL="34290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8pPr>
            <a:lvl9pPr marL="38862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9pPr>
          </a:lstStyle>
          <a:p>
            <a:pPr marL="882650" marR="0" lvl="1" indent="-342900" algn="l" defTabSz="914400" rtl="0" eaLnBrk="1" fontAlgn="base" latinLnBrk="0" hangingPunct="1">
              <a:lnSpc>
                <a:spcPct val="80000"/>
              </a:lnSpc>
              <a:spcBef>
                <a:spcPct val="0"/>
              </a:spcBef>
              <a:spcAft>
                <a:spcPts val="1200"/>
              </a:spcAft>
              <a:buClrTx/>
              <a:buSzTx/>
              <a:buFont typeface="Arial" panose="020B0604020202020204" pitchFamily="34" charset="0"/>
              <a:buChar char="•"/>
              <a:tabLst/>
              <a:defRPr/>
            </a:pPr>
            <a:r>
              <a:rPr kumimoji="0" lang="nl-BE" sz="2000" b="1" i="0" u="none" strike="noStrike" kern="1200" cap="none" spc="0" normalizeH="0" baseline="0" noProof="0" dirty="0">
                <a:ln>
                  <a:noFill/>
                </a:ln>
                <a:solidFill>
                  <a:srgbClr val="19335F"/>
                </a:solidFill>
                <a:effectLst/>
                <a:uLnTx/>
                <a:uFillTx/>
                <a:latin typeface="Calibri"/>
                <a:ea typeface="+mn-ea"/>
                <a:cs typeface="Arial" panose="020B0604020202020204" pitchFamily="34" charset="0"/>
              </a:rPr>
              <a:t>Prioriteit 1 (actor privaat)</a:t>
            </a:r>
          </a:p>
          <a:p>
            <a:pPr marL="8826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30 adressen geïnventariseerd (= 23 ‘projecten’ binnen GUP)</a:t>
            </a:r>
          </a:p>
          <a:p>
            <a:pPr marL="1282700" marR="0" lvl="2" indent="-285750" algn="l" defTabSz="914400" rtl="0" eaLnBrk="1" fontAlgn="base" latinLnBrk="0" hangingPunct="1">
              <a:lnSpc>
                <a:spcPct val="80000"/>
              </a:lnSpc>
              <a:spcBef>
                <a:spcPct val="0"/>
              </a:spcBef>
              <a:spcAft>
                <a:spcPts val="1200"/>
              </a:spcAft>
              <a:buClrTx/>
              <a:buSzTx/>
              <a:buFont typeface="Courier New" panose="02070309020205020404" pitchFamily="49" charset="0"/>
              <a:buChar char="o"/>
              <a:tabLst/>
              <a:defRPr/>
            </a:pPr>
            <a:r>
              <a:rPr kumimoji="0" lang="nl-BE" sz="1600" b="0" i="0" u="none" strike="noStrike" kern="1200" cap="none" spc="0" normalizeH="0" baseline="0" noProof="0" dirty="0">
                <a:ln>
                  <a:noFill/>
                </a:ln>
                <a:solidFill>
                  <a:srgbClr val="19335F"/>
                </a:solidFill>
                <a:effectLst/>
                <a:uLnTx/>
                <a:uFillTx/>
                <a:latin typeface="Calibri" pitchFamily="34" charset="0"/>
                <a:ea typeface="+mn-ea"/>
                <a:cs typeface="Arial" charset="0"/>
              </a:rPr>
              <a:t>Huishoudelijk afvalwater (22 adressen)</a:t>
            </a:r>
          </a:p>
          <a:p>
            <a:pPr marL="1282700" marR="0" lvl="2" indent="-285750" algn="l" defTabSz="914400" rtl="0" eaLnBrk="1" fontAlgn="base" latinLnBrk="0" hangingPunct="1">
              <a:lnSpc>
                <a:spcPct val="80000"/>
              </a:lnSpc>
              <a:spcBef>
                <a:spcPct val="0"/>
              </a:spcBef>
              <a:spcAft>
                <a:spcPts val="1200"/>
              </a:spcAft>
              <a:buClrTx/>
              <a:buSzTx/>
              <a:buFont typeface="Courier New" panose="02070309020205020404" pitchFamily="49" charset="0"/>
              <a:buChar char="o"/>
              <a:tabLst/>
              <a:defRPr/>
            </a:pPr>
            <a:r>
              <a:rPr kumimoji="0" lang="nl-BE" sz="1600" b="0" i="0" u="none" strike="noStrike" kern="1200" cap="none" spc="0" normalizeH="0" baseline="0" noProof="0" dirty="0">
                <a:ln>
                  <a:noFill/>
                </a:ln>
                <a:solidFill>
                  <a:srgbClr val="19335F"/>
                </a:solidFill>
                <a:effectLst/>
                <a:uLnTx/>
                <a:uFillTx/>
                <a:latin typeface="Calibri" pitchFamily="34" charset="0"/>
                <a:ea typeface="+mn-ea"/>
                <a:cs typeface="Arial" charset="0"/>
              </a:rPr>
              <a:t>Bedrijfsafvalwater (6 adressen)</a:t>
            </a:r>
          </a:p>
          <a:p>
            <a:pPr marL="1282700" marR="0" lvl="2" indent="-285750" algn="l" defTabSz="914400" rtl="0" eaLnBrk="1" fontAlgn="base" latinLnBrk="0" hangingPunct="1">
              <a:lnSpc>
                <a:spcPct val="80000"/>
              </a:lnSpc>
              <a:spcBef>
                <a:spcPct val="0"/>
              </a:spcBef>
              <a:spcAft>
                <a:spcPts val="1200"/>
              </a:spcAft>
              <a:buClrTx/>
              <a:buSzTx/>
              <a:buFont typeface="Courier New" panose="02070309020205020404" pitchFamily="49" charset="0"/>
              <a:buChar char="o"/>
              <a:tabLst/>
              <a:defRPr/>
            </a:pPr>
            <a:r>
              <a:rPr kumimoji="0" lang="nl-BE" sz="1600" b="0" i="0" u="none" strike="noStrike" kern="1200" cap="none" spc="0" normalizeH="0" baseline="0" noProof="0" dirty="0">
                <a:ln>
                  <a:noFill/>
                </a:ln>
                <a:solidFill>
                  <a:srgbClr val="19335F"/>
                </a:solidFill>
                <a:effectLst/>
                <a:uLnTx/>
                <a:uFillTx/>
                <a:latin typeface="Calibri" pitchFamily="34" charset="0"/>
                <a:ea typeface="+mn-ea"/>
                <a:cs typeface="Arial" charset="0"/>
              </a:rPr>
              <a:t>Onduidelijk, mogelijks bedrijfs- en huishoudelijk afvalwater ( 2 adressen)</a:t>
            </a:r>
            <a:br>
              <a:rPr kumimoji="0" lang="nl-BE" sz="1600" b="0" i="0" u="none" strike="noStrike" kern="1200" cap="none" spc="0" normalizeH="0" baseline="0" noProof="0" dirty="0">
                <a:ln>
                  <a:noFill/>
                </a:ln>
                <a:solidFill>
                  <a:srgbClr val="19335F"/>
                </a:solidFill>
                <a:effectLst/>
                <a:uLnTx/>
                <a:uFillTx/>
                <a:latin typeface="Calibri" pitchFamily="34" charset="0"/>
                <a:ea typeface="+mn-ea"/>
                <a:cs typeface="Arial" charset="0"/>
              </a:rPr>
            </a:br>
            <a:endParaRPr kumimoji="0" lang="nl-BE" sz="1600" b="0" i="0" u="none" strike="noStrike" kern="1200" cap="none" spc="0" normalizeH="0" baseline="0" noProof="0" dirty="0">
              <a:ln>
                <a:noFill/>
              </a:ln>
              <a:solidFill>
                <a:srgbClr val="19335F"/>
              </a:solidFill>
              <a:effectLst/>
              <a:uLnTx/>
              <a:uFillTx/>
              <a:latin typeface="Calibri" pitchFamily="34" charset="0"/>
              <a:ea typeface="+mn-ea"/>
              <a:cs typeface="Arial" charset="0"/>
            </a:endParaRPr>
          </a:p>
          <a:p>
            <a:pPr marL="196850" marR="0" lvl="0" indent="0" algn="l" defTabSz="914400" rtl="0" eaLnBrk="1" fontAlgn="base" latinLnBrk="0" hangingPunct="1">
              <a:lnSpc>
                <a:spcPct val="80000"/>
              </a:lnSpc>
              <a:spcBef>
                <a:spcPct val="0"/>
              </a:spcBef>
              <a:spcAft>
                <a:spcPts val="1200"/>
              </a:spcAft>
              <a:buClr>
                <a:srgbClr val="1E75AF"/>
              </a:buClr>
              <a:buSzTx/>
              <a:buFont typeface="Arial" charset="0"/>
              <a:buNone/>
              <a:tabLst/>
              <a:defRPr/>
            </a:pPr>
            <a:r>
              <a:rPr kumimoji="0" lang="nl-BE" sz="2000" b="0" i="0" u="sng" strike="noStrike" kern="1200" cap="none" spc="0" normalizeH="0" baseline="0" noProof="0" dirty="0">
                <a:ln>
                  <a:noFill/>
                </a:ln>
                <a:solidFill>
                  <a:srgbClr val="19335F"/>
                </a:solidFill>
                <a:effectLst/>
                <a:uLnTx/>
                <a:uFillTx/>
                <a:latin typeface="Calibri" pitchFamily="34" charset="0"/>
                <a:ea typeface="+mn-ea"/>
                <a:cs typeface="Arial" charset="0"/>
              </a:rPr>
              <a:t>waarvan:</a:t>
            </a:r>
          </a:p>
          <a:p>
            <a:pPr marL="8826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2 adressen zijn zeker aangesloten op de riolering</a:t>
            </a:r>
          </a:p>
          <a:p>
            <a:pPr marL="8826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13 adressen zijn mogelijks aangesloten op de riolering ( nog verder te onderzoeken)</a:t>
            </a:r>
          </a:p>
          <a:p>
            <a:pPr marL="8826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15 adressen nog niet aangesloten op de riolering</a:t>
            </a:r>
          </a:p>
        </p:txBody>
      </p:sp>
    </p:spTree>
    <p:extLst>
      <p:ext uri="{BB962C8B-B14F-4D97-AF65-F5344CB8AC3E}">
        <p14:creationId xmlns:p14="http://schemas.microsoft.com/office/powerpoint/2010/main" val="35353208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el 1">
            <a:extLst>
              <a:ext uri="{FF2B5EF4-FFF2-40B4-BE49-F238E27FC236}">
                <a16:creationId xmlns:a16="http://schemas.microsoft.com/office/drawing/2014/main" id="{BC021DD8-5309-428B-8C69-4B43B41901CD}"/>
              </a:ext>
            </a:extLst>
          </p:cNvPr>
          <p:cNvSpPr txBox="1">
            <a:spLocks/>
          </p:cNvSpPr>
          <p:nvPr/>
        </p:nvSpPr>
        <p:spPr bwMode="auto">
          <a:xfrm>
            <a:off x="-180975" y="260350"/>
            <a:ext cx="8747125"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36000" bIns="36000" anchor="b"/>
          <a:lstStyle>
            <a:lvl1pPr>
              <a:spcBef>
                <a:spcPct val="20000"/>
              </a:spcBef>
              <a:buClr>
                <a:schemeClr val="bg2"/>
              </a:buClr>
              <a:buFont typeface="Arial" panose="020B0604020202020204" pitchFamily="34" charset="0"/>
              <a:buChar char="•"/>
              <a:defRPr sz="2800">
                <a:solidFill>
                  <a:schemeClr val="tx1"/>
                </a:solidFill>
                <a:latin typeface="Calibri" panose="020F0502020204030204" pitchFamily="34" charset="0"/>
              </a:defRPr>
            </a:lvl1pPr>
            <a:lvl2pPr marL="623888" indent="-265113">
              <a:spcBef>
                <a:spcPct val="20000"/>
              </a:spcBef>
              <a:buFont typeface="Arial" panose="020B0604020202020204" pitchFamily="34" charset="0"/>
              <a:buChar char="–"/>
              <a:defRPr sz="2400">
                <a:solidFill>
                  <a:schemeClr val="tx1"/>
                </a:solidFill>
                <a:latin typeface="Calibri" panose="020F0502020204030204" pitchFamily="34" charset="0"/>
              </a:defRPr>
            </a:lvl2pPr>
            <a:lvl3pPr marL="982663" indent="-265113">
              <a:spcBef>
                <a:spcPct val="20000"/>
              </a:spcBef>
              <a:buFont typeface="Arial" panose="020B0604020202020204" pitchFamily="34" charset="0"/>
              <a:buChar char="•"/>
              <a:defRPr sz="2000">
                <a:solidFill>
                  <a:schemeClr val="tx1"/>
                </a:solidFill>
                <a:latin typeface="Calibri" panose="020F0502020204030204" pitchFamily="34" charset="0"/>
              </a:defRPr>
            </a:lvl3pPr>
            <a:lvl4pPr marL="1255713" indent="-273050">
              <a:spcBef>
                <a:spcPct val="20000"/>
              </a:spcBef>
              <a:buFont typeface="Arial" panose="020B0604020202020204" pitchFamily="34" charset="0"/>
              <a:buChar char="–"/>
              <a:defRPr>
                <a:solidFill>
                  <a:schemeClr val="tx1"/>
                </a:solidFill>
                <a:latin typeface="Calibri" panose="020F0502020204030204" pitchFamily="34" charset="0"/>
              </a:defRPr>
            </a:lvl4pPr>
            <a:lvl5pPr marL="1614488" indent="-273050">
              <a:spcBef>
                <a:spcPct val="20000"/>
              </a:spcBef>
              <a:buFont typeface="Courier New" panose="02070309020205020404" pitchFamily="49" charset="0"/>
              <a:buChar char="o"/>
              <a:defRPr>
                <a:solidFill>
                  <a:schemeClr val="tx1"/>
                </a:solidFill>
                <a:latin typeface="Calibri" panose="020F0502020204030204" pitchFamily="34" charset="0"/>
              </a:defRPr>
            </a:lvl5pPr>
            <a:lvl6pPr marL="20716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6pPr>
            <a:lvl7pPr marL="25288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7pPr>
            <a:lvl8pPr marL="29860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8pPr>
            <a:lvl9pPr marL="34432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9pPr>
          </a:lstStyle>
          <a:p>
            <a:pPr marL="358775" marR="0" lvl="1" indent="0" algn="l" defTabSz="914400" rtl="0" eaLnBrk="1" fontAlgn="base" latinLnBrk="0" hangingPunct="1">
              <a:lnSpc>
                <a:spcPct val="80000"/>
              </a:lnSpc>
              <a:spcBef>
                <a:spcPct val="0"/>
              </a:spcBef>
              <a:spcAft>
                <a:spcPct val="0"/>
              </a:spcAft>
              <a:buClrTx/>
              <a:buSzTx/>
              <a:buFont typeface="Arial" panose="020B0604020202020204" pitchFamily="34" charset="0"/>
              <a:buNone/>
              <a:tabLst/>
              <a:defRPr/>
            </a:pPr>
            <a:r>
              <a:rPr kumimoji="0" lang="nl-BE" sz="2800" b="1" i="0" u="none" strike="noStrike" kern="1200" cap="none" spc="0" normalizeH="0" baseline="0" noProof="0" dirty="0">
                <a:ln>
                  <a:noFill/>
                </a:ln>
                <a:solidFill>
                  <a:srgbClr val="1E75AF"/>
                </a:solidFill>
                <a:effectLst/>
                <a:uLnTx/>
                <a:uFillTx/>
                <a:latin typeface="Calibri"/>
                <a:ea typeface="+mn-ea"/>
                <a:cs typeface="Arial" panose="020B0604020202020204" pitchFamily="34" charset="0"/>
              </a:rPr>
              <a:t>Stand van zaken van uitvoering van de prioritaire projecten</a:t>
            </a:r>
          </a:p>
        </p:txBody>
      </p:sp>
      <p:sp>
        <p:nvSpPr>
          <p:cNvPr id="4" name="Rectangle 27">
            <a:extLst>
              <a:ext uri="{FF2B5EF4-FFF2-40B4-BE49-F238E27FC236}">
                <a16:creationId xmlns:a16="http://schemas.microsoft.com/office/drawing/2014/main" id="{8E1F4BDA-EF2D-41ED-B72A-AC4AA9B98F2E}"/>
              </a:ext>
            </a:extLst>
          </p:cNvPr>
          <p:cNvSpPr txBox="1">
            <a:spLocks noChangeArrowheads="1"/>
          </p:cNvSpPr>
          <p:nvPr/>
        </p:nvSpPr>
        <p:spPr bwMode="auto">
          <a:xfrm>
            <a:off x="0" y="908050"/>
            <a:ext cx="9144000"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chemeClr val="bg2"/>
              </a:buClr>
              <a:buFont typeface="Arial" charset="0"/>
              <a:buChar char="•"/>
              <a:defRPr sz="2800">
                <a:solidFill>
                  <a:schemeClr val="tx1"/>
                </a:solidFill>
                <a:latin typeface="Calibri" pitchFamily="34" charset="0"/>
              </a:defRPr>
            </a:lvl1pPr>
            <a:lvl2pPr marL="800100" indent="-342900" eaLnBrk="0" hangingPunct="0">
              <a:spcBef>
                <a:spcPct val="20000"/>
              </a:spcBef>
              <a:buFont typeface="Arial" charset="0"/>
              <a:buChar char="–"/>
              <a:defRPr sz="2400">
                <a:solidFill>
                  <a:schemeClr val="tx1"/>
                </a:solidFill>
                <a:latin typeface="Calibri" pitchFamily="34" charset="0"/>
              </a:defRPr>
            </a:lvl2pPr>
            <a:lvl3pPr marL="1143000" indent="-228600" eaLnBrk="0" hangingPunct="0">
              <a:spcBef>
                <a:spcPct val="20000"/>
              </a:spcBef>
              <a:buFont typeface="Arial" charset="0"/>
              <a:buChar char="•"/>
              <a:defRPr sz="2000">
                <a:solidFill>
                  <a:schemeClr val="tx1"/>
                </a:solidFill>
                <a:latin typeface="Calibri" pitchFamily="34" charset="0"/>
              </a:defRPr>
            </a:lvl3pPr>
            <a:lvl4pPr marL="1600200" indent="-228600" eaLnBrk="0" hangingPunct="0">
              <a:spcBef>
                <a:spcPct val="20000"/>
              </a:spcBef>
              <a:buFont typeface="Arial" charset="0"/>
              <a:buChar char="–"/>
              <a:defRPr>
                <a:solidFill>
                  <a:schemeClr val="tx1"/>
                </a:solidFill>
                <a:latin typeface="Calibri" pitchFamily="34" charset="0"/>
              </a:defRPr>
            </a:lvl4pPr>
            <a:lvl5pPr marL="2057400" indent="-228600" eaLnBrk="0" hangingPunct="0">
              <a:spcBef>
                <a:spcPct val="20000"/>
              </a:spcBef>
              <a:buFont typeface="Courier New" pitchFamily="49" charset="0"/>
              <a:buChar char="o"/>
              <a:defRPr>
                <a:solidFill>
                  <a:schemeClr val="tx1"/>
                </a:solidFill>
                <a:latin typeface="Calibri" pitchFamily="34" charset="0"/>
              </a:defRPr>
            </a:lvl5pPr>
            <a:lvl6pPr marL="25146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6pPr>
            <a:lvl7pPr marL="29718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7pPr>
            <a:lvl8pPr marL="34290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8pPr>
            <a:lvl9pPr marL="38862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9pPr>
          </a:lstStyle>
          <a:p>
            <a:pPr marL="882650" marR="0" lvl="1" indent="-342900" algn="l" defTabSz="914400" rtl="0" eaLnBrk="1" fontAlgn="base" latinLnBrk="0" hangingPunct="1">
              <a:lnSpc>
                <a:spcPct val="80000"/>
              </a:lnSpc>
              <a:spcBef>
                <a:spcPct val="0"/>
              </a:spcBef>
              <a:spcAft>
                <a:spcPts val="1200"/>
              </a:spcAft>
              <a:buClrTx/>
              <a:buSzTx/>
              <a:buFont typeface="Arial" panose="020B0604020202020204" pitchFamily="34" charset="0"/>
              <a:buChar char="•"/>
              <a:tabLst/>
              <a:defRPr/>
            </a:pPr>
            <a:r>
              <a:rPr kumimoji="0" lang="nl-BE" sz="2000" b="1" i="0" u="none" strike="noStrike" kern="1200" cap="none" spc="0" normalizeH="0" baseline="0" noProof="0" dirty="0">
                <a:ln>
                  <a:noFill/>
                </a:ln>
                <a:solidFill>
                  <a:srgbClr val="19335F"/>
                </a:solidFill>
                <a:effectLst/>
                <a:uLnTx/>
                <a:uFillTx/>
                <a:latin typeface="Calibri"/>
                <a:ea typeface="+mn-ea"/>
                <a:cs typeface="Arial" panose="020B0604020202020204" pitchFamily="34" charset="0"/>
              </a:rPr>
              <a:t>Prioriteit 2 (actor privaat)</a:t>
            </a:r>
          </a:p>
          <a:p>
            <a:pPr marL="8826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2 adressen geïnventariseerd (= 2 ‘projecten’ binnen GUP)</a:t>
            </a:r>
          </a:p>
          <a:p>
            <a:pPr marL="1282700" marR="0" lvl="2" indent="-285750" algn="l" defTabSz="914400" rtl="0" eaLnBrk="1" fontAlgn="base" latinLnBrk="0" hangingPunct="1">
              <a:lnSpc>
                <a:spcPct val="80000"/>
              </a:lnSpc>
              <a:spcBef>
                <a:spcPct val="0"/>
              </a:spcBef>
              <a:spcAft>
                <a:spcPts val="1200"/>
              </a:spcAft>
              <a:buClrTx/>
              <a:buSzTx/>
              <a:buFont typeface="Courier New" panose="02070309020205020404" pitchFamily="49" charset="0"/>
              <a:buChar char="o"/>
              <a:tabLst/>
              <a:defRPr/>
            </a:pPr>
            <a:r>
              <a:rPr kumimoji="0" lang="nl-BE" sz="1600" b="0" i="0" u="none" strike="noStrike" kern="1200" cap="none" spc="0" normalizeH="0" baseline="0" noProof="0" dirty="0">
                <a:ln>
                  <a:noFill/>
                </a:ln>
                <a:solidFill>
                  <a:srgbClr val="19335F"/>
                </a:solidFill>
                <a:effectLst/>
                <a:uLnTx/>
                <a:uFillTx/>
                <a:latin typeface="Calibri" pitchFamily="34" charset="0"/>
                <a:ea typeface="+mn-ea"/>
                <a:cs typeface="Arial" charset="0"/>
              </a:rPr>
              <a:t>Huishoudelijk afvalwater (1 adres)</a:t>
            </a:r>
          </a:p>
          <a:p>
            <a:pPr marL="1282700" marR="0" lvl="2" indent="-285750" algn="l" defTabSz="914400" rtl="0" eaLnBrk="1" fontAlgn="base" latinLnBrk="0" hangingPunct="1">
              <a:lnSpc>
                <a:spcPct val="80000"/>
              </a:lnSpc>
              <a:spcBef>
                <a:spcPct val="0"/>
              </a:spcBef>
              <a:spcAft>
                <a:spcPts val="1200"/>
              </a:spcAft>
              <a:buClrTx/>
              <a:buSzTx/>
              <a:buFont typeface="Courier New" panose="02070309020205020404" pitchFamily="49" charset="0"/>
              <a:buChar char="o"/>
              <a:tabLst/>
              <a:defRPr/>
            </a:pPr>
            <a:r>
              <a:rPr kumimoji="0" lang="nl-BE" sz="1600" b="0" i="0" u="none" strike="noStrike" kern="1200" cap="none" spc="0" normalizeH="0" baseline="0" noProof="0" dirty="0">
                <a:ln>
                  <a:noFill/>
                </a:ln>
                <a:solidFill>
                  <a:srgbClr val="19335F"/>
                </a:solidFill>
                <a:effectLst/>
                <a:uLnTx/>
                <a:uFillTx/>
                <a:latin typeface="Calibri" pitchFamily="34" charset="0"/>
                <a:ea typeface="+mn-ea"/>
                <a:cs typeface="Arial" charset="0"/>
              </a:rPr>
              <a:t>Bedrijfsafvalwater (1 adres - boerderij)</a:t>
            </a:r>
            <a:br>
              <a:rPr kumimoji="0" lang="nl-BE" sz="1600" b="0" i="0" u="none" strike="noStrike" kern="1200" cap="none" spc="0" normalizeH="0" baseline="0" noProof="0" dirty="0">
                <a:ln>
                  <a:noFill/>
                </a:ln>
                <a:solidFill>
                  <a:srgbClr val="19335F"/>
                </a:solidFill>
                <a:effectLst/>
                <a:uLnTx/>
                <a:uFillTx/>
                <a:latin typeface="Calibri" pitchFamily="34" charset="0"/>
                <a:ea typeface="+mn-ea"/>
                <a:cs typeface="Arial" charset="0"/>
              </a:rPr>
            </a:br>
            <a:endParaRPr kumimoji="0" lang="nl-BE" sz="1600" b="0" i="0" u="none" strike="noStrike" kern="1200" cap="none" spc="0" normalizeH="0" baseline="0" noProof="0" dirty="0">
              <a:ln>
                <a:noFill/>
              </a:ln>
              <a:solidFill>
                <a:srgbClr val="19335F"/>
              </a:solidFill>
              <a:effectLst/>
              <a:uLnTx/>
              <a:uFillTx/>
              <a:latin typeface="Calibri" pitchFamily="34" charset="0"/>
              <a:ea typeface="+mn-ea"/>
              <a:cs typeface="Arial" charset="0"/>
            </a:endParaRPr>
          </a:p>
          <a:p>
            <a:pPr marL="196850" marR="0" lvl="0" indent="0" algn="l" defTabSz="914400" rtl="0" eaLnBrk="1" fontAlgn="base" latinLnBrk="0" hangingPunct="1">
              <a:lnSpc>
                <a:spcPct val="80000"/>
              </a:lnSpc>
              <a:spcBef>
                <a:spcPct val="0"/>
              </a:spcBef>
              <a:spcAft>
                <a:spcPts val="1200"/>
              </a:spcAft>
              <a:buClr>
                <a:srgbClr val="1E75AF"/>
              </a:buClr>
              <a:buSzTx/>
              <a:buFont typeface="Arial" charset="0"/>
              <a:buNone/>
              <a:tabLst/>
              <a:defRPr/>
            </a:pPr>
            <a:r>
              <a:rPr kumimoji="0" lang="nl-BE" sz="2000" b="0" i="0" u="sng" strike="noStrike" kern="1200" cap="none" spc="0" normalizeH="0" baseline="0" noProof="0" dirty="0">
                <a:ln>
                  <a:noFill/>
                </a:ln>
                <a:solidFill>
                  <a:srgbClr val="19335F"/>
                </a:solidFill>
                <a:effectLst/>
                <a:uLnTx/>
                <a:uFillTx/>
                <a:latin typeface="Calibri" pitchFamily="34" charset="0"/>
                <a:ea typeface="+mn-ea"/>
                <a:cs typeface="Arial" charset="0"/>
              </a:rPr>
              <a:t>waarvan:</a:t>
            </a:r>
          </a:p>
          <a:p>
            <a:pPr marL="8826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1 adressen zijn mogelijks aangesloten op de riolering ( nog verder te onderzoeken)</a:t>
            </a:r>
          </a:p>
          <a:p>
            <a:pPr marL="8826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1 adressen nog niet aangesloten op de riolering</a:t>
            </a:r>
          </a:p>
          <a:p>
            <a:pPr marL="8826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endPar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endParaRPr>
          </a:p>
          <a:p>
            <a:pPr marL="8826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endPar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22580280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el 1">
            <a:extLst>
              <a:ext uri="{FF2B5EF4-FFF2-40B4-BE49-F238E27FC236}">
                <a16:creationId xmlns:a16="http://schemas.microsoft.com/office/drawing/2014/main" id="{17637705-AD44-48D7-B1B0-184C4D70B640}"/>
              </a:ext>
            </a:extLst>
          </p:cNvPr>
          <p:cNvSpPr txBox="1">
            <a:spLocks/>
          </p:cNvSpPr>
          <p:nvPr/>
        </p:nvSpPr>
        <p:spPr bwMode="auto">
          <a:xfrm>
            <a:off x="-180975" y="260350"/>
            <a:ext cx="8747125"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36000" bIns="36000" anchor="b"/>
          <a:lstStyle>
            <a:lvl1pPr>
              <a:spcBef>
                <a:spcPct val="20000"/>
              </a:spcBef>
              <a:buClr>
                <a:schemeClr val="bg2"/>
              </a:buClr>
              <a:buFont typeface="Arial" panose="020B0604020202020204" pitchFamily="34" charset="0"/>
              <a:buChar char="•"/>
              <a:defRPr sz="2800">
                <a:solidFill>
                  <a:schemeClr val="tx1"/>
                </a:solidFill>
                <a:latin typeface="Calibri" panose="020F0502020204030204" pitchFamily="34" charset="0"/>
              </a:defRPr>
            </a:lvl1pPr>
            <a:lvl2pPr marL="623888" indent="-265113">
              <a:spcBef>
                <a:spcPct val="20000"/>
              </a:spcBef>
              <a:buFont typeface="Arial" panose="020B0604020202020204" pitchFamily="34" charset="0"/>
              <a:buChar char="–"/>
              <a:defRPr sz="2400">
                <a:solidFill>
                  <a:schemeClr val="tx1"/>
                </a:solidFill>
                <a:latin typeface="Calibri" panose="020F0502020204030204" pitchFamily="34" charset="0"/>
              </a:defRPr>
            </a:lvl2pPr>
            <a:lvl3pPr marL="982663" indent="-265113">
              <a:spcBef>
                <a:spcPct val="20000"/>
              </a:spcBef>
              <a:buFont typeface="Arial" panose="020B0604020202020204" pitchFamily="34" charset="0"/>
              <a:buChar char="•"/>
              <a:defRPr sz="2000">
                <a:solidFill>
                  <a:schemeClr val="tx1"/>
                </a:solidFill>
                <a:latin typeface="Calibri" panose="020F0502020204030204" pitchFamily="34" charset="0"/>
              </a:defRPr>
            </a:lvl3pPr>
            <a:lvl4pPr marL="1255713" indent="-273050">
              <a:spcBef>
                <a:spcPct val="20000"/>
              </a:spcBef>
              <a:buFont typeface="Arial" panose="020B0604020202020204" pitchFamily="34" charset="0"/>
              <a:buChar char="–"/>
              <a:defRPr>
                <a:solidFill>
                  <a:schemeClr val="tx1"/>
                </a:solidFill>
                <a:latin typeface="Calibri" panose="020F0502020204030204" pitchFamily="34" charset="0"/>
              </a:defRPr>
            </a:lvl4pPr>
            <a:lvl5pPr marL="1614488" indent="-273050">
              <a:spcBef>
                <a:spcPct val="20000"/>
              </a:spcBef>
              <a:buFont typeface="Courier New" panose="02070309020205020404" pitchFamily="49" charset="0"/>
              <a:buChar char="o"/>
              <a:defRPr>
                <a:solidFill>
                  <a:schemeClr val="tx1"/>
                </a:solidFill>
                <a:latin typeface="Calibri" panose="020F0502020204030204" pitchFamily="34" charset="0"/>
              </a:defRPr>
            </a:lvl5pPr>
            <a:lvl6pPr marL="20716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6pPr>
            <a:lvl7pPr marL="25288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7pPr>
            <a:lvl8pPr marL="29860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8pPr>
            <a:lvl9pPr marL="34432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9pPr>
          </a:lstStyle>
          <a:p>
            <a:pPr marL="358775" marR="0" lvl="1" indent="0" algn="l" defTabSz="914400" rtl="0" eaLnBrk="1" fontAlgn="base" latinLnBrk="0" hangingPunct="1">
              <a:lnSpc>
                <a:spcPct val="80000"/>
              </a:lnSpc>
              <a:spcBef>
                <a:spcPct val="0"/>
              </a:spcBef>
              <a:spcAft>
                <a:spcPct val="0"/>
              </a:spcAft>
              <a:buClrTx/>
              <a:buSzTx/>
              <a:buFont typeface="Arial" panose="020B0604020202020204" pitchFamily="34" charset="0"/>
              <a:buNone/>
              <a:tabLst/>
              <a:defRPr/>
            </a:pPr>
            <a:r>
              <a:rPr kumimoji="0" lang="nl-BE" sz="2800" b="1" i="0" u="none" strike="noStrike" kern="1200" cap="none" spc="0" normalizeH="0" baseline="0" noProof="0" dirty="0">
                <a:ln>
                  <a:noFill/>
                </a:ln>
                <a:solidFill>
                  <a:srgbClr val="1E75AF"/>
                </a:solidFill>
                <a:effectLst/>
                <a:uLnTx/>
                <a:uFillTx/>
                <a:latin typeface="Calibri"/>
                <a:ea typeface="+mn-ea"/>
                <a:cs typeface="Arial" panose="020B0604020202020204" pitchFamily="34" charset="0"/>
              </a:rPr>
              <a:t>Stand van zaken van uitvoering van de prioritaire </a:t>
            </a:r>
            <a:r>
              <a:rPr kumimoji="0" lang="nl-BE" sz="2800" b="1" i="0" u="none" strike="noStrike" kern="1200" cap="none" spc="0" normalizeH="0" baseline="0" noProof="0" dirty="0" err="1">
                <a:ln>
                  <a:noFill/>
                </a:ln>
                <a:solidFill>
                  <a:srgbClr val="1E75AF"/>
                </a:solidFill>
                <a:effectLst/>
                <a:uLnTx/>
                <a:uFillTx/>
                <a:latin typeface="Calibri"/>
                <a:ea typeface="+mn-ea"/>
                <a:cs typeface="Arial" panose="020B0604020202020204" pitchFamily="34" charset="0"/>
              </a:rPr>
              <a:t>IBA’s</a:t>
            </a:r>
            <a:endParaRPr kumimoji="0" lang="nl-BE" sz="2800" b="1" i="0" u="none" strike="noStrike" kern="1200" cap="none" spc="0" normalizeH="0" baseline="0" noProof="0" dirty="0">
              <a:ln>
                <a:noFill/>
              </a:ln>
              <a:solidFill>
                <a:srgbClr val="1E75AF"/>
              </a:solidFill>
              <a:effectLst/>
              <a:uLnTx/>
              <a:uFillTx/>
              <a:latin typeface="Calibri"/>
              <a:ea typeface="+mn-ea"/>
              <a:cs typeface="Arial" panose="020B0604020202020204" pitchFamily="34" charset="0"/>
            </a:endParaRPr>
          </a:p>
        </p:txBody>
      </p:sp>
      <p:pic>
        <p:nvPicPr>
          <p:cNvPr id="18435" name="Afbeelding 2">
            <a:extLst>
              <a:ext uri="{FF2B5EF4-FFF2-40B4-BE49-F238E27FC236}">
                <a16:creationId xmlns:a16="http://schemas.microsoft.com/office/drawing/2014/main" id="{564D3093-241D-44C8-9739-5F9BE9A18A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836613"/>
            <a:ext cx="4176713" cy="550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Rechthoek 1">
            <a:extLst>
              <a:ext uri="{FF2B5EF4-FFF2-40B4-BE49-F238E27FC236}">
                <a16:creationId xmlns:a16="http://schemas.microsoft.com/office/drawing/2014/main" id="{6C93C087-52B5-40A8-A262-370BA137707E}"/>
              </a:ext>
            </a:extLst>
          </p:cNvPr>
          <p:cNvSpPr>
            <a:spLocks noChangeArrowheads="1"/>
          </p:cNvSpPr>
          <p:nvPr/>
        </p:nvSpPr>
        <p:spPr bwMode="auto">
          <a:xfrm>
            <a:off x="5364163" y="1484313"/>
            <a:ext cx="36718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1800" b="0" i="0" u="sng" strike="noStrike" kern="1200" cap="none" spc="0" normalizeH="0" baseline="0" noProof="0">
                <a:ln>
                  <a:noFill/>
                </a:ln>
                <a:solidFill>
                  <a:srgbClr val="19335F"/>
                </a:solidFill>
                <a:effectLst/>
                <a:uLnTx/>
                <a:uFillTx/>
                <a:latin typeface="Calibri" panose="020F0502020204030204" pitchFamily="34" charset="0"/>
                <a:ea typeface="Calibri" panose="020F0502020204030204" pitchFamily="34" charset="0"/>
                <a:cs typeface="Times New Roman" panose="02020603050405020304" pitchFamily="18" charset="0"/>
              </a:rPr>
              <a:t>Prioriteit 1 en 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1800" b="0" i="0" u="none" strike="noStrike" kern="1200" cap="none" spc="0" normalizeH="0" baseline="0" noProof="0">
                <a:ln>
                  <a:noFill/>
                </a:ln>
                <a:solidFill>
                  <a:srgbClr val="19335F"/>
                </a:solidFill>
                <a:effectLst/>
                <a:uLnTx/>
                <a:uFillTx/>
                <a:latin typeface="Calibri" panose="020F0502020204030204" pitchFamily="34" charset="0"/>
                <a:ea typeface="Calibri" panose="020F0502020204030204" pitchFamily="34" charset="0"/>
                <a:cs typeface="Times New Roman" panose="02020603050405020304" pitchFamily="18" charset="0"/>
              </a:rPr>
              <a:t>150 adressen aan te sluiten</a:t>
            </a:r>
          </a:p>
        </p:txBody>
      </p:sp>
    </p:spTree>
    <p:extLst>
      <p:ext uri="{BB962C8B-B14F-4D97-AF65-F5344CB8AC3E}">
        <p14:creationId xmlns:p14="http://schemas.microsoft.com/office/powerpoint/2010/main" val="8945490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el 1">
            <a:extLst>
              <a:ext uri="{FF2B5EF4-FFF2-40B4-BE49-F238E27FC236}">
                <a16:creationId xmlns:a16="http://schemas.microsoft.com/office/drawing/2014/main" id="{DB7229AF-4C03-4371-A95A-CDC3BB7F61AC}"/>
              </a:ext>
            </a:extLst>
          </p:cNvPr>
          <p:cNvSpPr txBox="1">
            <a:spLocks/>
          </p:cNvSpPr>
          <p:nvPr/>
        </p:nvSpPr>
        <p:spPr bwMode="auto">
          <a:xfrm>
            <a:off x="-180975" y="260350"/>
            <a:ext cx="8747125"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36000" bIns="36000" anchor="b"/>
          <a:lstStyle>
            <a:lvl1pPr>
              <a:spcBef>
                <a:spcPct val="20000"/>
              </a:spcBef>
              <a:buClr>
                <a:schemeClr val="bg2"/>
              </a:buClr>
              <a:buFont typeface="Arial" panose="020B0604020202020204" pitchFamily="34" charset="0"/>
              <a:buChar char="•"/>
              <a:defRPr sz="2800">
                <a:solidFill>
                  <a:schemeClr val="tx1"/>
                </a:solidFill>
                <a:latin typeface="Calibri" panose="020F0502020204030204" pitchFamily="34" charset="0"/>
              </a:defRPr>
            </a:lvl1pPr>
            <a:lvl2pPr marL="623888" indent="-265113">
              <a:spcBef>
                <a:spcPct val="20000"/>
              </a:spcBef>
              <a:buFont typeface="Arial" panose="020B0604020202020204" pitchFamily="34" charset="0"/>
              <a:buChar char="–"/>
              <a:defRPr sz="2400">
                <a:solidFill>
                  <a:schemeClr val="tx1"/>
                </a:solidFill>
                <a:latin typeface="Calibri" panose="020F0502020204030204" pitchFamily="34" charset="0"/>
              </a:defRPr>
            </a:lvl2pPr>
            <a:lvl3pPr marL="982663" indent="-265113">
              <a:spcBef>
                <a:spcPct val="20000"/>
              </a:spcBef>
              <a:buFont typeface="Arial" panose="020B0604020202020204" pitchFamily="34" charset="0"/>
              <a:buChar char="•"/>
              <a:defRPr sz="2000">
                <a:solidFill>
                  <a:schemeClr val="tx1"/>
                </a:solidFill>
                <a:latin typeface="Calibri" panose="020F0502020204030204" pitchFamily="34" charset="0"/>
              </a:defRPr>
            </a:lvl3pPr>
            <a:lvl4pPr marL="1255713" indent="-273050">
              <a:spcBef>
                <a:spcPct val="20000"/>
              </a:spcBef>
              <a:buFont typeface="Arial" panose="020B0604020202020204" pitchFamily="34" charset="0"/>
              <a:buChar char="–"/>
              <a:defRPr>
                <a:solidFill>
                  <a:schemeClr val="tx1"/>
                </a:solidFill>
                <a:latin typeface="Calibri" panose="020F0502020204030204" pitchFamily="34" charset="0"/>
              </a:defRPr>
            </a:lvl4pPr>
            <a:lvl5pPr marL="1614488" indent="-273050">
              <a:spcBef>
                <a:spcPct val="20000"/>
              </a:spcBef>
              <a:buFont typeface="Courier New" panose="02070309020205020404" pitchFamily="49" charset="0"/>
              <a:buChar char="o"/>
              <a:defRPr>
                <a:solidFill>
                  <a:schemeClr val="tx1"/>
                </a:solidFill>
                <a:latin typeface="Calibri" panose="020F0502020204030204" pitchFamily="34" charset="0"/>
              </a:defRPr>
            </a:lvl5pPr>
            <a:lvl6pPr marL="20716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6pPr>
            <a:lvl7pPr marL="25288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7pPr>
            <a:lvl8pPr marL="29860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8pPr>
            <a:lvl9pPr marL="34432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9pPr>
          </a:lstStyle>
          <a:p>
            <a:pPr marL="358775" marR="0" lvl="1" indent="0" algn="l" defTabSz="914400" rtl="0" eaLnBrk="1" fontAlgn="base" latinLnBrk="0" hangingPunct="1">
              <a:lnSpc>
                <a:spcPct val="80000"/>
              </a:lnSpc>
              <a:spcBef>
                <a:spcPct val="0"/>
              </a:spcBef>
              <a:spcAft>
                <a:spcPct val="0"/>
              </a:spcAft>
              <a:buClrTx/>
              <a:buSzTx/>
              <a:buFont typeface="Arial" panose="020B0604020202020204" pitchFamily="34" charset="0"/>
              <a:buNone/>
              <a:tabLst/>
              <a:defRPr/>
            </a:pPr>
            <a:r>
              <a:rPr kumimoji="0" lang="nl-BE" sz="2800" b="1" i="0" u="none" strike="noStrike" kern="1200" cap="none" spc="0" normalizeH="0" baseline="0" noProof="0" dirty="0">
                <a:ln>
                  <a:noFill/>
                </a:ln>
                <a:solidFill>
                  <a:srgbClr val="1E75AF"/>
                </a:solidFill>
                <a:effectLst/>
                <a:uLnTx/>
                <a:uFillTx/>
                <a:latin typeface="Calibri"/>
                <a:ea typeface="+mn-ea"/>
                <a:cs typeface="Arial" panose="020B0604020202020204" pitchFamily="34" charset="0"/>
              </a:rPr>
              <a:t>Stand van zaken van uitvoering van de prioritaire </a:t>
            </a:r>
            <a:r>
              <a:rPr kumimoji="0" lang="nl-BE" sz="2800" b="1" i="0" u="none" strike="noStrike" kern="1200" cap="none" spc="0" normalizeH="0" baseline="0" noProof="0" dirty="0" err="1">
                <a:ln>
                  <a:noFill/>
                </a:ln>
                <a:solidFill>
                  <a:srgbClr val="1E75AF"/>
                </a:solidFill>
                <a:effectLst/>
                <a:uLnTx/>
                <a:uFillTx/>
                <a:latin typeface="Calibri"/>
                <a:ea typeface="+mn-ea"/>
                <a:cs typeface="Arial" panose="020B0604020202020204" pitchFamily="34" charset="0"/>
              </a:rPr>
              <a:t>IBA’s</a:t>
            </a:r>
            <a:endParaRPr kumimoji="0" lang="nl-BE" sz="2800" b="1" i="0" u="none" strike="noStrike" kern="1200" cap="none" spc="0" normalizeH="0" baseline="0" noProof="0" dirty="0">
              <a:ln>
                <a:noFill/>
              </a:ln>
              <a:solidFill>
                <a:srgbClr val="1E75AF"/>
              </a:solidFill>
              <a:effectLst/>
              <a:uLnTx/>
              <a:uFillTx/>
              <a:latin typeface="Calibri"/>
              <a:ea typeface="+mn-ea"/>
              <a:cs typeface="Arial" panose="020B0604020202020204" pitchFamily="34" charset="0"/>
            </a:endParaRPr>
          </a:p>
        </p:txBody>
      </p:sp>
      <p:sp>
        <p:nvSpPr>
          <p:cNvPr id="5" name="Rectangle 27">
            <a:extLst>
              <a:ext uri="{FF2B5EF4-FFF2-40B4-BE49-F238E27FC236}">
                <a16:creationId xmlns:a16="http://schemas.microsoft.com/office/drawing/2014/main" id="{14C512FD-40AB-4428-8D13-8D7956A8934C}"/>
              </a:ext>
            </a:extLst>
          </p:cNvPr>
          <p:cNvSpPr txBox="1">
            <a:spLocks noChangeArrowheads="1"/>
          </p:cNvSpPr>
          <p:nvPr/>
        </p:nvSpPr>
        <p:spPr bwMode="auto">
          <a:xfrm>
            <a:off x="0" y="908050"/>
            <a:ext cx="9144000"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chemeClr val="bg2"/>
              </a:buClr>
              <a:buFont typeface="Arial" charset="0"/>
              <a:buChar char="•"/>
              <a:defRPr sz="2800">
                <a:solidFill>
                  <a:schemeClr val="tx1"/>
                </a:solidFill>
                <a:latin typeface="Calibri" pitchFamily="34" charset="0"/>
              </a:defRPr>
            </a:lvl1pPr>
            <a:lvl2pPr marL="800100" indent="-342900" eaLnBrk="0" hangingPunct="0">
              <a:spcBef>
                <a:spcPct val="20000"/>
              </a:spcBef>
              <a:buFont typeface="Arial" charset="0"/>
              <a:buChar char="–"/>
              <a:defRPr sz="2400">
                <a:solidFill>
                  <a:schemeClr val="tx1"/>
                </a:solidFill>
                <a:latin typeface="Calibri" pitchFamily="34" charset="0"/>
              </a:defRPr>
            </a:lvl2pPr>
            <a:lvl3pPr marL="1143000" indent="-228600" eaLnBrk="0" hangingPunct="0">
              <a:spcBef>
                <a:spcPct val="20000"/>
              </a:spcBef>
              <a:buFont typeface="Arial" charset="0"/>
              <a:buChar char="•"/>
              <a:defRPr sz="2000">
                <a:solidFill>
                  <a:schemeClr val="tx1"/>
                </a:solidFill>
                <a:latin typeface="Calibri" pitchFamily="34" charset="0"/>
              </a:defRPr>
            </a:lvl3pPr>
            <a:lvl4pPr marL="1600200" indent="-228600" eaLnBrk="0" hangingPunct="0">
              <a:spcBef>
                <a:spcPct val="20000"/>
              </a:spcBef>
              <a:buFont typeface="Arial" charset="0"/>
              <a:buChar char="–"/>
              <a:defRPr>
                <a:solidFill>
                  <a:schemeClr val="tx1"/>
                </a:solidFill>
                <a:latin typeface="Calibri" pitchFamily="34" charset="0"/>
              </a:defRPr>
            </a:lvl4pPr>
            <a:lvl5pPr marL="2057400" indent="-228600" eaLnBrk="0" hangingPunct="0">
              <a:spcBef>
                <a:spcPct val="20000"/>
              </a:spcBef>
              <a:buFont typeface="Courier New" pitchFamily="49" charset="0"/>
              <a:buChar char="o"/>
              <a:defRPr>
                <a:solidFill>
                  <a:schemeClr val="tx1"/>
                </a:solidFill>
                <a:latin typeface="Calibri" pitchFamily="34" charset="0"/>
              </a:defRPr>
            </a:lvl5pPr>
            <a:lvl6pPr marL="25146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6pPr>
            <a:lvl7pPr marL="29718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7pPr>
            <a:lvl8pPr marL="34290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8pPr>
            <a:lvl9pPr marL="38862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9pPr>
          </a:lstStyle>
          <a:p>
            <a:pPr marL="882650" marR="0" lvl="1" indent="-342900" algn="l" defTabSz="914400" rtl="0" eaLnBrk="1" fontAlgn="base" latinLnBrk="0" hangingPunct="1">
              <a:lnSpc>
                <a:spcPct val="80000"/>
              </a:lnSpc>
              <a:spcBef>
                <a:spcPct val="0"/>
              </a:spcBef>
              <a:spcAft>
                <a:spcPts val="1200"/>
              </a:spcAft>
              <a:buClrTx/>
              <a:buSzTx/>
              <a:buFont typeface="Arial" panose="020B0604020202020204" pitchFamily="34" charset="0"/>
              <a:buChar char="•"/>
              <a:tabLst/>
              <a:defRPr/>
            </a:pPr>
            <a:r>
              <a:rPr kumimoji="0" lang="nl-BE" sz="2000" b="1" i="0" u="none" strike="noStrike" kern="1200" cap="none" spc="0" normalizeH="0" baseline="0" noProof="0" dirty="0">
                <a:ln>
                  <a:noFill/>
                </a:ln>
                <a:solidFill>
                  <a:srgbClr val="19335F"/>
                </a:solidFill>
                <a:effectLst/>
                <a:uLnTx/>
                <a:uFillTx/>
                <a:latin typeface="Calibri"/>
                <a:ea typeface="+mn-ea"/>
                <a:cs typeface="Arial" panose="020B0604020202020204" pitchFamily="34" charset="0"/>
              </a:rPr>
              <a:t>Prioriteit 1 (103 adressen)</a:t>
            </a:r>
          </a:p>
          <a:p>
            <a:pPr marL="8826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86 adressen werden aangesloten op een IBA in beheer van Pidpa</a:t>
            </a:r>
          </a:p>
          <a:p>
            <a:pPr marL="8826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2 adressen omvatten nog een lopend dossier:</a:t>
            </a:r>
          </a:p>
          <a:p>
            <a:pPr marL="1282700" marR="0" lvl="2" indent="-285750" algn="l" defTabSz="914400" rtl="0" eaLnBrk="1" fontAlgn="base" latinLnBrk="0" hangingPunct="1">
              <a:lnSpc>
                <a:spcPct val="80000"/>
              </a:lnSpc>
              <a:spcBef>
                <a:spcPct val="0"/>
              </a:spcBef>
              <a:spcAft>
                <a:spcPts val="1200"/>
              </a:spcAft>
              <a:buClrTx/>
              <a:buSzTx/>
              <a:buFont typeface="Courier New" panose="02070309020205020404" pitchFamily="49" charset="0"/>
              <a:buChar char="o"/>
              <a:tabLst/>
              <a:defRPr/>
            </a:pPr>
            <a:r>
              <a:rPr kumimoji="0" lang="nl-BE" sz="1600" b="0" i="0" u="none" strike="noStrike" kern="1200" cap="none" spc="0" normalizeH="0" baseline="0" noProof="0" dirty="0">
                <a:ln>
                  <a:noFill/>
                </a:ln>
                <a:solidFill>
                  <a:srgbClr val="19335F"/>
                </a:solidFill>
                <a:effectLst/>
                <a:uLnTx/>
                <a:uFillTx/>
                <a:latin typeface="Calibri" pitchFamily="34" charset="0"/>
                <a:ea typeface="+mn-ea"/>
                <a:cs typeface="Arial" charset="0"/>
              </a:rPr>
              <a:t>Een enkele IBA mogelijk niet voor einde 2017 te plaatsen. Aanleg/aansluiting IBA voorzien in combinatie met </a:t>
            </a:r>
            <a:r>
              <a:rPr kumimoji="0" lang="nl-BE" sz="1600" b="0" i="0" u="sng" strike="noStrike" kern="1200" cap="none" spc="0" normalizeH="0" baseline="0" noProof="0" dirty="0">
                <a:ln>
                  <a:noFill/>
                </a:ln>
                <a:solidFill>
                  <a:srgbClr val="19335F"/>
                </a:solidFill>
                <a:effectLst/>
                <a:uLnTx/>
                <a:uFillTx/>
                <a:latin typeface="Calibri" pitchFamily="34" charset="0"/>
                <a:ea typeface="+mn-ea"/>
                <a:cs typeface="Arial" charset="0"/>
              </a:rPr>
              <a:t>geplande verbouwingswerken</a:t>
            </a:r>
            <a:r>
              <a:rPr kumimoji="0" lang="nl-BE" sz="1600" b="0" i="0" u="none" strike="noStrike" kern="1200" cap="none" spc="0" normalizeH="0" baseline="0" noProof="0" dirty="0">
                <a:ln>
                  <a:noFill/>
                </a:ln>
                <a:solidFill>
                  <a:srgbClr val="19335F"/>
                </a:solidFill>
                <a:effectLst/>
                <a:uLnTx/>
                <a:uFillTx/>
                <a:latin typeface="Calibri" pitchFamily="34" charset="0"/>
                <a:ea typeface="+mn-ea"/>
                <a:cs typeface="Arial" charset="0"/>
              </a:rPr>
              <a:t>. (Kantonbaan 3 Zoersel)</a:t>
            </a:r>
          </a:p>
          <a:p>
            <a:pPr marL="1282700" marR="0" lvl="2" indent="-285750" algn="l" defTabSz="914400" rtl="0" eaLnBrk="1" fontAlgn="base" latinLnBrk="0" hangingPunct="1">
              <a:lnSpc>
                <a:spcPct val="80000"/>
              </a:lnSpc>
              <a:spcBef>
                <a:spcPct val="0"/>
              </a:spcBef>
              <a:spcAft>
                <a:spcPts val="1200"/>
              </a:spcAft>
              <a:buClrTx/>
              <a:buSzTx/>
              <a:buFont typeface="Courier New" panose="02070309020205020404" pitchFamily="49" charset="0"/>
              <a:buChar char="o"/>
              <a:tabLst/>
              <a:defRPr/>
            </a:pPr>
            <a:r>
              <a:rPr kumimoji="0" lang="nl-BE" sz="1600" b="0" i="0" u="none" strike="noStrike" kern="1200" cap="none" spc="0" normalizeH="0" baseline="0" noProof="0" dirty="0">
                <a:ln>
                  <a:noFill/>
                </a:ln>
                <a:solidFill>
                  <a:srgbClr val="19335F"/>
                </a:solidFill>
                <a:effectLst/>
                <a:uLnTx/>
                <a:uFillTx/>
                <a:latin typeface="Calibri" pitchFamily="34" charset="0"/>
                <a:ea typeface="+mn-ea"/>
                <a:cs typeface="Arial" charset="0"/>
              </a:rPr>
              <a:t>Een enkel adres nog maar recent opgestart, wegens eerdere </a:t>
            </a:r>
            <a:r>
              <a:rPr kumimoji="0" lang="nl-BE" sz="1600" b="0" i="0" u="sng" strike="noStrike" kern="1200" cap="none" spc="0" normalizeH="0" baseline="0" noProof="0" dirty="0">
                <a:ln>
                  <a:noFill/>
                </a:ln>
                <a:solidFill>
                  <a:srgbClr val="19335F"/>
                </a:solidFill>
                <a:effectLst/>
                <a:uLnTx/>
                <a:uFillTx/>
                <a:latin typeface="Calibri" pitchFamily="34" charset="0"/>
                <a:ea typeface="+mn-ea"/>
                <a:cs typeface="Arial" charset="0"/>
              </a:rPr>
              <a:t>onduidelijkheid</a:t>
            </a:r>
            <a:r>
              <a:rPr kumimoji="0" lang="nl-BE" sz="1600" b="0" i="0" u="none" strike="noStrike" kern="1200" cap="none" spc="0" normalizeH="0" baseline="0" noProof="0" dirty="0">
                <a:ln>
                  <a:noFill/>
                </a:ln>
                <a:solidFill>
                  <a:srgbClr val="19335F"/>
                </a:solidFill>
                <a:effectLst/>
                <a:uLnTx/>
                <a:uFillTx/>
                <a:latin typeface="Calibri" pitchFamily="34" charset="0"/>
                <a:ea typeface="+mn-ea"/>
                <a:cs typeface="Arial" charset="0"/>
              </a:rPr>
              <a:t> over het betreffende adres. Namelijk Paardenmarkt 90 Zoersel (door VMM als </a:t>
            </a:r>
            <a:r>
              <a:rPr kumimoji="0" lang="nl-BE" sz="1600" b="0" i="0" u="none" strike="noStrike" kern="1200" cap="none" spc="0" normalizeH="0" baseline="0" noProof="0" dirty="0" err="1">
                <a:ln>
                  <a:noFill/>
                </a:ln>
                <a:solidFill>
                  <a:srgbClr val="19335F"/>
                </a:solidFill>
                <a:effectLst/>
                <a:uLnTx/>
                <a:uFillTx/>
                <a:latin typeface="Calibri" pitchFamily="34" charset="0"/>
                <a:ea typeface="+mn-ea"/>
                <a:cs typeface="Arial" charset="0"/>
              </a:rPr>
              <a:t>nr</a:t>
            </a:r>
            <a:r>
              <a:rPr kumimoji="0" lang="nl-BE" sz="1600" b="0" i="0" u="none" strike="noStrike" kern="1200" cap="none" spc="0" normalizeH="0" baseline="0" noProof="0" dirty="0">
                <a:ln>
                  <a:noFill/>
                </a:ln>
                <a:solidFill>
                  <a:srgbClr val="19335F"/>
                </a:solidFill>
                <a:effectLst/>
                <a:uLnTx/>
                <a:uFillTx/>
                <a:latin typeface="Calibri" pitchFamily="34" charset="0"/>
                <a:ea typeface="+mn-ea"/>
                <a:cs typeface="Arial" charset="0"/>
              </a:rPr>
              <a:t> 26 aangeduid)</a:t>
            </a:r>
          </a:p>
          <a:p>
            <a:pPr marL="8826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16 adressen werden on </a:t>
            </a:r>
            <a:r>
              <a:rPr kumimoji="0" lang="nl-BE" sz="1800" b="0" i="0" u="none" strike="noStrike" kern="1200" cap="none" spc="0" normalizeH="0" baseline="0" noProof="0" dirty="0" err="1">
                <a:ln>
                  <a:noFill/>
                </a:ln>
                <a:solidFill>
                  <a:srgbClr val="19335F"/>
                </a:solidFill>
                <a:effectLst/>
                <a:uLnTx/>
                <a:uFillTx/>
                <a:latin typeface="Calibri" pitchFamily="34" charset="0"/>
                <a:ea typeface="+mn-ea"/>
                <a:cs typeface="Arial" charset="0"/>
              </a:rPr>
              <a:t>hold</a:t>
            </a: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 geplaatst of afgesloten om bepaalde redenen:</a:t>
            </a:r>
          </a:p>
          <a:p>
            <a:pPr marL="1282700" marR="0" lvl="2" indent="-285750" algn="l" defTabSz="914400" rtl="0" eaLnBrk="1" fontAlgn="base" latinLnBrk="0" hangingPunct="1">
              <a:lnSpc>
                <a:spcPct val="80000"/>
              </a:lnSpc>
              <a:spcBef>
                <a:spcPct val="0"/>
              </a:spcBef>
              <a:spcAft>
                <a:spcPts val="0"/>
              </a:spcAft>
              <a:buClrTx/>
              <a:buSzTx/>
              <a:buFont typeface="Courier New" panose="02070309020205020404" pitchFamily="49" charset="0"/>
              <a:buChar char="o"/>
              <a:tabLst/>
              <a:defRPr/>
            </a:pPr>
            <a:r>
              <a:rPr kumimoji="0" lang="nl-BE" sz="1600" b="0" i="0" u="none" strike="noStrike" kern="1200" cap="none" spc="0" normalizeH="0" baseline="0" noProof="0" dirty="0" err="1">
                <a:ln>
                  <a:noFill/>
                </a:ln>
                <a:solidFill>
                  <a:srgbClr val="19335F"/>
                </a:solidFill>
                <a:effectLst/>
                <a:uLnTx/>
                <a:uFillTx/>
                <a:latin typeface="Calibri" pitchFamily="34" charset="0"/>
                <a:ea typeface="+mn-ea"/>
                <a:cs typeface="Arial" charset="0"/>
              </a:rPr>
              <a:t>Oa</a:t>
            </a:r>
            <a:r>
              <a:rPr kumimoji="0" lang="nl-BE" sz="1600" b="0" i="0" u="none" strike="noStrike" kern="1200" cap="none" spc="0" normalizeH="0" baseline="0" noProof="0" dirty="0">
                <a:ln>
                  <a:noFill/>
                </a:ln>
                <a:solidFill>
                  <a:srgbClr val="19335F"/>
                </a:solidFill>
                <a:effectLst/>
                <a:uLnTx/>
                <a:uFillTx/>
                <a:latin typeface="Calibri" pitchFamily="34" charset="0"/>
                <a:ea typeface="+mn-ea"/>
                <a:cs typeface="Arial" charset="0"/>
              </a:rPr>
              <a:t> wegens geen afvalwaterlozing of omdat gebouwen zouden verdwijnen:</a:t>
            </a:r>
          </a:p>
          <a:p>
            <a:pPr marL="1739900" marR="0" lvl="3" indent="-285750" algn="l" defTabSz="914400" rtl="0" eaLnBrk="1" fontAlgn="base" latinLnBrk="0" hangingPunct="1">
              <a:lnSpc>
                <a:spcPct val="80000"/>
              </a:lnSpc>
              <a:spcBef>
                <a:spcPct val="0"/>
              </a:spcBef>
              <a:spcAft>
                <a:spcPts val="0"/>
              </a:spcAft>
              <a:buClrTx/>
              <a:buSzTx/>
              <a:buFont typeface="Calibri" panose="020F0502020204030204" pitchFamily="34" charset="0"/>
              <a:buChar char="−"/>
              <a:tabLst/>
              <a:defRPr/>
            </a:pPr>
            <a:r>
              <a:rPr kumimoji="0" lang="nl-BE" sz="1600" b="0" i="0" u="none" strike="noStrike" kern="1200" cap="none" spc="0" normalizeH="0" baseline="0" noProof="0" dirty="0">
                <a:ln>
                  <a:noFill/>
                </a:ln>
                <a:solidFill>
                  <a:srgbClr val="19335F"/>
                </a:solidFill>
                <a:effectLst/>
                <a:uLnTx/>
                <a:uFillTx/>
                <a:latin typeface="Calibri" pitchFamily="34" charset="0"/>
                <a:ea typeface="+mn-ea"/>
                <a:cs typeface="Arial" charset="0"/>
              </a:rPr>
              <a:t>Heikant Oost 64 Zandhoven: opvang in gesloten opvangsysteem met </a:t>
            </a:r>
            <a:r>
              <a:rPr kumimoji="0" lang="nl-BE" sz="1600" b="0" i="0" u="none" strike="noStrike" kern="1200" cap="none" spc="0" normalizeH="0" baseline="0" noProof="0" dirty="0" err="1">
                <a:ln>
                  <a:noFill/>
                </a:ln>
                <a:solidFill>
                  <a:srgbClr val="19335F"/>
                </a:solidFill>
                <a:effectLst/>
                <a:uLnTx/>
                <a:uFillTx/>
                <a:latin typeface="Calibri" pitchFamily="34" charset="0"/>
                <a:ea typeface="+mn-ea"/>
                <a:cs typeface="Arial" charset="0"/>
              </a:rPr>
              <a:t>ophaling</a:t>
            </a:r>
            <a:r>
              <a:rPr kumimoji="0" lang="nl-BE" sz="1600" b="0" i="0" u="none" strike="noStrike" kern="1200" cap="none" spc="0" normalizeH="0" baseline="0" noProof="0" dirty="0">
                <a:ln>
                  <a:noFill/>
                </a:ln>
                <a:solidFill>
                  <a:srgbClr val="19335F"/>
                </a:solidFill>
                <a:effectLst/>
                <a:uLnTx/>
                <a:uFillTx/>
                <a:latin typeface="Calibri" pitchFamily="34" charset="0"/>
                <a:ea typeface="+mn-ea"/>
                <a:cs typeface="Arial" charset="0"/>
              </a:rPr>
              <a:t>.</a:t>
            </a:r>
          </a:p>
          <a:p>
            <a:pPr marL="1739900" marR="0" lvl="3" indent="-285750" algn="l" defTabSz="914400" rtl="0" eaLnBrk="1" fontAlgn="base" latinLnBrk="0" hangingPunct="1">
              <a:lnSpc>
                <a:spcPct val="80000"/>
              </a:lnSpc>
              <a:spcBef>
                <a:spcPct val="0"/>
              </a:spcBef>
              <a:spcAft>
                <a:spcPts val="1200"/>
              </a:spcAft>
              <a:buClrTx/>
              <a:buSzTx/>
              <a:buFont typeface="Calibri" panose="020F0502020204030204" pitchFamily="34" charset="0"/>
              <a:buChar char="−"/>
              <a:tabLst/>
              <a:defRPr/>
            </a:pPr>
            <a:r>
              <a:rPr kumimoji="0" lang="nl-BE" sz="1600" b="0" i="0" u="none" strike="noStrike" kern="1200" cap="none" spc="0" normalizeH="0" baseline="0" noProof="0" dirty="0" err="1">
                <a:ln>
                  <a:noFill/>
                </a:ln>
                <a:solidFill>
                  <a:srgbClr val="19335F"/>
                </a:solidFill>
                <a:effectLst/>
                <a:uLnTx/>
                <a:uFillTx/>
                <a:latin typeface="Calibri" pitchFamily="34" charset="0"/>
                <a:ea typeface="+mn-ea"/>
                <a:cs typeface="Arial" charset="0"/>
              </a:rPr>
              <a:t>Kantweg</a:t>
            </a:r>
            <a:r>
              <a:rPr kumimoji="0" lang="nl-BE" sz="1600" b="0" i="0" u="none" strike="noStrike" kern="1200" cap="none" spc="0" normalizeH="0" baseline="0" noProof="0" dirty="0">
                <a:ln>
                  <a:noFill/>
                </a:ln>
                <a:solidFill>
                  <a:srgbClr val="19335F"/>
                </a:solidFill>
                <a:effectLst/>
                <a:uLnTx/>
                <a:uFillTx/>
                <a:latin typeface="Calibri" pitchFamily="34" charset="0"/>
                <a:ea typeface="+mn-ea"/>
                <a:cs typeface="Arial" charset="0"/>
              </a:rPr>
              <a:t> 64 Malle</a:t>
            </a:r>
          </a:p>
          <a:p>
            <a:pPr marL="1282700" marR="0" lvl="2" indent="-285750" algn="l" defTabSz="914400" rtl="0" eaLnBrk="1" fontAlgn="base" latinLnBrk="0" hangingPunct="1">
              <a:lnSpc>
                <a:spcPct val="80000"/>
              </a:lnSpc>
              <a:spcBef>
                <a:spcPct val="0"/>
              </a:spcBef>
              <a:spcAft>
                <a:spcPts val="0"/>
              </a:spcAft>
              <a:buClrTx/>
              <a:buSzTx/>
              <a:buFont typeface="Courier New" panose="02070309020205020404" pitchFamily="49" charset="0"/>
              <a:buChar char="o"/>
              <a:tabLst/>
              <a:defRPr/>
            </a:pPr>
            <a:r>
              <a:rPr kumimoji="0" lang="nl-BE" sz="1600" b="0" i="0" u="none" strike="noStrike" kern="1200" cap="none" spc="0" normalizeH="0" baseline="0" noProof="0" dirty="0" err="1">
                <a:ln>
                  <a:noFill/>
                </a:ln>
                <a:solidFill>
                  <a:srgbClr val="19335F"/>
                </a:solidFill>
                <a:effectLst/>
                <a:uLnTx/>
                <a:uFillTx/>
                <a:latin typeface="Calibri" pitchFamily="34" charset="0"/>
                <a:ea typeface="+mn-ea"/>
                <a:cs typeface="Arial" charset="0"/>
              </a:rPr>
              <a:t>Oa</a:t>
            </a:r>
            <a:r>
              <a:rPr kumimoji="0" lang="nl-BE" sz="1600" b="0" i="0" u="none" strike="noStrike" kern="1200" cap="none" spc="0" normalizeH="0" baseline="0" noProof="0" dirty="0">
                <a:ln>
                  <a:noFill/>
                </a:ln>
                <a:solidFill>
                  <a:srgbClr val="19335F"/>
                </a:solidFill>
                <a:effectLst/>
                <a:uLnTx/>
                <a:uFillTx/>
                <a:latin typeface="Calibri" pitchFamily="34" charset="0"/>
                <a:ea typeface="+mn-ea"/>
                <a:cs typeface="Arial" charset="0"/>
              </a:rPr>
              <a:t> omdat momenteel nog een privaat beheerde IBA aanwezig</a:t>
            </a:r>
          </a:p>
          <a:p>
            <a:pPr marL="1739900" marR="0" lvl="3" indent="-285750" algn="l" defTabSz="914400" rtl="0" eaLnBrk="1" fontAlgn="base" latinLnBrk="0" hangingPunct="1">
              <a:lnSpc>
                <a:spcPct val="80000"/>
              </a:lnSpc>
              <a:spcBef>
                <a:spcPct val="0"/>
              </a:spcBef>
              <a:spcAft>
                <a:spcPts val="1200"/>
              </a:spcAft>
              <a:buClrTx/>
              <a:buSzTx/>
              <a:buFont typeface="Calibri" panose="020F0502020204030204" pitchFamily="34" charset="0"/>
              <a:buChar char="−"/>
              <a:tabLst/>
              <a:defRPr/>
            </a:pPr>
            <a:r>
              <a:rPr kumimoji="0" lang="nl-BE" sz="1600" b="0" i="0" u="none" strike="noStrike" kern="1200" cap="none" spc="0" normalizeH="0" baseline="0" noProof="0" dirty="0" err="1">
                <a:ln>
                  <a:noFill/>
                </a:ln>
                <a:solidFill>
                  <a:srgbClr val="19335F"/>
                </a:solidFill>
                <a:effectLst/>
                <a:uLnTx/>
                <a:uFillTx/>
                <a:latin typeface="Calibri" pitchFamily="34" charset="0"/>
                <a:ea typeface="+mn-ea"/>
                <a:cs typeface="Arial" charset="0"/>
              </a:rPr>
              <a:t>Oa</a:t>
            </a:r>
            <a:r>
              <a:rPr kumimoji="0" lang="nl-BE" sz="1600" b="0" i="0" u="none" strike="noStrike" kern="1200" cap="none" spc="0" normalizeH="0" baseline="0" noProof="0" dirty="0">
                <a:ln>
                  <a:noFill/>
                </a:ln>
                <a:solidFill>
                  <a:srgbClr val="19335F"/>
                </a:solidFill>
                <a:effectLst/>
                <a:uLnTx/>
                <a:uFillTx/>
                <a:latin typeface="Calibri" pitchFamily="34" charset="0"/>
                <a:ea typeface="+mn-ea"/>
                <a:cs typeface="Arial" charset="0"/>
              </a:rPr>
              <a:t>. meerdere adressen te Nijverheidsweg Rijkevorsel; Brandgravenweg 7 Malle</a:t>
            </a:r>
          </a:p>
          <a:p>
            <a:pPr marL="1282700" marR="0" lvl="2" indent="-285750" algn="l" defTabSz="914400" rtl="0" eaLnBrk="1" fontAlgn="base" latinLnBrk="0" hangingPunct="1">
              <a:lnSpc>
                <a:spcPct val="80000"/>
              </a:lnSpc>
              <a:spcBef>
                <a:spcPct val="0"/>
              </a:spcBef>
              <a:spcAft>
                <a:spcPts val="0"/>
              </a:spcAft>
              <a:buClrTx/>
              <a:buSzTx/>
              <a:buFont typeface="Courier New" panose="02070309020205020404" pitchFamily="49" charset="0"/>
              <a:buChar char="o"/>
              <a:tabLst/>
              <a:defRPr/>
            </a:pPr>
            <a:r>
              <a:rPr kumimoji="0" lang="nl-BE" sz="1600" b="0" i="0" u="none" strike="noStrike" kern="1200" cap="none" spc="0" normalizeH="0" baseline="0" noProof="0" dirty="0" err="1">
                <a:ln>
                  <a:noFill/>
                </a:ln>
                <a:solidFill>
                  <a:srgbClr val="19335F"/>
                </a:solidFill>
                <a:effectLst/>
                <a:uLnTx/>
                <a:uFillTx/>
                <a:latin typeface="Calibri" pitchFamily="34" charset="0"/>
                <a:ea typeface="+mn-ea"/>
                <a:cs typeface="Arial" charset="0"/>
              </a:rPr>
              <a:t>Oa</a:t>
            </a:r>
            <a:r>
              <a:rPr kumimoji="0" lang="nl-BE" sz="1600" b="0" i="0" u="none" strike="noStrike" kern="1200" cap="none" spc="0" normalizeH="0" baseline="0" noProof="0" dirty="0">
                <a:ln>
                  <a:noFill/>
                </a:ln>
                <a:solidFill>
                  <a:srgbClr val="19335F"/>
                </a:solidFill>
                <a:effectLst/>
                <a:uLnTx/>
                <a:uFillTx/>
                <a:latin typeface="Calibri" pitchFamily="34" charset="0"/>
                <a:ea typeface="+mn-ea"/>
                <a:cs typeface="Arial" charset="0"/>
              </a:rPr>
              <a:t> omdat situaties in discussie zitten van vergunning met uitdoofbeleid.</a:t>
            </a:r>
          </a:p>
          <a:p>
            <a:pPr marL="1739900" marR="0" lvl="3" indent="-285750" algn="l" defTabSz="914400" rtl="0" eaLnBrk="1" fontAlgn="base" latinLnBrk="0" hangingPunct="1">
              <a:lnSpc>
                <a:spcPct val="80000"/>
              </a:lnSpc>
              <a:spcBef>
                <a:spcPct val="0"/>
              </a:spcBef>
              <a:spcAft>
                <a:spcPts val="1200"/>
              </a:spcAft>
              <a:buClrTx/>
              <a:buSzTx/>
              <a:buFont typeface="Calibri" panose="020F0502020204030204" pitchFamily="34" charset="0"/>
              <a:buChar char="−"/>
              <a:tabLst/>
              <a:defRPr/>
            </a:pPr>
            <a:r>
              <a:rPr kumimoji="0" lang="nl-BE" sz="1600" b="0" i="0" u="none" strike="noStrike" kern="1200" cap="none" spc="0" normalizeH="0" baseline="0" noProof="0" dirty="0" err="1">
                <a:ln>
                  <a:noFill/>
                </a:ln>
                <a:solidFill>
                  <a:srgbClr val="19335F"/>
                </a:solidFill>
                <a:effectLst/>
                <a:uLnTx/>
                <a:uFillTx/>
                <a:latin typeface="Calibri" pitchFamily="34" charset="0"/>
                <a:ea typeface="+mn-ea"/>
                <a:cs typeface="Arial" charset="0"/>
              </a:rPr>
              <a:t>Oa</a:t>
            </a:r>
            <a:r>
              <a:rPr kumimoji="0" lang="nl-BE" sz="1600" b="0" i="0" u="none" strike="noStrike" kern="1200" cap="none" spc="0" normalizeH="0" baseline="0" noProof="0" dirty="0">
                <a:ln>
                  <a:noFill/>
                </a:ln>
                <a:solidFill>
                  <a:srgbClr val="19335F"/>
                </a:solidFill>
                <a:effectLst/>
                <a:uLnTx/>
                <a:uFillTx/>
                <a:latin typeface="Calibri" pitchFamily="34" charset="0"/>
                <a:ea typeface="+mn-ea"/>
                <a:cs typeface="Arial" charset="0"/>
              </a:rPr>
              <a:t> meerdere adressen te Nijverheidsweg Rijkevorsel.</a:t>
            </a:r>
          </a:p>
          <a:p>
            <a:pPr marL="882650" marR="0" lvl="1" indent="-342900" algn="l" defTabSz="914400" rtl="0" eaLnBrk="1" fontAlgn="base" latinLnBrk="0" hangingPunct="1">
              <a:lnSpc>
                <a:spcPct val="80000"/>
              </a:lnSpc>
              <a:spcBef>
                <a:spcPct val="0"/>
              </a:spcBef>
              <a:spcAft>
                <a:spcPts val="1200"/>
              </a:spcAft>
              <a:buClrTx/>
              <a:buSzTx/>
              <a:buFont typeface="Calibri" panose="020F0502020204030204" pitchFamily="34" charset="0"/>
              <a:buChar char="→"/>
              <a:tabLst/>
              <a:defRPr/>
            </a:pP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Alle prioritaire adressen zonder een IBA van Pidpa met prioriteit 1 binnen de zone werden gecontacteerd (</a:t>
            </a:r>
            <a:r>
              <a:rPr kumimoji="0" lang="nl-BE" sz="1800" b="0" i="0" u="none" strike="noStrike" kern="1200" cap="none" spc="0" normalizeH="0" baseline="0" noProof="0" dirty="0" err="1">
                <a:ln>
                  <a:noFill/>
                </a:ln>
                <a:solidFill>
                  <a:srgbClr val="19335F"/>
                </a:solidFill>
                <a:effectLst/>
                <a:uLnTx/>
                <a:uFillTx/>
                <a:latin typeface="Calibri" pitchFamily="34" charset="0"/>
                <a:ea typeface="+mn-ea"/>
                <a:cs typeface="Arial" charset="0"/>
              </a:rPr>
              <a:t>dmv</a:t>
            </a: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 schrijven) waarop duidelijk aangegeven dat de betreffende adressen prioriteit 1 hebben, waarbij vooropgesteld staat dat na 2017 er geen afvalwater meer geloosd mag worden. </a:t>
            </a:r>
          </a:p>
          <a:p>
            <a:pPr marL="539750" marR="0" lvl="1" indent="0" algn="l" defTabSz="914400" rtl="0" eaLnBrk="1" fontAlgn="base" latinLnBrk="0" hangingPunct="1">
              <a:lnSpc>
                <a:spcPct val="80000"/>
              </a:lnSpc>
              <a:spcBef>
                <a:spcPct val="0"/>
              </a:spcBef>
              <a:spcAft>
                <a:spcPts val="1200"/>
              </a:spcAft>
              <a:buClrTx/>
              <a:buSzTx/>
              <a:buFont typeface="Arial" charset="0"/>
              <a:buNone/>
              <a:tabLst/>
              <a:defRPr/>
            </a:pPr>
            <a:endPar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endParaRPr>
          </a:p>
          <a:p>
            <a:pPr marL="882650" marR="0" lvl="1" indent="-342900" algn="l" defTabSz="914400" rtl="0" eaLnBrk="1" fontAlgn="base" latinLnBrk="0" hangingPunct="1">
              <a:lnSpc>
                <a:spcPct val="80000"/>
              </a:lnSpc>
              <a:spcBef>
                <a:spcPct val="0"/>
              </a:spcBef>
              <a:spcAft>
                <a:spcPts val="1200"/>
              </a:spcAft>
              <a:buClrTx/>
              <a:buSzTx/>
              <a:buFont typeface="Arial" panose="020B0604020202020204" pitchFamily="34" charset="0"/>
              <a:buChar char="•"/>
              <a:tabLst/>
              <a:defRPr/>
            </a:pPr>
            <a:endParaRPr kumimoji="0" lang="nl-BE" sz="1800" b="0" i="0" u="none" strike="noStrike" kern="1200" cap="none" spc="0" normalizeH="0" baseline="0" noProof="0" dirty="0">
              <a:ln>
                <a:noFill/>
              </a:ln>
              <a:solidFill>
                <a:srgbClr val="36A9D8"/>
              </a:solidFill>
              <a:effectLst/>
              <a:uLnTx/>
              <a:uFillTx/>
              <a:latin typeface="Calibri"/>
              <a:ea typeface="+mn-ea"/>
              <a:cs typeface="Arial" charset="0"/>
            </a:endParaRPr>
          </a:p>
          <a:p>
            <a:pPr marL="882650" marR="0" lvl="1" indent="-342900" algn="l" defTabSz="914400" rtl="0" eaLnBrk="1" fontAlgn="base" latinLnBrk="0" hangingPunct="1">
              <a:lnSpc>
                <a:spcPct val="80000"/>
              </a:lnSpc>
              <a:spcBef>
                <a:spcPct val="0"/>
              </a:spcBef>
              <a:spcAft>
                <a:spcPts val="1200"/>
              </a:spcAft>
              <a:buClrTx/>
              <a:buSzTx/>
              <a:buFont typeface="Arial" panose="020B0604020202020204" pitchFamily="34" charset="0"/>
              <a:buChar char="•"/>
              <a:tabLst/>
              <a:defRPr/>
            </a:pPr>
            <a:endParaRPr kumimoji="0" lang="nl-BE" sz="1800" b="0" i="0" u="none" strike="noStrike" kern="1200" cap="none" spc="0" normalizeH="0" baseline="0" noProof="0" dirty="0">
              <a:ln>
                <a:noFill/>
              </a:ln>
              <a:solidFill>
                <a:srgbClr val="36A9D8"/>
              </a:solidFill>
              <a:effectLst/>
              <a:uLnTx/>
              <a:uFillTx/>
              <a:latin typeface="Calibri"/>
              <a:ea typeface="+mn-ea"/>
              <a:cs typeface="Arial" charset="0"/>
            </a:endParaRPr>
          </a:p>
          <a:p>
            <a:pPr marL="719138" marR="0" lvl="1" indent="-179388" algn="l" defTabSz="914400" rtl="0" eaLnBrk="1" fontAlgn="base" latinLnBrk="0" hangingPunct="1">
              <a:lnSpc>
                <a:spcPct val="80000"/>
              </a:lnSpc>
              <a:spcBef>
                <a:spcPct val="0"/>
              </a:spcBef>
              <a:spcAft>
                <a:spcPts val="1200"/>
              </a:spcAft>
              <a:buClrTx/>
              <a:buSzTx/>
              <a:buFont typeface="Wingdings" pitchFamily="2" charset="2"/>
              <a:buNone/>
              <a:tabLst/>
              <a:defRPr/>
            </a:pPr>
            <a:endParaRPr kumimoji="0" lang="nl-BE" sz="1800" b="0" i="0" u="none" strike="noStrike" kern="1200" cap="none" spc="0" normalizeH="0" baseline="0" noProof="0" dirty="0">
              <a:ln>
                <a:noFill/>
              </a:ln>
              <a:solidFill>
                <a:srgbClr val="19335F"/>
              </a:solidFill>
              <a:effectLst/>
              <a:uLnTx/>
              <a:uFillTx/>
              <a:latin typeface="Calibri"/>
              <a:ea typeface="+mn-ea"/>
              <a:cs typeface="Arial" panose="020B0604020202020204" pitchFamily="34" charset="0"/>
            </a:endParaRPr>
          </a:p>
          <a:p>
            <a:pPr marL="342900" marR="0" lvl="0" indent="-342900" algn="l" defTabSz="914400" rtl="0" eaLnBrk="1" fontAlgn="base" latinLnBrk="0" hangingPunct="1">
              <a:lnSpc>
                <a:spcPct val="80000"/>
              </a:lnSpc>
              <a:spcBef>
                <a:spcPct val="20000"/>
              </a:spcBef>
              <a:spcAft>
                <a:spcPct val="0"/>
              </a:spcAft>
              <a:buClr>
                <a:srgbClr val="1E75AF"/>
              </a:buClr>
              <a:buSzTx/>
              <a:buFontTx/>
              <a:buChar char="•"/>
              <a:tabLst/>
              <a:defRPr/>
            </a:pPr>
            <a:endParaRPr kumimoji="0" lang="nl-BE" altLang="nl-BE" sz="2000" b="0" i="0" u="none" strike="noStrike" kern="1200" cap="none" spc="0" normalizeH="0" baseline="0" noProof="0" dirty="0">
              <a:ln>
                <a:noFill/>
              </a:ln>
              <a:solidFill>
                <a:srgbClr val="19335F"/>
              </a:solidFill>
              <a:effectLst/>
              <a:uLnTx/>
              <a:uFillTx/>
              <a:latin typeface="Calibri" pitchFamily="34" charset="0"/>
              <a:ea typeface="+mn-ea"/>
              <a:cs typeface="Arial" charset="0"/>
            </a:endParaRPr>
          </a:p>
          <a:p>
            <a:pPr marL="342900" marR="0" lvl="0" indent="-342900" algn="l" defTabSz="914400" rtl="0" eaLnBrk="1" fontAlgn="base" latinLnBrk="0" hangingPunct="1">
              <a:lnSpc>
                <a:spcPct val="80000"/>
              </a:lnSpc>
              <a:spcBef>
                <a:spcPct val="20000"/>
              </a:spcBef>
              <a:spcAft>
                <a:spcPct val="0"/>
              </a:spcAft>
              <a:buClr>
                <a:srgbClr val="1E75AF"/>
              </a:buClr>
              <a:buSzTx/>
              <a:buFontTx/>
              <a:buChar char="•"/>
              <a:tabLst/>
              <a:defRPr/>
            </a:pPr>
            <a:endParaRPr kumimoji="0" lang="nl-BE" altLang="nl-BE" sz="2800" b="0" i="0" u="none" strike="noStrike" kern="1200" cap="none" spc="0" normalizeH="0" baseline="0" noProof="0" dirty="0">
              <a:ln>
                <a:noFill/>
              </a:ln>
              <a:solidFill>
                <a:srgbClr val="19335F"/>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30784212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el 1">
            <a:extLst>
              <a:ext uri="{FF2B5EF4-FFF2-40B4-BE49-F238E27FC236}">
                <a16:creationId xmlns:a16="http://schemas.microsoft.com/office/drawing/2014/main" id="{A66F2FDF-51AF-40C1-992C-AAB15298572C}"/>
              </a:ext>
            </a:extLst>
          </p:cNvPr>
          <p:cNvSpPr txBox="1">
            <a:spLocks/>
          </p:cNvSpPr>
          <p:nvPr/>
        </p:nvSpPr>
        <p:spPr bwMode="auto">
          <a:xfrm>
            <a:off x="-180975" y="260350"/>
            <a:ext cx="8747125"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36000" bIns="36000" anchor="b"/>
          <a:lstStyle>
            <a:lvl1pPr>
              <a:spcBef>
                <a:spcPct val="20000"/>
              </a:spcBef>
              <a:buClr>
                <a:schemeClr val="bg2"/>
              </a:buClr>
              <a:buFont typeface="Arial" panose="020B0604020202020204" pitchFamily="34" charset="0"/>
              <a:buChar char="•"/>
              <a:defRPr sz="2800">
                <a:solidFill>
                  <a:schemeClr val="tx1"/>
                </a:solidFill>
                <a:latin typeface="Calibri" panose="020F0502020204030204" pitchFamily="34" charset="0"/>
              </a:defRPr>
            </a:lvl1pPr>
            <a:lvl2pPr marL="623888" indent="-265113">
              <a:spcBef>
                <a:spcPct val="20000"/>
              </a:spcBef>
              <a:buFont typeface="Arial" panose="020B0604020202020204" pitchFamily="34" charset="0"/>
              <a:buChar char="–"/>
              <a:defRPr sz="2400">
                <a:solidFill>
                  <a:schemeClr val="tx1"/>
                </a:solidFill>
                <a:latin typeface="Calibri" panose="020F0502020204030204" pitchFamily="34" charset="0"/>
              </a:defRPr>
            </a:lvl2pPr>
            <a:lvl3pPr marL="982663" indent="-265113">
              <a:spcBef>
                <a:spcPct val="20000"/>
              </a:spcBef>
              <a:buFont typeface="Arial" panose="020B0604020202020204" pitchFamily="34" charset="0"/>
              <a:buChar char="•"/>
              <a:defRPr sz="2000">
                <a:solidFill>
                  <a:schemeClr val="tx1"/>
                </a:solidFill>
                <a:latin typeface="Calibri" panose="020F0502020204030204" pitchFamily="34" charset="0"/>
              </a:defRPr>
            </a:lvl3pPr>
            <a:lvl4pPr marL="1255713" indent="-273050">
              <a:spcBef>
                <a:spcPct val="20000"/>
              </a:spcBef>
              <a:buFont typeface="Arial" panose="020B0604020202020204" pitchFamily="34" charset="0"/>
              <a:buChar char="–"/>
              <a:defRPr>
                <a:solidFill>
                  <a:schemeClr val="tx1"/>
                </a:solidFill>
                <a:latin typeface="Calibri" panose="020F0502020204030204" pitchFamily="34" charset="0"/>
              </a:defRPr>
            </a:lvl4pPr>
            <a:lvl5pPr marL="1614488" indent="-273050">
              <a:spcBef>
                <a:spcPct val="20000"/>
              </a:spcBef>
              <a:buFont typeface="Courier New" panose="02070309020205020404" pitchFamily="49" charset="0"/>
              <a:buChar char="o"/>
              <a:defRPr>
                <a:solidFill>
                  <a:schemeClr val="tx1"/>
                </a:solidFill>
                <a:latin typeface="Calibri" panose="020F0502020204030204" pitchFamily="34" charset="0"/>
              </a:defRPr>
            </a:lvl5pPr>
            <a:lvl6pPr marL="20716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6pPr>
            <a:lvl7pPr marL="25288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7pPr>
            <a:lvl8pPr marL="29860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8pPr>
            <a:lvl9pPr marL="34432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9pPr>
          </a:lstStyle>
          <a:p>
            <a:pPr marL="358775" marR="0" lvl="1" indent="0" algn="l" defTabSz="914400" rtl="0" eaLnBrk="1" fontAlgn="base" latinLnBrk="0" hangingPunct="1">
              <a:lnSpc>
                <a:spcPct val="80000"/>
              </a:lnSpc>
              <a:spcBef>
                <a:spcPct val="0"/>
              </a:spcBef>
              <a:spcAft>
                <a:spcPct val="0"/>
              </a:spcAft>
              <a:buClrTx/>
              <a:buSzTx/>
              <a:buFont typeface="Arial" panose="020B0604020202020204" pitchFamily="34" charset="0"/>
              <a:buNone/>
              <a:tabLst/>
              <a:defRPr/>
            </a:pPr>
            <a:r>
              <a:rPr kumimoji="0" lang="nl-BE" sz="2800" b="1" i="0" u="none" strike="noStrike" kern="1200" cap="none" spc="0" normalizeH="0" baseline="0" noProof="0" dirty="0">
                <a:ln>
                  <a:noFill/>
                </a:ln>
                <a:solidFill>
                  <a:srgbClr val="1E75AF"/>
                </a:solidFill>
                <a:effectLst/>
                <a:uLnTx/>
                <a:uFillTx/>
                <a:latin typeface="Calibri"/>
                <a:ea typeface="+mn-ea"/>
                <a:cs typeface="Arial" panose="020B0604020202020204" pitchFamily="34" charset="0"/>
              </a:rPr>
              <a:t>Stand van zaken van uitvoering van de prioritaire </a:t>
            </a:r>
            <a:r>
              <a:rPr kumimoji="0" lang="nl-BE" sz="2800" b="1" i="0" u="none" strike="noStrike" kern="1200" cap="none" spc="0" normalizeH="0" baseline="0" noProof="0" dirty="0" err="1">
                <a:ln>
                  <a:noFill/>
                </a:ln>
                <a:solidFill>
                  <a:srgbClr val="1E75AF"/>
                </a:solidFill>
                <a:effectLst/>
                <a:uLnTx/>
                <a:uFillTx/>
                <a:latin typeface="Calibri"/>
                <a:ea typeface="+mn-ea"/>
                <a:cs typeface="Arial" panose="020B0604020202020204" pitchFamily="34" charset="0"/>
              </a:rPr>
              <a:t>IBA’s</a:t>
            </a:r>
            <a:endParaRPr kumimoji="0" lang="nl-BE" sz="2800" b="1" i="0" u="none" strike="noStrike" kern="1200" cap="none" spc="0" normalizeH="0" baseline="0" noProof="0" dirty="0">
              <a:ln>
                <a:noFill/>
              </a:ln>
              <a:solidFill>
                <a:srgbClr val="1E75AF"/>
              </a:solidFill>
              <a:effectLst/>
              <a:uLnTx/>
              <a:uFillTx/>
              <a:latin typeface="Calibri"/>
              <a:ea typeface="+mn-ea"/>
              <a:cs typeface="Arial" panose="020B0604020202020204" pitchFamily="34" charset="0"/>
            </a:endParaRPr>
          </a:p>
        </p:txBody>
      </p:sp>
      <p:sp>
        <p:nvSpPr>
          <p:cNvPr id="5" name="Rectangle 27">
            <a:extLst>
              <a:ext uri="{FF2B5EF4-FFF2-40B4-BE49-F238E27FC236}">
                <a16:creationId xmlns:a16="http://schemas.microsoft.com/office/drawing/2014/main" id="{0F099367-DE32-4B5B-A4CC-8C16C0A40AB9}"/>
              </a:ext>
            </a:extLst>
          </p:cNvPr>
          <p:cNvSpPr txBox="1">
            <a:spLocks noChangeArrowheads="1"/>
          </p:cNvSpPr>
          <p:nvPr/>
        </p:nvSpPr>
        <p:spPr bwMode="auto">
          <a:xfrm>
            <a:off x="0" y="908050"/>
            <a:ext cx="9144000"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chemeClr val="bg2"/>
              </a:buClr>
              <a:buFont typeface="Arial" charset="0"/>
              <a:buChar char="•"/>
              <a:defRPr sz="2800">
                <a:solidFill>
                  <a:schemeClr val="tx1"/>
                </a:solidFill>
                <a:latin typeface="Calibri" pitchFamily="34" charset="0"/>
              </a:defRPr>
            </a:lvl1pPr>
            <a:lvl2pPr marL="800100" indent="-342900" eaLnBrk="0" hangingPunct="0">
              <a:spcBef>
                <a:spcPct val="20000"/>
              </a:spcBef>
              <a:buFont typeface="Arial" charset="0"/>
              <a:buChar char="–"/>
              <a:defRPr sz="2400">
                <a:solidFill>
                  <a:schemeClr val="tx1"/>
                </a:solidFill>
                <a:latin typeface="Calibri" pitchFamily="34" charset="0"/>
              </a:defRPr>
            </a:lvl2pPr>
            <a:lvl3pPr marL="1143000" indent="-228600" eaLnBrk="0" hangingPunct="0">
              <a:spcBef>
                <a:spcPct val="20000"/>
              </a:spcBef>
              <a:buFont typeface="Arial" charset="0"/>
              <a:buChar char="•"/>
              <a:defRPr sz="2000">
                <a:solidFill>
                  <a:schemeClr val="tx1"/>
                </a:solidFill>
                <a:latin typeface="Calibri" pitchFamily="34" charset="0"/>
              </a:defRPr>
            </a:lvl3pPr>
            <a:lvl4pPr marL="1600200" indent="-228600" eaLnBrk="0" hangingPunct="0">
              <a:spcBef>
                <a:spcPct val="20000"/>
              </a:spcBef>
              <a:buFont typeface="Arial" charset="0"/>
              <a:buChar char="–"/>
              <a:defRPr>
                <a:solidFill>
                  <a:schemeClr val="tx1"/>
                </a:solidFill>
                <a:latin typeface="Calibri" pitchFamily="34" charset="0"/>
              </a:defRPr>
            </a:lvl4pPr>
            <a:lvl5pPr marL="2057400" indent="-228600" eaLnBrk="0" hangingPunct="0">
              <a:spcBef>
                <a:spcPct val="20000"/>
              </a:spcBef>
              <a:buFont typeface="Courier New" pitchFamily="49" charset="0"/>
              <a:buChar char="o"/>
              <a:defRPr>
                <a:solidFill>
                  <a:schemeClr val="tx1"/>
                </a:solidFill>
                <a:latin typeface="Calibri" pitchFamily="34" charset="0"/>
              </a:defRPr>
            </a:lvl5pPr>
            <a:lvl6pPr marL="25146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6pPr>
            <a:lvl7pPr marL="29718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7pPr>
            <a:lvl8pPr marL="34290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8pPr>
            <a:lvl9pPr marL="38862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9pPr>
          </a:lstStyle>
          <a:p>
            <a:pPr marL="882650" marR="0" lvl="1" indent="-342900" algn="l" defTabSz="914400" rtl="0" eaLnBrk="1" fontAlgn="base" latinLnBrk="0" hangingPunct="1">
              <a:lnSpc>
                <a:spcPct val="80000"/>
              </a:lnSpc>
              <a:spcBef>
                <a:spcPct val="0"/>
              </a:spcBef>
              <a:spcAft>
                <a:spcPts val="1200"/>
              </a:spcAft>
              <a:buClrTx/>
              <a:buSzTx/>
              <a:buFont typeface="Arial" panose="020B0604020202020204" pitchFamily="34" charset="0"/>
              <a:buChar char="•"/>
              <a:tabLst/>
              <a:defRPr/>
            </a:pPr>
            <a:r>
              <a:rPr kumimoji="0" lang="nl-BE" sz="2000" b="1" i="0" u="none" strike="noStrike" kern="1200" cap="none" spc="0" normalizeH="0" baseline="0" noProof="0" dirty="0">
                <a:ln>
                  <a:noFill/>
                </a:ln>
                <a:solidFill>
                  <a:srgbClr val="19335F"/>
                </a:solidFill>
                <a:effectLst/>
                <a:uLnTx/>
                <a:uFillTx/>
                <a:latin typeface="Calibri"/>
                <a:ea typeface="+mn-ea"/>
                <a:cs typeface="Arial" panose="020B0604020202020204" pitchFamily="34" charset="0"/>
              </a:rPr>
              <a:t>Prioriteit 2 (47 adressen)</a:t>
            </a:r>
          </a:p>
          <a:p>
            <a:pPr marL="8826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4 adressen werden aangesloten op een IBA in beheer van Pidpa</a:t>
            </a:r>
          </a:p>
          <a:p>
            <a:pPr marL="8826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21 adressen omvatten nog een lopend dossier: </a:t>
            </a:r>
          </a:p>
          <a:p>
            <a:pPr marL="1282700" marR="0" lvl="2" indent="-285750" algn="l" defTabSz="914400" rtl="0" eaLnBrk="1" fontAlgn="base" latinLnBrk="0" hangingPunct="1">
              <a:lnSpc>
                <a:spcPct val="80000"/>
              </a:lnSpc>
              <a:spcBef>
                <a:spcPct val="0"/>
              </a:spcBef>
              <a:spcAft>
                <a:spcPts val="1200"/>
              </a:spcAft>
              <a:buClrTx/>
              <a:buSzTx/>
              <a:buFont typeface="Courier New" panose="02070309020205020404" pitchFamily="49" charset="0"/>
              <a:buChar char="o"/>
              <a:tabLst/>
              <a:defRPr/>
            </a:pPr>
            <a:r>
              <a:rPr kumimoji="0" lang="nl-BE" sz="1600" b="0" i="0" u="none" strike="noStrike" kern="1200" cap="none" spc="0" normalizeH="0" baseline="0" noProof="0" dirty="0">
                <a:ln>
                  <a:noFill/>
                </a:ln>
                <a:solidFill>
                  <a:srgbClr val="19335F"/>
                </a:solidFill>
                <a:effectLst/>
                <a:uLnTx/>
                <a:uFillTx/>
                <a:latin typeface="Calibri" pitchFamily="34" charset="0"/>
                <a:ea typeface="+mn-ea"/>
                <a:cs typeface="Arial" charset="0"/>
              </a:rPr>
              <a:t>Boshuisweg 1 Zoersel: in 2010 al dossier opgestart, toen niet geleid tot plaatsing van een IBA. Nu nogmaals lopende. </a:t>
            </a:r>
          </a:p>
          <a:p>
            <a:pPr marL="1282700" marR="0" lvl="2" indent="-285750" algn="l" defTabSz="914400" rtl="0" eaLnBrk="1" fontAlgn="base" latinLnBrk="0" hangingPunct="1">
              <a:lnSpc>
                <a:spcPct val="80000"/>
              </a:lnSpc>
              <a:spcBef>
                <a:spcPct val="0"/>
              </a:spcBef>
              <a:spcAft>
                <a:spcPts val="1200"/>
              </a:spcAft>
              <a:buClrTx/>
              <a:buSzTx/>
              <a:buFont typeface="Courier New" panose="02070309020205020404" pitchFamily="49" charset="0"/>
              <a:buChar char="o"/>
              <a:tabLst/>
              <a:defRPr/>
            </a:pPr>
            <a:r>
              <a:rPr kumimoji="0" lang="nl-BE" sz="1600" b="0" i="0" u="none" strike="noStrike" kern="1200" cap="none" spc="0" normalizeH="0" baseline="0" noProof="0" dirty="0">
                <a:ln>
                  <a:noFill/>
                </a:ln>
                <a:solidFill>
                  <a:srgbClr val="19335F"/>
                </a:solidFill>
                <a:effectLst/>
                <a:uLnTx/>
                <a:uFillTx/>
                <a:latin typeface="Calibri" pitchFamily="34" charset="0"/>
                <a:ea typeface="+mn-ea"/>
                <a:cs typeface="Arial" charset="0"/>
              </a:rPr>
              <a:t>Adressen Hofstraat en Krabbels Zandhoven: enkele zouden onbewoond zijn, </a:t>
            </a:r>
            <a:br>
              <a:rPr kumimoji="0" lang="nl-BE" sz="1600" b="0" i="0" u="none" strike="noStrike" kern="1200" cap="none" spc="0" normalizeH="0" baseline="0" noProof="0" dirty="0">
                <a:ln>
                  <a:noFill/>
                </a:ln>
                <a:solidFill>
                  <a:srgbClr val="19335F"/>
                </a:solidFill>
                <a:effectLst/>
                <a:uLnTx/>
                <a:uFillTx/>
                <a:latin typeface="Calibri" pitchFamily="34" charset="0"/>
                <a:ea typeface="+mn-ea"/>
                <a:cs typeface="Arial" charset="0"/>
              </a:rPr>
            </a:br>
            <a:r>
              <a:rPr kumimoji="0" lang="nl-BE" sz="1600" b="0" i="0" u="none" strike="noStrike" kern="1200" cap="none" spc="0" normalizeH="0" baseline="0" noProof="0" dirty="0">
                <a:ln>
                  <a:noFill/>
                </a:ln>
                <a:solidFill>
                  <a:srgbClr val="19335F"/>
                </a:solidFill>
                <a:effectLst/>
                <a:uLnTx/>
                <a:uFillTx/>
                <a:latin typeface="Calibri" pitchFamily="34" charset="0"/>
                <a:ea typeface="+mn-ea"/>
                <a:cs typeface="Arial" charset="0"/>
              </a:rPr>
              <a:t>zonder afvalwater, voor andere is IBA-plaatsing in voorbereiding.</a:t>
            </a:r>
          </a:p>
          <a:p>
            <a:pPr marL="1282700" marR="0" lvl="2" indent="-285750" algn="l" defTabSz="914400" rtl="0" eaLnBrk="1" fontAlgn="base" latinLnBrk="0" hangingPunct="1">
              <a:lnSpc>
                <a:spcPct val="80000"/>
              </a:lnSpc>
              <a:spcBef>
                <a:spcPct val="0"/>
              </a:spcBef>
              <a:spcAft>
                <a:spcPts val="1200"/>
              </a:spcAft>
              <a:buClrTx/>
              <a:buSzTx/>
              <a:buFont typeface="Courier New" panose="02070309020205020404" pitchFamily="49" charset="0"/>
              <a:buChar char="o"/>
              <a:tabLst/>
              <a:defRPr/>
            </a:pPr>
            <a:r>
              <a:rPr kumimoji="0" lang="nl-BE" sz="1600" b="0" i="0" u="none" strike="noStrike" kern="1200" cap="none" spc="0" normalizeH="0" baseline="0" noProof="0" dirty="0">
                <a:ln>
                  <a:noFill/>
                </a:ln>
                <a:solidFill>
                  <a:srgbClr val="19335F"/>
                </a:solidFill>
                <a:effectLst/>
                <a:uLnTx/>
                <a:uFillTx/>
                <a:latin typeface="Calibri" pitchFamily="34" charset="0"/>
                <a:ea typeface="+mn-ea"/>
                <a:cs typeface="Arial" charset="0"/>
              </a:rPr>
              <a:t>Sasgebouw </a:t>
            </a:r>
            <a:r>
              <a:rPr kumimoji="0" lang="nl-BE" sz="1600" b="0" i="0" u="none" strike="noStrike" kern="1200" cap="none" spc="0" normalizeH="0" baseline="0" noProof="0" dirty="0" err="1">
                <a:ln>
                  <a:noFill/>
                </a:ln>
                <a:solidFill>
                  <a:srgbClr val="19335F"/>
                </a:solidFill>
                <a:effectLst/>
                <a:uLnTx/>
                <a:uFillTx/>
                <a:latin typeface="Calibri" pitchFamily="34" charset="0"/>
                <a:ea typeface="+mn-ea"/>
                <a:cs typeface="Arial" charset="0"/>
              </a:rPr>
              <a:t>Nederviersel</a:t>
            </a:r>
            <a:r>
              <a:rPr kumimoji="0" lang="nl-BE" sz="1600" b="0" i="0" u="none" strike="noStrike" kern="1200" cap="none" spc="0" normalizeH="0" baseline="0" noProof="0" dirty="0">
                <a:ln>
                  <a:noFill/>
                </a:ln>
                <a:solidFill>
                  <a:srgbClr val="19335F"/>
                </a:solidFill>
                <a:effectLst/>
                <a:uLnTx/>
                <a:uFillTx/>
                <a:latin typeface="Calibri" pitchFamily="34" charset="0"/>
                <a:ea typeface="+mn-ea"/>
                <a:cs typeface="Arial" charset="0"/>
              </a:rPr>
              <a:t> Zandhoven: nog contact op te nemen voor uitvoering</a:t>
            </a:r>
          </a:p>
          <a:p>
            <a:pPr marL="1282700" marR="0" lvl="2" indent="-285750" algn="l" defTabSz="914400" rtl="0" eaLnBrk="1" fontAlgn="base" latinLnBrk="0" hangingPunct="1">
              <a:lnSpc>
                <a:spcPct val="80000"/>
              </a:lnSpc>
              <a:spcBef>
                <a:spcPct val="0"/>
              </a:spcBef>
              <a:spcAft>
                <a:spcPts val="1200"/>
              </a:spcAft>
              <a:buClrTx/>
              <a:buSzTx/>
              <a:buFont typeface="Courier New" panose="02070309020205020404" pitchFamily="49" charset="0"/>
              <a:buChar char="o"/>
              <a:tabLst/>
              <a:defRPr/>
            </a:pPr>
            <a:r>
              <a:rPr kumimoji="0" lang="nl-BE" sz="1600" b="0" i="0" u="none" strike="noStrike" kern="1200" cap="none" spc="0" normalizeH="0" baseline="0" noProof="0" dirty="0">
                <a:ln>
                  <a:noFill/>
                </a:ln>
                <a:solidFill>
                  <a:srgbClr val="19335F"/>
                </a:solidFill>
                <a:effectLst/>
                <a:uLnTx/>
                <a:uFillTx/>
                <a:latin typeface="Calibri" pitchFamily="34" charset="0"/>
                <a:ea typeface="+mn-ea"/>
                <a:cs typeface="Arial" charset="0"/>
              </a:rPr>
              <a:t>Enkele adressen </a:t>
            </a:r>
            <a:r>
              <a:rPr kumimoji="0" lang="nl-BE" sz="1600" b="0" i="0" u="none" strike="noStrike" kern="1200" cap="none" spc="0" normalizeH="0" baseline="0" noProof="0" dirty="0" err="1">
                <a:ln>
                  <a:noFill/>
                </a:ln>
                <a:solidFill>
                  <a:srgbClr val="19335F"/>
                </a:solidFill>
                <a:effectLst/>
                <a:uLnTx/>
                <a:uFillTx/>
                <a:latin typeface="Calibri" pitchFamily="34" charset="0"/>
                <a:ea typeface="+mn-ea"/>
                <a:cs typeface="Arial" charset="0"/>
              </a:rPr>
              <a:t>Rijtendreef</a:t>
            </a:r>
            <a:r>
              <a:rPr kumimoji="0" lang="nl-BE" sz="1600" b="0" i="0" u="none" strike="noStrike" kern="1200" cap="none" spc="0" normalizeH="0" baseline="0" noProof="0" dirty="0">
                <a:ln>
                  <a:noFill/>
                </a:ln>
                <a:solidFill>
                  <a:srgbClr val="19335F"/>
                </a:solidFill>
                <a:effectLst/>
                <a:uLnTx/>
                <a:uFillTx/>
                <a:latin typeface="Calibri" pitchFamily="34" charset="0"/>
                <a:ea typeface="+mn-ea"/>
                <a:cs typeface="Arial" charset="0"/>
              </a:rPr>
              <a:t>, Roosten, Draaiboom 91 Zandhoven; </a:t>
            </a:r>
            <a:br>
              <a:rPr kumimoji="0" lang="nl-BE" sz="1600" b="0" i="0" u="none" strike="noStrike" kern="1200" cap="none" spc="0" normalizeH="0" baseline="0" noProof="0" dirty="0">
                <a:ln>
                  <a:noFill/>
                </a:ln>
                <a:solidFill>
                  <a:srgbClr val="19335F"/>
                </a:solidFill>
                <a:effectLst/>
                <a:uLnTx/>
                <a:uFillTx/>
                <a:latin typeface="Calibri" pitchFamily="34" charset="0"/>
                <a:ea typeface="+mn-ea"/>
                <a:cs typeface="Arial" charset="0"/>
              </a:rPr>
            </a:br>
            <a:r>
              <a:rPr kumimoji="0" lang="nl-BE" sz="1600" b="0" i="0" u="none" strike="noStrike" kern="1200" cap="none" spc="0" normalizeH="0" baseline="0" noProof="0" dirty="0">
                <a:ln>
                  <a:noFill/>
                </a:ln>
                <a:solidFill>
                  <a:srgbClr val="19335F"/>
                </a:solidFill>
                <a:effectLst/>
                <a:uLnTx/>
                <a:uFillTx/>
                <a:latin typeface="Calibri" pitchFamily="34" charset="0"/>
                <a:ea typeface="+mn-ea"/>
                <a:cs typeface="Arial" charset="0"/>
              </a:rPr>
              <a:t>Heikantstraat 12, </a:t>
            </a:r>
            <a:r>
              <a:rPr kumimoji="0" lang="nl-BE" sz="1600" b="0" i="0" u="none" strike="noStrike" kern="1200" cap="none" spc="0" normalizeH="0" baseline="0" noProof="0" dirty="0" err="1">
                <a:ln>
                  <a:noFill/>
                </a:ln>
                <a:solidFill>
                  <a:srgbClr val="19335F"/>
                </a:solidFill>
                <a:effectLst/>
                <a:uLnTx/>
                <a:uFillTx/>
                <a:latin typeface="Calibri" pitchFamily="34" charset="0"/>
                <a:ea typeface="+mn-ea"/>
                <a:cs typeface="Arial" charset="0"/>
              </a:rPr>
              <a:t>Milburg</a:t>
            </a:r>
            <a:r>
              <a:rPr kumimoji="0" lang="nl-BE" sz="1600" b="0" i="0" u="none" strike="noStrike" kern="1200" cap="none" spc="0" normalizeH="0" baseline="0" noProof="0" dirty="0">
                <a:ln>
                  <a:noFill/>
                </a:ln>
                <a:solidFill>
                  <a:srgbClr val="19335F"/>
                </a:solidFill>
                <a:effectLst/>
                <a:uLnTx/>
                <a:uFillTx/>
                <a:latin typeface="Calibri" pitchFamily="34" charset="0"/>
                <a:ea typeface="+mn-ea"/>
                <a:cs typeface="Arial" charset="0"/>
              </a:rPr>
              <a:t> Malle nog uitvoeren</a:t>
            </a:r>
          </a:p>
          <a:p>
            <a:pPr marL="8826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22 adressen werden on </a:t>
            </a:r>
            <a:r>
              <a:rPr kumimoji="0" lang="nl-BE" sz="1800" b="0" i="0" u="none" strike="noStrike" kern="1200" cap="none" spc="0" normalizeH="0" baseline="0" noProof="0" dirty="0" err="1">
                <a:ln>
                  <a:noFill/>
                </a:ln>
                <a:solidFill>
                  <a:srgbClr val="19335F"/>
                </a:solidFill>
                <a:effectLst/>
                <a:uLnTx/>
                <a:uFillTx/>
                <a:latin typeface="Calibri" pitchFamily="34" charset="0"/>
                <a:ea typeface="+mn-ea"/>
                <a:cs typeface="Arial" charset="0"/>
              </a:rPr>
              <a:t>hold</a:t>
            </a: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 geplaatst of afgesloten om bepaalde redenen:</a:t>
            </a:r>
          </a:p>
          <a:p>
            <a:pPr marL="1282700" marR="0" lvl="2" indent="-285750" algn="l" defTabSz="914400" rtl="0" eaLnBrk="1" fontAlgn="base" latinLnBrk="0" hangingPunct="1">
              <a:lnSpc>
                <a:spcPct val="80000"/>
              </a:lnSpc>
              <a:spcBef>
                <a:spcPct val="0"/>
              </a:spcBef>
              <a:spcAft>
                <a:spcPts val="0"/>
              </a:spcAft>
              <a:buClrTx/>
              <a:buSzTx/>
              <a:buFont typeface="Courier New" panose="02070309020205020404" pitchFamily="49" charset="0"/>
              <a:buChar char="o"/>
              <a:tabLst/>
              <a:defRPr/>
            </a:pPr>
            <a:r>
              <a:rPr kumimoji="0" lang="nl-BE" sz="1600" b="0" i="0" u="none" strike="noStrike" kern="1200" cap="none" spc="0" normalizeH="0" baseline="0" noProof="0" dirty="0" err="1">
                <a:ln>
                  <a:noFill/>
                </a:ln>
                <a:solidFill>
                  <a:srgbClr val="19335F"/>
                </a:solidFill>
                <a:effectLst/>
                <a:uLnTx/>
                <a:uFillTx/>
                <a:latin typeface="Calibri" pitchFamily="34" charset="0"/>
                <a:ea typeface="+mn-ea"/>
                <a:cs typeface="Arial" charset="0"/>
              </a:rPr>
              <a:t>Oa</a:t>
            </a:r>
            <a:r>
              <a:rPr kumimoji="0" lang="nl-BE" sz="1600" b="0" i="0" u="none" strike="noStrike" kern="1200" cap="none" spc="0" normalizeH="0" baseline="0" noProof="0" dirty="0">
                <a:ln>
                  <a:noFill/>
                </a:ln>
                <a:solidFill>
                  <a:srgbClr val="19335F"/>
                </a:solidFill>
                <a:effectLst/>
                <a:uLnTx/>
                <a:uFillTx/>
                <a:latin typeface="Calibri" pitchFamily="34" charset="0"/>
                <a:ea typeface="+mn-ea"/>
                <a:cs typeface="Arial" charset="0"/>
              </a:rPr>
              <a:t> wegens geen afvalwaterlozing of omdat gebouwen zouden verdwijnen</a:t>
            </a:r>
          </a:p>
          <a:p>
            <a:pPr marL="1739900" marR="0" lvl="3" indent="-285750" algn="l" defTabSz="914400" rtl="0" eaLnBrk="1" fontAlgn="base" latinLnBrk="0" hangingPunct="1">
              <a:lnSpc>
                <a:spcPct val="80000"/>
              </a:lnSpc>
              <a:spcBef>
                <a:spcPct val="0"/>
              </a:spcBef>
              <a:spcAft>
                <a:spcPts val="0"/>
              </a:spcAft>
              <a:buClrTx/>
              <a:buSzTx/>
              <a:buFont typeface="Calibri" panose="020F0502020204030204" pitchFamily="34" charset="0"/>
              <a:buChar char="−"/>
              <a:tabLst/>
              <a:defRPr/>
            </a:pPr>
            <a:r>
              <a:rPr kumimoji="0" lang="nl-BE" sz="1600" b="0" i="0" u="none" strike="noStrike" kern="1200" cap="none" spc="0" normalizeH="0" baseline="0" noProof="0" dirty="0" err="1">
                <a:ln>
                  <a:noFill/>
                </a:ln>
                <a:solidFill>
                  <a:srgbClr val="19335F"/>
                </a:solidFill>
                <a:effectLst/>
                <a:uLnTx/>
                <a:uFillTx/>
                <a:latin typeface="Calibri" pitchFamily="34" charset="0"/>
                <a:ea typeface="+mn-ea"/>
                <a:cs typeface="Arial" charset="0"/>
              </a:rPr>
              <a:t>Cauwenberglei</a:t>
            </a:r>
            <a:r>
              <a:rPr kumimoji="0" lang="nl-BE" sz="1600" b="0" i="0" u="none" strike="noStrike" kern="1200" cap="none" spc="0" normalizeH="0" baseline="0" noProof="0" dirty="0">
                <a:ln>
                  <a:noFill/>
                </a:ln>
                <a:solidFill>
                  <a:srgbClr val="19335F"/>
                </a:solidFill>
                <a:effectLst/>
                <a:uLnTx/>
                <a:uFillTx/>
                <a:latin typeface="Calibri" pitchFamily="34" charset="0"/>
                <a:ea typeface="+mn-ea"/>
                <a:cs typeface="Arial" charset="0"/>
              </a:rPr>
              <a:t> 51 Zandhoven: opvang in gesloten opvangsysteem met </a:t>
            </a:r>
            <a:r>
              <a:rPr kumimoji="0" lang="nl-BE" sz="1600" b="0" i="0" u="none" strike="noStrike" kern="1200" cap="none" spc="0" normalizeH="0" baseline="0" noProof="0" dirty="0" err="1">
                <a:ln>
                  <a:noFill/>
                </a:ln>
                <a:solidFill>
                  <a:srgbClr val="19335F"/>
                </a:solidFill>
                <a:effectLst/>
                <a:uLnTx/>
                <a:uFillTx/>
                <a:latin typeface="Calibri" pitchFamily="34" charset="0"/>
                <a:ea typeface="+mn-ea"/>
                <a:cs typeface="Arial" charset="0"/>
              </a:rPr>
              <a:t>ophaling</a:t>
            </a:r>
            <a:r>
              <a:rPr kumimoji="0" lang="nl-BE" sz="1600" b="0" i="0" u="none" strike="noStrike" kern="1200" cap="none" spc="0" normalizeH="0" baseline="0" noProof="0" dirty="0">
                <a:ln>
                  <a:noFill/>
                </a:ln>
                <a:solidFill>
                  <a:srgbClr val="19335F"/>
                </a:solidFill>
                <a:effectLst/>
                <a:uLnTx/>
                <a:uFillTx/>
                <a:latin typeface="Calibri" pitchFamily="34" charset="0"/>
                <a:ea typeface="+mn-ea"/>
                <a:cs typeface="Arial" charset="0"/>
              </a:rPr>
              <a:t>, conform info gemeente (legkippenbedrijf).</a:t>
            </a:r>
          </a:p>
          <a:p>
            <a:pPr marL="1739900" marR="0" lvl="3" indent="-285750" algn="l" defTabSz="914400" rtl="0" eaLnBrk="1" fontAlgn="base" latinLnBrk="0" hangingPunct="1">
              <a:lnSpc>
                <a:spcPct val="80000"/>
              </a:lnSpc>
              <a:spcBef>
                <a:spcPct val="0"/>
              </a:spcBef>
              <a:spcAft>
                <a:spcPts val="0"/>
              </a:spcAft>
              <a:buClrTx/>
              <a:buSzTx/>
              <a:buFont typeface="Calibri" panose="020F0502020204030204" pitchFamily="34" charset="0"/>
              <a:buChar char="−"/>
              <a:tabLst/>
              <a:defRPr/>
            </a:pPr>
            <a:r>
              <a:rPr kumimoji="0" lang="nl-BE" sz="1600" b="0" i="0" u="none" strike="noStrike" kern="1200" cap="none" spc="0" normalizeH="0" baseline="0" noProof="0" dirty="0" err="1">
                <a:ln>
                  <a:noFill/>
                </a:ln>
                <a:solidFill>
                  <a:srgbClr val="19335F"/>
                </a:solidFill>
                <a:effectLst/>
                <a:uLnTx/>
                <a:uFillTx/>
                <a:latin typeface="Calibri" pitchFamily="34" charset="0"/>
                <a:ea typeface="+mn-ea"/>
                <a:cs typeface="Arial" charset="0"/>
              </a:rPr>
              <a:t>Nederviersel</a:t>
            </a:r>
            <a:r>
              <a:rPr kumimoji="0" lang="nl-BE" sz="1600" b="0" i="0" u="none" strike="noStrike" kern="1200" cap="none" spc="0" normalizeH="0" baseline="0" noProof="0" dirty="0">
                <a:ln>
                  <a:noFill/>
                </a:ln>
                <a:solidFill>
                  <a:srgbClr val="19335F"/>
                </a:solidFill>
                <a:effectLst/>
                <a:uLnTx/>
                <a:uFillTx/>
                <a:latin typeface="Calibri" pitchFamily="34" charset="0"/>
                <a:ea typeface="+mn-ea"/>
                <a:cs typeface="Arial" charset="0"/>
              </a:rPr>
              <a:t> +2, +4 Zandhoven: magazijn. </a:t>
            </a:r>
          </a:p>
          <a:p>
            <a:pPr marL="1739900" marR="0" lvl="3" indent="-285750" algn="l" defTabSz="914400" rtl="0" eaLnBrk="1" fontAlgn="base" latinLnBrk="0" hangingPunct="1">
              <a:lnSpc>
                <a:spcPct val="80000"/>
              </a:lnSpc>
              <a:spcBef>
                <a:spcPct val="0"/>
              </a:spcBef>
              <a:spcAft>
                <a:spcPts val="1200"/>
              </a:spcAft>
              <a:buClrTx/>
              <a:buSzTx/>
              <a:buFont typeface="Calibri" panose="020F0502020204030204" pitchFamily="34" charset="0"/>
              <a:buChar char="−"/>
              <a:tabLst/>
              <a:defRPr/>
            </a:pPr>
            <a:r>
              <a:rPr kumimoji="0" lang="nl-BE" sz="1600" b="0" i="0" u="none" strike="noStrike" kern="1200" cap="none" spc="0" normalizeH="0" baseline="0" noProof="0" dirty="0">
                <a:ln>
                  <a:noFill/>
                </a:ln>
                <a:solidFill>
                  <a:srgbClr val="19335F"/>
                </a:solidFill>
                <a:effectLst/>
                <a:uLnTx/>
                <a:uFillTx/>
                <a:latin typeface="Calibri" pitchFamily="34" charset="0"/>
                <a:ea typeface="+mn-ea"/>
                <a:cs typeface="Arial" charset="0"/>
              </a:rPr>
              <a:t>Rommelzwaan Vorselaar: achterliggend gebouw zonder afvalwater</a:t>
            </a:r>
          </a:p>
          <a:p>
            <a:pPr marL="1282700" marR="0" lvl="2" indent="-285750" algn="l" defTabSz="914400" rtl="0" eaLnBrk="1" fontAlgn="base" latinLnBrk="0" hangingPunct="1">
              <a:lnSpc>
                <a:spcPct val="80000"/>
              </a:lnSpc>
              <a:spcBef>
                <a:spcPct val="0"/>
              </a:spcBef>
              <a:spcAft>
                <a:spcPts val="1200"/>
              </a:spcAft>
              <a:buClrTx/>
              <a:buSzTx/>
              <a:buFont typeface="Courier New" panose="02070309020205020404" pitchFamily="49" charset="0"/>
              <a:buChar char="o"/>
              <a:tabLst/>
              <a:defRPr/>
            </a:pPr>
            <a:r>
              <a:rPr kumimoji="0" lang="nl-BE" sz="1600" b="0" i="0" u="none" strike="noStrike" kern="1200" cap="none" spc="0" normalizeH="0" baseline="0" noProof="0" dirty="0">
                <a:ln>
                  <a:noFill/>
                </a:ln>
                <a:solidFill>
                  <a:srgbClr val="19335F"/>
                </a:solidFill>
                <a:effectLst/>
                <a:uLnTx/>
                <a:uFillTx/>
                <a:latin typeface="Calibri" pitchFamily="34" charset="0"/>
                <a:ea typeface="+mn-ea"/>
                <a:cs typeface="Arial" charset="0"/>
              </a:rPr>
              <a:t>…</a:t>
            </a:r>
          </a:p>
        </p:txBody>
      </p:sp>
    </p:spTree>
    <p:extLst>
      <p:ext uri="{BB962C8B-B14F-4D97-AF65-F5344CB8AC3E}">
        <p14:creationId xmlns:p14="http://schemas.microsoft.com/office/powerpoint/2010/main" val="408667911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el 1">
            <a:extLst>
              <a:ext uri="{FF2B5EF4-FFF2-40B4-BE49-F238E27FC236}">
                <a16:creationId xmlns:a16="http://schemas.microsoft.com/office/drawing/2014/main" id="{14CA1E6B-D3F9-47E2-825C-B1CEC5142C27}"/>
              </a:ext>
            </a:extLst>
          </p:cNvPr>
          <p:cNvSpPr txBox="1">
            <a:spLocks/>
          </p:cNvSpPr>
          <p:nvPr/>
        </p:nvSpPr>
        <p:spPr bwMode="auto">
          <a:xfrm>
            <a:off x="-180975" y="260350"/>
            <a:ext cx="8747125"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36000" bIns="36000" anchor="b"/>
          <a:lstStyle>
            <a:lvl1pPr>
              <a:spcBef>
                <a:spcPct val="20000"/>
              </a:spcBef>
              <a:buClr>
                <a:schemeClr val="bg2"/>
              </a:buClr>
              <a:buFont typeface="Arial" panose="020B0604020202020204" pitchFamily="34" charset="0"/>
              <a:buChar char="•"/>
              <a:defRPr sz="2800">
                <a:solidFill>
                  <a:schemeClr val="tx1"/>
                </a:solidFill>
                <a:latin typeface="Calibri" panose="020F0502020204030204" pitchFamily="34" charset="0"/>
              </a:defRPr>
            </a:lvl1pPr>
            <a:lvl2pPr marL="623888" indent="-265113">
              <a:spcBef>
                <a:spcPct val="20000"/>
              </a:spcBef>
              <a:buFont typeface="Arial" panose="020B0604020202020204" pitchFamily="34" charset="0"/>
              <a:buChar char="–"/>
              <a:defRPr sz="2400">
                <a:solidFill>
                  <a:schemeClr val="tx1"/>
                </a:solidFill>
                <a:latin typeface="Calibri" panose="020F0502020204030204" pitchFamily="34" charset="0"/>
              </a:defRPr>
            </a:lvl2pPr>
            <a:lvl3pPr marL="982663" indent="-265113">
              <a:spcBef>
                <a:spcPct val="20000"/>
              </a:spcBef>
              <a:buFont typeface="Arial" panose="020B0604020202020204" pitchFamily="34" charset="0"/>
              <a:buChar char="•"/>
              <a:defRPr sz="2000">
                <a:solidFill>
                  <a:schemeClr val="tx1"/>
                </a:solidFill>
                <a:latin typeface="Calibri" panose="020F0502020204030204" pitchFamily="34" charset="0"/>
              </a:defRPr>
            </a:lvl3pPr>
            <a:lvl4pPr marL="1255713" indent="-273050">
              <a:spcBef>
                <a:spcPct val="20000"/>
              </a:spcBef>
              <a:buFont typeface="Arial" panose="020B0604020202020204" pitchFamily="34" charset="0"/>
              <a:buChar char="–"/>
              <a:defRPr>
                <a:solidFill>
                  <a:schemeClr val="tx1"/>
                </a:solidFill>
                <a:latin typeface="Calibri" panose="020F0502020204030204" pitchFamily="34" charset="0"/>
              </a:defRPr>
            </a:lvl4pPr>
            <a:lvl5pPr marL="1614488" indent="-273050">
              <a:spcBef>
                <a:spcPct val="20000"/>
              </a:spcBef>
              <a:buFont typeface="Courier New" panose="02070309020205020404" pitchFamily="49" charset="0"/>
              <a:buChar char="o"/>
              <a:defRPr>
                <a:solidFill>
                  <a:schemeClr val="tx1"/>
                </a:solidFill>
                <a:latin typeface="Calibri" panose="020F0502020204030204" pitchFamily="34" charset="0"/>
              </a:defRPr>
            </a:lvl5pPr>
            <a:lvl6pPr marL="20716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6pPr>
            <a:lvl7pPr marL="25288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7pPr>
            <a:lvl8pPr marL="29860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8pPr>
            <a:lvl9pPr marL="34432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9pPr>
          </a:lstStyle>
          <a:p>
            <a:pPr marL="358775" marR="0" lvl="1" indent="0" algn="l" defTabSz="914400" rtl="0" eaLnBrk="1" fontAlgn="base" latinLnBrk="0" hangingPunct="1">
              <a:lnSpc>
                <a:spcPct val="80000"/>
              </a:lnSpc>
              <a:spcBef>
                <a:spcPct val="0"/>
              </a:spcBef>
              <a:spcAft>
                <a:spcPct val="0"/>
              </a:spcAft>
              <a:buClrTx/>
              <a:buSzTx/>
              <a:buFont typeface="Arial" panose="020B0604020202020204" pitchFamily="34" charset="0"/>
              <a:buNone/>
              <a:tabLst/>
              <a:defRPr/>
            </a:pPr>
            <a:r>
              <a:rPr kumimoji="0" lang="nl-BE" sz="2800" b="1" i="0" u="none" strike="noStrike" kern="1200" cap="none" spc="0" normalizeH="0" baseline="0" noProof="0" dirty="0">
                <a:ln>
                  <a:noFill/>
                </a:ln>
                <a:solidFill>
                  <a:srgbClr val="1E75AF"/>
                </a:solidFill>
                <a:effectLst/>
                <a:uLnTx/>
                <a:uFillTx/>
                <a:latin typeface="Calibri"/>
                <a:ea typeface="+mn-ea"/>
                <a:cs typeface="Arial" panose="020B0604020202020204" pitchFamily="34" charset="0"/>
              </a:rPr>
              <a:t>Stand van zaken van uitvoering van de prioritaire </a:t>
            </a:r>
            <a:r>
              <a:rPr kumimoji="0" lang="nl-BE" sz="2800" b="1" i="0" u="none" strike="noStrike" kern="1200" cap="none" spc="0" normalizeH="0" baseline="0" noProof="0" dirty="0" err="1">
                <a:ln>
                  <a:noFill/>
                </a:ln>
                <a:solidFill>
                  <a:srgbClr val="1E75AF"/>
                </a:solidFill>
                <a:effectLst/>
                <a:uLnTx/>
                <a:uFillTx/>
                <a:latin typeface="Calibri"/>
                <a:ea typeface="+mn-ea"/>
                <a:cs typeface="Arial" panose="020B0604020202020204" pitchFamily="34" charset="0"/>
              </a:rPr>
              <a:t>IBA’s</a:t>
            </a:r>
            <a:endParaRPr kumimoji="0" lang="nl-BE" sz="2800" b="1" i="0" u="none" strike="noStrike" kern="1200" cap="none" spc="0" normalizeH="0" baseline="0" noProof="0" dirty="0">
              <a:ln>
                <a:noFill/>
              </a:ln>
              <a:solidFill>
                <a:srgbClr val="1E75AF"/>
              </a:solidFill>
              <a:effectLst/>
              <a:uLnTx/>
              <a:uFillTx/>
              <a:latin typeface="Calibri"/>
              <a:ea typeface="+mn-ea"/>
              <a:cs typeface="Arial" panose="020B0604020202020204" pitchFamily="34" charset="0"/>
            </a:endParaRPr>
          </a:p>
        </p:txBody>
      </p:sp>
      <p:sp>
        <p:nvSpPr>
          <p:cNvPr id="5" name="Rectangle 27">
            <a:extLst>
              <a:ext uri="{FF2B5EF4-FFF2-40B4-BE49-F238E27FC236}">
                <a16:creationId xmlns:a16="http://schemas.microsoft.com/office/drawing/2014/main" id="{533F7E06-A03C-4B1B-874C-0AA2A7B3052D}"/>
              </a:ext>
            </a:extLst>
          </p:cNvPr>
          <p:cNvSpPr txBox="1">
            <a:spLocks noChangeArrowheads="1"/>
          </p:cNvSpPr>
          <p:nvPr/>
        </p:nvSpPr>
        <p:spPr bwMode="auto">
          <a:xfrm>
            <a:off x="0" y="908050"/>
            <a:ext cx="9144000"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chemeClr val="bg2"/>
              </a:buClr>
              <a:buFont typeface="Arial" charset="0"/>
              <a:buChar char="•"/>
              <a:defRPr sz="2800">
                <a:solidFill>
                  <a:schemeClr val="tx1"/>
                </a:solidFill>
                <a:latin typeface="Calibri" pitchFamily="34" charset="0"/>
              </a:defRPr>
            </a:lvl1pPr>
            <a:lvl2pPr marL="800100" indent="-342900" eaLnBrk="0" hangingPunct="0">
              <a:spcBef>
                <a:spcPct val="20000"/>
              </a:spcBef>
              <a:buFont typeface="Arial" charset="0"/>
              <a:buChar char="–"/>
              <a:defRPr sz="2400">
                <a:solidFill>
                  <a:schemeClr val="tx1"/>
                </a:solidFill>
                <a:latin typeface="Calibri" pitchFamily="34" charset="0"/>
              </a:defRPr>
            </a:lvl2pPr>
            <a:lvl3pPr marL="1143000" indent="-228600" eaLnBrk="0" hangingPunct="0">
              <a:spcBef>
                <a:spcPct val="20000"/>
              </a:spcBef>
              <a:buFont typeface="Arial" charset="0"/>
              <a:buChar char="•"/>
              <a:defRPr sz="2000">
                <a:solidFill>
                  <a:schemeClr val="tx1"/>
                </a:solidFill>
                <a:latin typeface="Calibri" pitchFamily="34" charset="0"/>
              </a:defRPr>
            </a:lvl3pPr>
            <a:lvl4pPr marL="1600200" indent="-228600" eaLnBrk="0" hangingPunct="0">
              <a:spcBef>
                <a:spcPct val="20000"/>
              </a:spcBef>
              <a:buFont typeface="Arial" charset="0"/>
              <a:buChar char="–"/>
              <a:defRPr>
                <a:solidFill>
                  <a:schemeClr val="tx1"/>
                </a:solidFill>
                <a:latin typeface="Calibri" pitchFamily="34" charset="0"/>
              </a:defRPr>
            </a:lvl4pPr>
            <a:lvl5pPr marL="2057400" indent="-228600" eaLnBrk="0" hangingPunct="0">
              <a:spcBef>
                <a:spcPct val="20000"/>
              </a:spcBef>
              <a:buFont typeface="Courier New" pitchFamily="49" charset="0"/>
              <a:buChar char="o"/>
              <a:defRPr>
                <a:solidFill>
                  <a:schemeClr val="tx1"/>
                </a:solidFill>
                <a:latin typeface="Calibri" pitchFamily="34" charset="0"/>
              </a:defRPr>
            </a:lvl5pPr>
            <a:lvl6pPr marL="25146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6pPr>
            <a:lvl7pPr marL="29718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7pPr>
            <a:lvl8pPr marL="34290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8pPr>
            <a:lvl9pPr marL="38862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9pPr>
          </a:lstStyle>
          <a:p>
            <a:pPr marL="882650" marR="0" lvl="1" indent="-342900" algn="l" defTabSz="914400" rtl="0" eaLnBrk="1" fontAlgn="base" latinLnBrk="0" hangingPunct="1">
              <a:lnSpc>
                <a:spcPct val="80000"/>
              </a:lnSpc>
              <a:spcBef>
                <a:spcPct val="0"/>
              </a:spcBef>
              <a:spcAft>
                <a:spcPts val="1200"/>
              </a:spcAft>
              <a:buClrTx/>
              <a:buSzTx/>
              <a:buFont typeface="Arial" panose="020B0604020202020204" pitchFamily="34" charset="0"/>
              <a:buChar char="•"/>
              <a:tabLst/>
              <a:defRPr/>
            </a:pPr>
            <a:r>
              <a:rPr kumimoji="0" lang="nl-BE" sz="2000" b="1" i="0" u="none" strike="noStrike" kern="1200" cap="none" spc="0" normalizeH="0" baseline="0" noProof="0" dirty="0">
                <a:ln>
                  <a:noFill/>
                </a:ln>
                <a:solidFill>
                  <a:srgbClr val="19335F"/>
                </a:solidFill>
                <a:effectLst/>
                <a:uLnTx/>
                <a:uFillTx/>
                <a:latin typeface="Calibri"/>
                <a:ea typeface="+mn-ea"/>
                <a:cs typeface="Arial" panose="020B0604020202020204" pitchFamily="34" charset="0"/>
              </a:rPr>
              <a:t>Prioriteit 2 (47 adressen) - vervolg</a:t>
            </a:r>
          </a:p>
          <a:p>
            <a:pPr marL="8826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22 adressen werden on </a:t>
            </a:r>
            <a:r>
              <a:rPr kumimoji="0" lang="nl-BE" sz="1800" b="0" i="0" u="none" strike="noStrike" kern="1200" cap="none" spc="0" normalizeH="0" baseline="0" noProof="0" dirty="0" err="1">
                <a:ln>
                  <a:noFill/>
                </a:ln>
                <a:solidFill>
                  <a:srgbClr val="19335F"/>
                </a:solidFill>
                <a:effectLst/>
                <a:uLnTx/>
                <a:uFillTx/>
                <a:latin typeface="Calibri" pitchFamily="34" charset="0"/>
                <a:ea typeface="+mn-ea"/>
                <a:cs typeface="Arial" charset="0"/>
              </a:rPr>
              <a:t>hold</a:t>
            </a: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 geplaatst of afgesloten om bepaalde redenen:</a:t>
            </a:r>
          </a:p>
          <a:p>
            <a:pPr marL="1282700" marR="0" lvl="2" indent="-285750" algn="l" defTabSz="914400" rtl="0" eaLnBrk="1" fontAlgn="base" latinLnBrk="0" hangingPunct="1">
              <a:lnSpc>
                <a:spcPct val="80000"/>
              </a:lnSpc>
              <a:spcBef>
                <a:spcPct val="0"/>
              </a:spcBef>
              <a:spcAft>
                <a:spcPts val="0"/>
              </a:spcAft>
              <a:buClrTx/>
              <a:buSzTx/>
              <a:buFont typeface="Courier New" panose="02070309020205020404" pitchFamily="49" charset="0"/>
              <a:buChar char="o"/>
              <a:tabLst/>
              <a:defRPr/>
            </a:pPr>
            <a:r>
              <a:rPr kumimoji="0" lang="nl-BE" sz="1600" b="0" i="0" u="none" strike="noStrike" kern="1200" cap="none" spc="0" normalizeH="0" baseline="0" noProof="0" dirty="0">
                <a:ln>
                  <a:noFill/>
                </a:ln>
                <a:solidFill>
                  <a:srgbClr val="19335F"/>
                </a:solidFill>
                <a:effectLst/>
                <a:uLnTx/>
                <a:uFillTx/>
                <a:latin typeface="Calibri" pitchFamily="34" charset="0"/>
                <a:ea typeface="+mn-ea"/>
                <a:cs typeface="Arial" charset="0"/>
              </a:rPr>
              <a:t>…</a:t>
            </a:r>
          </a:p>
          <a:p>
            <a:pPr marL="1282700" marR="0" lvl="2" indent="-285750" algn="l" defTabSz="914400" rtl="0" eaLnBrk="1" fontAlgn="base" latinLnBrk="0" hangingPunct="1">
              <a:lnSpc>
                <a:spcPct val="80000"/>
              </a:lnSpc>
              <a:spcBef>
                <a:spcPct val="0"/>
              </a:spcBef>
              <a:spcAft>
                <a:spcPts val="0"/>
              </a:spcAft>
              <a:buClrTx/>
              <a:buSzTx/>
              <a:buFont typeface="Courier New" panose="02070309020205020404" pitchFamily="49" charset="0"/>
              <a:buChar char="o"/>
              <a:tabLst/>
              <a:defRPr/>
            </a:pPr>
            <a:r>
              <a:rPr kumimoji="0" lang="nl-BE" sz="1600" b="0" i="0" u="none" strike="noStrike" kern="1200" cap="none" spc="0" normalizeH="0" baseline="0" noProof="0" dirty="0" err="1">
                <a:ln>
                  <a:noFill/>
                </a:ln>
                <a:solidFill>
                  <a:srgbClr val="19335F"/>
                </a:solidFill>
                <a:effectLst/>
                <a:uLnTx/>
                <a:uFillTx/>
                <a:latin typeface="Calibri" pitchFamily="34" charset="0"/>
                <a:ea typeface="+mn-ea"/>
                <a:cs typeface="Arial" charset="0"/>
              </a:rPr>
              <a:t>Oa</a:t>
            </a:r>
            <a:r>
              <a:rPr kumimoji="0" lang="nl-BE" sz="1600" b="0" i="0" u="none" strike="noStrike" kern="1200" cap="none" spc="0" normalizeH="0" baseline="0" noProof="0" dirty="0">
                <a:ln>
                  <a:noFill/>
                </a:ln>
                <a:solidFill>
                  <a:srgbClr val="19335F"/>
                </a:solidFill>
                <a:effectLst/>
                <a:uLnTx/>
                <a:uFillTx/>
                <a:latin typeface="Calibri" pitchFamily="34" charset="0"/>
                <a:ea typeface="+mn-ea"/>
                <a:cs typeface="Arial" charset="0"/>
              </a:rPr>
              <a:t> omdat men eerder niet op ons aanbod is ingegaan om een IBA via Pidpa geplaatst te krijgen:</a:t>
            </a:r>
          </a:p>
          <a:p>
            <a:pPr marL="1739900" marR="0" lvl="3" indent="-285750" algn="l" defTabSz="914400" rtl="0" eaLnBrk="1" fontAlgn="base" latinLnBrk="0" hangingPunct="1">
              <a:lnSpc>
                <a:spcPct val="80000"/>
              </a:lnSpc>
              <a:spcBef>
                <a:spcPct val="0"/>
              </a:spcBef>
              <a:spcAft>
                <a:spcPts val="0"/>
              </a:spcAft>
              <a:buClrTx/>
              <a:buSzTx/>
              <a:buFont typeface="Calibri" panose="020F0502020204030204" pitchFamily="34" charset="0"/>
              <a:buChar char="−"/>
              <a:tabLst/>
              <a:defRPr/>
            </a:pPr>
            <a:r>
              <a:rPr kumimoji="0" lang="nl-BE" sz="1600" b="0" i="0" u="none" strike="noStrike" kern="1200" cap="none" spc="0" normalizeH="0" baseline="0" noProof="0" dirty="0" err="1">
                <a:ln>
                  <a:noFill/>
                </a:ln>
                <a:solidFill>
                  <a:srgbClr val="19335F"/>
                </a:solidFill>
                <a:effectLst/>
                <a:uLnTx/>
                <a:uFillTx/>
                <a:latin typeface="Calibri" pitchFamily="34" charset="0"/>
                <a:ea typeface="+mn-ea"/>
                <a:cs typeface="Arial" charset="0"/>
              </a:rPr>
              <a:t>Blommerschot</a:t>
            </a:r>
            <a:r>
              <a:rPr kumimoji="0" lang="nl-BE" sz="1600" b="0" i="0" u="none" strike="noStrike" kern="1200" cap="none" spc="0" normalizeH="0" baseline="0" noProof="0" dirty="0">
                <a:ln>
                  <a:noFill/>
                </a:ln>
                <a:solidFill>
                  <a:srgbClr val="19335F"/>
                </a:solidFill>
                <a:effectLst/>
                <a:uLnTx/>
                <a:uFillTx/>
                <a:latin typeface="Calibri" pitchFamily="34" charset="0"/>
                <a:ea typeface="+mn-ea"/>
                <a:cs typeface="Arial" charset="0"/>
              </a:rPr>
              <a:t> 4,6,8,10 Malle: van 1 eigenaar. In 2010 aanbod gedaan om IBA te plaatsen, maar niet op ons aanbod ingegaan. Men ging zelf KWZI voorzien voor alle adressen te samen. Bij laatste contact blijkt dat deze KWZI er nog niet staat. Eigenaar is wel verder aan het informeren om dit in orde te brengen.</a:t>
            </a:r>
          </a:p>
          <a:p>
            <a:pPr marL="1739900" marR="0" lvl="3" indent="-285750" algn="l" defTabSz="914400" rtl="0" eaLnBrk="1" fontAlgn="base" latinLnBrk="0" hangingPunct="1">
              <a:lnSpc>
                <a:spcPct val="80000"/>
              </a:lnSpc>
              <a:spcBef>
                <a:spcPct val="0"/>
              </a:spcBef>
              <a:spcAft>
                <a:spcPts val="0"/>
              </a:spcAft>
              <a:buClrTx/>
              <a:buSzTx/>
              <a:buFont typeface="Calibri" panose="020F0502020204030204" pitchFamily="34" charset="0"/>
              <a:buChar char="−"/>
              <a:tabLst/>
              <a:defRPr/>
            </a:pPr>
            <a:r>
              <a:rPr kumimoji="0" lang="nl-BE" sz="1600" b="0" i="0" u="none" strike="noStrike" kern="1200" cap="none" spc="0" normalizeH="0" baseline="0" noProof="0" dirty="0" err="1">
                <a:ln>
                  <a:noFill/>
                </a:ln>
                <a:solidFill>
                  <a:srgbClr val="19335F"/>
                </a:solidFill>
                <a:effectLst/>
                <a:uLnTx/>
                <a:uFillTx/>
                <a:latin typeface="Calibri" pitchFamily="34" charset="0"/>
                <a:ea typeface="+mn-ea"/>
                <a:cs typeface="Arial" charset="0"/>
              </a:rPr>
              <a:t>Rijtendreef</a:t>
            </a:r>
            <a:r>
              <a:rPr kumimoji="0" lang="nl-BE" sz="1600" b="0" i="0" u="none" strike="noStrike" kern="1200" cap="none" spc="0" normalizeH="0" baseline="0" noProof="0" dirty="0">
                <a:ln>
                  <a:noFill/>
                </a:ln>
                <a:solidFill>
                  <a:srgbClr val="19335F"/>
                </a:solidFill>
                <a:effectLst/>
                <a:uLnTx/>
                <a:uFillTx/>
                <a:latin typeface="Calibri" pitchFamily="34" charset="0"/>
                <a:ea typeface="+mn-ea"/>
                <a:cs typeface="Arial" charset="0"/>
              </a:rPr>
              <a:t> 2, Kapelstraat 35 Zandhoven</a:t>
            </a:r>
          </a:p>
          <a:p>
            <a:pPr marL="1739900" marR="0" lvl="3" indent="-285750" algn="l" defTabSz="914400" rtl="0" eaLnBrk="1" fontAlgn="base" latinLnBrk="0" hangingPunct="1">
              <a:lnSpc>
                <a:spcPct val="80000"/>
              </a:lnSpc>
              <a:spcBef>
                <a:spcPct val="0"/>
              </a:spcBef>
              <a:spcAft>
                <a:spcPts val="1200"/>
              </a:spcAft>
              <a:buClrTx/>
              <a:buSzTx/>
              <a:buFont typeface="Calibri" panose="020F0502020204030204" pitchFamily="34" charset="0"/>
              <a:buChar char="−"/>
              <a:tabLst/>
              <a:defRPr/>
            </a:pPr>
            <a:r>
              <a:rPr kumimoji="0" lang="nl-BE" sz="1600" b="0" i="0" u="none" strike="noStrike" kern="1200" cap="none" spc="0" normalizeH="0" baseline="0" noProof="0" dirty="0" err="1">
                <a:ln>
                  <a:noFill/>
                </a:ln>
                <a:solidFill>
                  <a:srgbClr val="19335F"/>
                </a:solidFill>
                <a:effectLst/>
                <a:uLnTx/>
                <a:uFillTx/>
                <a:latin typeface="Calibri" pitchFamily="34" charset="0"/>
                <a:ea typeface="+mn-ea"/>
                <a:cs typeface="Arial" charset="0"/>
              </a:rPr>
              <a:t>Oosterenberg</a:t>
            </a:r>
            <a:r>
              <a:rPr kumimoji="0" lang="nl-BE" sz="1600" b="0" i="0" u="none" strike="noStrike" kern="1200" cap="none" spc="0" normalizeH="0" baseline="0" noProof="0" dirty="0">
                <a:ln>
                  <a:noFill/>
                </a:ln>
                <a:solidFill>
                  <a:srgbClr val="19335F"/>
                </a:solidFill>
                <a:effectLst/>
                <a:uLnTx/>
                <a:uFillTx/>
                <a:latin typeface="Calibri" pitchFamily="34" charset="0"/>
                <a:ea typeface="+mn-ea"/>
                <a:cs typeface="Arial" charset="0"/>
              </a:rPr>
              <a:t> 13 Zoersel</a:t>
            </a:r>
          </a:p>
          <a:p>
            <a:pPr marL="1282700" marR="0" lvl="2" indent="-285750" algn="l" defTabSz="914400" rtl="0" eaLnBrk="1" fontAlgn="base" latinLnBrk="0" hangingPunct="1">
              <a:lnSpc>
                <a:spcPct val="80000"/>
              </a:lnSpc>
              <a:spcBef>
                <a:spcPct val="0"/>
              </a:spcBef>
              <a:spcAft>
                <a:spcPts val="1200"/>
              </a:spcAft>
              <a:buClrTx/>
              <a:buSzTx/>
              <a:buFont typeface="Courier New" panose="02070309020205020404" pitchFamily="49" charset="0"/>
              <a:buChar char="o"/>
              <a:tabLst/>
              <a:defRPr/>
            </a:pPr>
            <a:r>
              <a:rPr kumimoji="0" lang="nl-BE" sz="1600" b="0" i="0" u="none" strike="noStrike" kern="1200" cap="none" spc="0" normalizeH="0" baseline="0" noProof="0" dirty="0" err="1">
                <a:ln>
                  <a:noFill/>
                </a:ln>
                <a:solidFill>
                  <a:srgbClr val="19335F"/>
                </a:solidFill>
                <a:effectLst/>
                <a:uLnTx/>
                <a:uFillTx/>
                <a:latin typeface="Calibri" pitchFamily="34" charset="0"/>
                <a:ea typeface="+mn-ea"/>
                <a:cs typeface="Arial" charset="0"/>
              </a:rPr>
              <a:t>Oa</a:t>
            </a:r>
            <a:r>
              <a:rPr kumimoji="0" lang="nl-BE" sz="1600" b="0" i="0" u="none" strike="noStrike" kern="1200" cap="none" spc="0" normalizeH="0" baseline="0" noProof="0" dirty="0">
                <a:ln>
                  <a:noFill/>
                </a:ln>
                <a:solidFill>
                  <a:srgbClr val="19335F"/>
                </a:solidFill>
                <a:effectLst/>
                <a:uLnTx/>
                <a:uFillTx/>
                <a:latin typeface="Calibri" pitchFamily="34" charset="0"/>
                <a:ea typeface="+mn-ea"/>
                <a:cs typeface="Arial" charset="0"/>
              </a:rPr>
              <a:t>. Veerstraat 162, </a:t>
            </a:r>
            <a:r>
              <a:rPr kumimoji="0" lang="nl-BE" sz="1600" b="0" i="0" u="none" strike="noStrike" kern="1200" cap="none" spc="0" normalizeH="0" baseline="0" noProof="0" dirty="0" err="1">
                <a:ln>
                  <a:noFill/>
                </a:ln>
                <a:solidFill>
                  <a:srgbClr val="19335F"/>
                </a:solidFill>
                <a:effectLst/>
                <a:uLnTx/>
                <a:uFillTx/>
                <a:latin typeface="Calibri" pitchFamily="34" charset="0"/>
                <a:ea typeface="+mn-ea"/>
                <a:cs typeface="Arial" charset="0"/>
              </a:rPr>
              <a:t>Liersebaan</a:t>
            </a:r>
            <a:r>
              <a:rPr kumimoji="0" lang="nl-BE" sz="1600" b="0" i="0" u="none" strike="noStrike" kern="1200" cap="none" spc="0" normalizeH="0" baseline="0" noProof="0" dirty="0">
                <a:ln>
                  <a:noFill/>
                </a:ln>
                <a:solidFill>
                  <a:srgbClr val="19335F"/>
                </a:solidFill>
                <a:effectLst/>
                <a:uLnTx/>
                <a:uFillTx/>
                <a:latin typeface="Calibri" pitchFamily="34" charset="0"/>
                <a:ea typeface="+mn-ea"/>
                <a:cs typeface="Arial" charset="0"/>
              </a:rPr>
              <a:t> +350, Boudewijnlaan +2 Zandhoven: afwijkend van woningen. Voornamelijk visclubs.</a:t>
            </a:r>
          </a:p>
          <a:p>
            <a:pPr marL="1282700" marR="0" lvl="2" indent="-285750" algn="l" defTabSz="914400" rtl="0" eaLnBrk="1" fontAlgn="base" latinLnBrk="0" hangingPunct="1">
              <a:lnSpc>
                <a:spcPct val="80000"/>
              </a:lnSpc>
              <a:spcBef>
                <a:spcPct val="0"/>
              </a:spcBef>
              <a:spcAft>
                <a:spcPts val="0"/>
              </a:spcAft>
              <a:buClrTx/>
              <a:buSzTx/>
              <a:buFont typeface="Courier New" panose="02070309020205020404" pitchFamily="49" charset="0"/>
              <a:buChar char="o"/>
              <a:tabLst/>
              <a:defRPr/>
            </a:pPr>
            <a:r>
              <a:rPr kumimoji="0" lang="nl-BE" sz="1600" b="0" i="0" u="none" strike="noStrike" kern="1200" cap="none" spc="0" normalizeH="0" baseline="0" noProof="0" dirty="0" err="1">
                <a:ln>
                  <a:noFill/>
                </a:ln>
                <a:solidFill>
                  <a:srgbClr val="19335F"/>
                </a:solidFill>
                <a:effectLst/>
                <a:uLnTx/>
                <a:uFillTx/>
                <a:latin typeface="Calibri" pitchFamily="34" charset="0"/>
                <a:ea typeface="+mn-ea"/>
                <a:cs typeface="Arial" charset="0"/>
              </a:rPr>
              <a:t>Oa</a:t>
            </a:r>
            <a:r>
              <a:rPr kumimoji="0" lang="nl-BE" sz="1600" b="0" i="0" u="none" strike="noStrike" kern="1200" cap="none" spc="0" normalizeH="0" baseline="0" noProof="0" dirty="0">
                <a:ln>
                  <a:noFill/>
                </a:ln>
                <a:solidFill>
                  <a:srgbClr val="19335F"/>
                </a:solidFill>
                <a:effectLst/>
                <a:uLnTx/>
                <a:uFillTx/>
                <a:latin typeface="Calibri" pitchFamily="34" charset="0"/>
                <a:ea typeface="+mn-ea"/>
                <a:cs typeface="Arial" charset="0"/>
              </a:rPr>
              <a:t> omdat momenteel nog een privaat beheerde IBA aanwezig</a:t>
            </a:r>
          </a:p>
          <a:p>
            <a:pPr marL="1739900" marR="0" lvl="3" indent="-285750" algn="l" defTabSz="914400" rtl="0" eaLnBrk="1" fontAlgn="base" latinLnBrk="0" hangingPunct="1">
              <a:lnSpc>
                <a:spcPct val="80000"/>
              </a:lnSpc>
              <a:spcBef>
                <a:spcPct val="0"/>
              </a:spcBef>
              <a:spcAft>
                <a:spcPts val="0"/>
              </a:spcAft>
              <a:buClrTx/>
              <a:buSzTx/>
              <a:buFont typeface="Calibri" panose="020F0502020204030204" pitchFamily="34" charset="0"/>
              <a:buChar char="−"/>
              <a:tabLst/>
              <a:defRPr/>
            </a:pPr>
            <a:r>
              <a:rPr kumimoji="0" lang="nl-BE" sz="1600" b="0" i="0" u="none" strike="noStrike" kern="1200" cap="none" spc="0" normalizeH="0" baseline="0" noProof="0" dirty="0" err="1">
                <a:ln>
                  <a:noFill/>
                </a:ln>
                <a:solidFill>
                  <a:srgbClr val="19335F"/>
                </a:solidFill>
                <a:effectLst/>
                <a:uLnTx/>
                <a:uFillTx/>
                <a:latin typeface="Calibri" pitchFamily="34" charset="0"/>
                <a:ea typeface="+mn-ea"/>
                <a:cs typeface="Arial" charset="0"/>
              </a:rPr>
              <a:t>Lovenhoek</a:t>
            </a:r>
            <a:r>
              <a:rPr kumimoji="0" lang="nl-BE" sz="1600" b="0" i="0" u="none" strike="noStrike" kern="1200" cap="none" spc="0" normalizeH="0" baseline="0" noProof="0" dirty="0">
                <a:ln>
                  <a:noFill/>
                </a:ln>
                <a:solidFill>
                  <a:srgbClr val="19335F"/>
                </a:solidFill>
                <a:effectLst/>
                <a:uLnTx/>
                <a:uFillTx/>
                <a:latin typeface="Calibri" pitchFamily="34" charset="0"/>
                <a:ea typeface="+mn-ea"/>
                <a:cs typeface="Arial" charset="0"/>
              </a:rPr>
              <a:t> 1 Vorselaar</a:t>
            </a:r>
          </a:p>
          <a:p>
            <a:pPr marL="1739900" marR="0" lvl="3" indent="-285750" algn="l" defTabSz="914400" rtl="0" eaLnBrk="1" fontAlgn="base" latinLnBrk="0" hangingPunct="1">
              <a:lnSpc>
                <a:spcPct val="80000"/>
              </a:lnSpc>
              <a:spcBef>
                <a:spcPct val="0"/>
              </a:spcBef>
              <a:spcAft>
                <a:spcPts val="1200"/>
              </a:spcAft>
              <a:buClrTx/>
              <a:buSzTx/>
              <a:buFont typeface="Calibri" panose="020F0502020204030204" pitchFamily="34" charset="0"/>
              <a:buChar char="−"/>
              <a:tabLst/>
              <a:defRPr/>
            </a:pPr>
            <a:r>
              <a:rPr kumimoji="0" lang="nl-BE" sz="1600" b="0" i="0" u="none" strike="noStrike" kern="1200" cap="none" spc="0" normalizeH="0" baseline="0" noProof="0" dirty="0">
                <a:ln>
                  <a:noFill/>
                </a:ln>
                <a:solidFill>
                  <a:srgbClr val="19335F"/>
                </a:solidFill>
                <a:effectLst/>
                <a:uLnTx/>
                <a:uFillTx/>
                <a:latin typeface="Calibri" pitchFamily="34" charset="0"/>
                <a:ea typeface="+mn-ea"/>
                <a:cs typeface="Arial" charset="0"/>
              </a:rPr>
              <a:t>Heirbaan (100) Zandhoven</a:t>
            </a:r>
          </a:p>
          <a:p>
            <a:pPr marL="1282700" marR="0" lvl="2" indent="-285750" algn="l" defTabSz="914400" rtl="0" eaLnBrk="1" fontAlgn="base" latinLnBrk="0" hangingPunct="1">
              <a:lnSpc>
                <a:spcPct val="80000"/>
              </a:lnSpc>
              <a:spcBef>
                <a:spcPct val="0"/>
              </a:spcBef>
              <a:spcAft>
                <a:spcPts val="0"/>
              </a:spcAft>
              <a:buClrTx/>
              <a:buSzTx/>
              <a:buFont typeface="Courier New" panose="02070309020205020404" pitchFamily="49" charset="0"/>
              <a:buChar char="o"/>
              <a:tabLst/>
              <a:defRPr/>
            </a:pPr>
            <a:r>
              <a:rPr kumimoji="0" lang="nl-BE" sz="1600" b="0" i="0" u="none" strike="noStrike" kern="1200" cap="none" spc="0" normalizeH="0" baseline="0" noProof="0" dirty="0" err="1">
                <a:ln>
                  <a:noFill/>
                </a:ln>
                <a:solidFill>
                  <a:srgbClr val="19335F"/>
                </a:solidFill>
                <a:effectLst/>
                <a:uLnTx/>
                <a:uFillTx/>
                <a:latin typeface="Calibri" pitchFamily="34" charset="0"/>
                <a:ea typeface="+mn-ea"/>
                <a:cs typeface="Arial" charset="0"/>
              </a:rPr>
              <a:t>Oa</a:t>
            </a:r>
            <a:r>
              <a:rPr kumimoji="0" lang="nl-BE" sz="1600" b="0" i="0" u="none" strike="noStrike" kern="1200" cap="none" spc="0" normalizeH="0" baseline="0" noProof="0" dirty="0">
                <a:ln>
                  <a:noFill/>
                </a:ln>
                <a:solidFill>
                  <a:srgbClr val="19335F"/>
                </a:solidFill>
                <a:effectLst/>
                <a:uLnTx/>
                <a:uFillTx/>
                <a:latin typeface="Calibri" pitchFamily="34" charset="0"/>
                <a:ea typeface="+mn-ea"/>
                <a:cs typeface="Arial" charset="0"/>
              </a:rPr>
              <a:t> omdat afwijkend van woning – situatie </a:t>
            </a:r>
            <a:r>
              <a:rPr kumimoji="0" lang="nl-BE" sz="1600" b="0" i="0" u="none" strike="noStrike" kern="1200" cap="none" spc="0" normalizeH="0" baseline="0" noProof="0" dirty="0" err="1">
                <a:ln>
                  <a:noFill/>
                </a:ln>
                <a:solidFill>
                  <a:srgbClr val="19335F"/>
                </a:solidFill>
                <a:effectLst/>
                <a:uLnTx/>
                <a:uFillTx/>
                <a:latin typeface="Calibri" pitchFamily="34" charset="0"/>
                <a:ea typeface="+mn-ea"/>
                <a:cs typeface="Arial" charset="0"/>
              </a:rPr>
              <a:t>mbt</a:t>
            </a:r>
            <a:r>
              <a:rPr kumimoji="0" lang="nl-BE" sz="1600" b="0" i="0" u="none" strike="noStrike" kern="1200" cap="none" spc="0" normalizeH="0" baseline="0" noProof="0" dirty="0">
                <a:ln>
                  <a:noFill/>
                </a:ln>
                <a:solidFill>
                  <a:srgbClr val="19335F"/>
                </a:solidFill>
                <a:effectLst/>
                <a:uLnTx/>
                <a:uFillTx/>
                <a:latin typeface="Calibri" pitchFamily="34" charset="0"/>
                <a:ea typeface="+mn-ea"/>
                <a:cs typeface="Arial" charset="0"/>
              </a:rPr>
              <a:t> lozing opgevraagd: </a:t>
            </a:r>
          </a:p>
          <a:p>
            <a:pPr marL="1739900" marR="0" lvl="3" indent="-285750" algn="l" defTabSz="914400" rtl="0" eaLnBrk="1" fontAlgn="base" latinLnBrk="0" hangingPunct="1">
              <a:lnSpc>
                <a:spcPct val="80000"/>
              </a:lnSpc>
              <a:spcBef>
                <a:spcPct val="0"/>
              </a:spcBef>
              <a:spcAft>
                <a:spcPts val="1200"/>
              </a:spcAft>
              <a:buClrTx/>
              <a:buSzTx/>
              <a:buFont typeface="Calibri" panose="020F0502020204030204" pitchFamily="34" charset="0"/>
              <a:buChar char="−"/>
              <a:tabLst/>
              <a:defRPr/>
            </a:pPr>
            <a:r>
              <a:rPr kumimoji="0" lang="nl-BE" sz="1600" b="0" i="0" u="none" strike="noStrike" kern="1200" cap="none" spc="0" normalizeH="0" baseline="0" noProof="0" dirty="0">
                <a:ln>
                  <a:noFill/>
                </a:ln>
                <a:solidFill>
                  <a:srgbClr val="19335F"/>
                </a:solidFill>
                <a:effectLst/>
                <a:uLnTx/>
                <a:uFillTx/>
                <a:latin typeface="Calibri" pitchFamily="34" charset="0"/>
                <a:ea typeface="+mn-ea"/>
                <a:cs typeface="Arial" charset="0"/>
              </a:rPr>
              <a:t>Autoweg E34 Vorselaar: zou sanitair gebouw zijn horende bij snelweg parking.</a:t>
            </a:r>
          </a:p>
          <a:p>
            <a:pPr marL="1282700" marR="0" lvl="2" indent="-285750" algn="l" defTabSz="914400" rtl="0" eaLnBrk="1" fontAlgn="base" latinLnBrk="0" hangingPunct="1">
              <a:lnSpc>
                <a:spcPct val="80000"/>
              </a:lnSpc>
              <a:spcBef>
                <a:spcPct val="0"/>
              </a:spcBef>
              <a:spcAft>
                <a:spcPts val="0"/>
              </a:spcAft>
              <a:buClrTx/>
              <a:buSzTx/>
              <a:buFont typeface="Courier New" panose="02070309020205020404" pitchFamily="49" charset="0"/>
              <a:buChar char="o"/>
              <a:tabLst/>
              <a:defRPr/>
            </a:pPr>
            <a:r>
              <a:rPr kumimoji="0" lang="nl-BE" sz="1600" b="0" i="0" u="none" strike="noStrike" kern="1200" cap="none" spc="0" normalizeH="0" baseline="0" noProof="0" dirty="0" err="1">
                <a:ln>
                  <a:noFill/>
                </a:ln>
                <a:solidFill>
                  <a:srgbClr val="19335F"/>
                </a:solidFill>
                <a:effectLst/>
                <a:uLnTx/>
                <a:uFillTx/>
                <a:latin typeface="Calibri" pitchFamily="34" charset="0"/>
                <a:ea typeface="+mn-ea"/>
                <a:cs typeface="Arial" charset="0"/>
              </a:rPr>
              <a:t>Oa</a:t>
            </a:r>
            <a:r>
              <a:rPr kumimoji="0" lang="nl-BE" sz="1600" b="0" i="0" u="none" strike="noStrike" kern="1200" cap="none" spc="0" normalizeH="0" baseline="0" noProof="0" dirty="0">
                <a:ln>
                  <a:noFill/>
                </a:ln>
                <a:solidFill>
                  <a:srgbClr val="19335F"/>
                </a:solidFill>
                <a:effectLst/>
                <a:uLnTx/>
                <a:uFillTx/>
                <a:latin typeface="Calibri" pitchFamily="34" charset="0"/>
                <a:ea typeface="+mn-ea"/>
                <a:cs typeface="Arial" charset="0"/>
              </a:rPr>
              <a:t> omdat situatie niet vergund zou zijn</a:t>
            </a:r>
          </a:p>
          <a:p>
            <a:pPr marL="1739900" marR="0" lvl="3" indent="-285750" algn="l" defTabSz="914400" rtl="0" eaLnBrk="1" fontAlgn="base" latinLnBrk="0" hangingPunct="1">
              <a:lnSpc>
                <a:spcPct val="80000"/>
              </a:lnSpc>
              <a:spcBef>
                <a:spcPct val="0"/>
              </a:spcBef>
              <a:spcAft>
                <a:spcPts val="1200"/>
              </a:spcAft>
              <a:buClrTx/>
              <a:buSzTx/>
              <a:buFont typeface="Calibri" panose="020F0502020204030204" pitchFamily="34" charset="0"/>
              <a:buChar char="−"/>
              <a:tabLst/>
              <a:defRPr/>
            </a:pPr>
            <a:r>
              <a:rPr kumimoji="0" lang="nl-BE" sz="1600" b="0" i="0" u="none" strike="noStrike" kern="1200" cap="none" spc="0" normalizeH="0" baseline="0" noProof="0" dirty="0" err="1">
                <a:ln>
                  <a:noFill/>
                </a:ln>
                <a:solidFill>
                  <a:srgbClr val="19335F"/>
                </a:solidFill>
                <a:effectLst/>
                <a:uLnTx/>
                <a:uFillTx/>
                <a:latin typeface="Calibri" pitchFamily="34" charset="0"/>
                <a:ea typeface="+mn-ea"/>
                <a:cs typeface="Arial" charset="0"/>
              </a:rPr>
              <a:t>Salphen</a:t>
            </a:r>
            <a:r>
              <a:rPr kumimoji="0" lang="nl-BE" sz="1600" b="0" i="0" u="none" strike="noStrike" kern="1200" cap="none" spc="0" normalizeH="0" baseline="0" noProof="0" dirty="0">
                <a:ln>
                  <a:noFill/>
                </a:ln>
                <a:solidFill>
                  <a:srgbClr val="19335F"/>
                </a:solidFill>
                <a:effectLst/>
                <a:uLnTx/>
                <a:uFillTx/>
                <a:latin typeface="Calibri" pitchFamily="34" charset="0"/>
                <a:ea typeface="+mn-ea"/>
                <a:cs typeface="Arial" charset="0"/>
              </a:rPr>
              <a:t> 7 Malle</a:t>
            </a:r>
          </a:p>
          <a:p>
            <a:pPr marL="1739900" marR="0" lvl="3" indent="-285750" algn="l" defTabSz="914400" rtl="0" eaLnBrk="1" fontAlgn="base" latinLnBrk="0" hangingPunct="1">
              <a:lnSpc>
                <a:spcPct val="80000"/>
              </a:lnSpc>
              <a:spcBef>
                <a:spcPct val="0"/>
              </a:spcBef>
              <a:spcAft>
                <a:spcPts val="1200"/>
              </a:spcAft>
              <a:buClrTx/>
              <a:buSzTx/>
              <a:buFont typeface="Calibri" panose="020F0502020204030204" pitchFamily="34" charset="0"/>
              <a:buChar char="−"/>
              <a:tabLst/>
              <a:defRPr/>
            </a:pPr>
            <a:endParaRPr kumimoji="0" lang="nl-BE" sz="1600" b="0" i="0" u="none" strike="noStrike" kern="1200" cap="none" spc="0" normalizeH="0" baseline="0" noProof="0" dirty="0">
              <a:ln>
                <a:noFill/>
              </a:ln>
              <a:solidFill>
                <a:srgbClr val="19335F"/>
              </a:solidFill>
              <a:effectLst/>
              <a:uLnTx/>
              <a:uFillTx/>
              <a:latin typeface="Calibri" pitchFamily="34" charset="0"/>
              <a:ea typeface="+mn-ea"/>
              <a:cs typeface="Arial" charset="0"/>
            </a:endParaRPr>
          </a:p>
          <a:p>
            <a:pPr marL="1282700" marR="0" lvl="2" indent="-285750" algn="l" defTabSz="914400" rtl="0" eaLnBrk="1" fontAlgn="base" latinLnBrk="0" hangingPunct="1">
              <a:lnSpc>
                <a:spcPct val="80000"/>
              </a:lnSpc>
              <a:spcBef>
                <a:spcPct val="0"/>
              </a:spcBef>
              <a:spcAft>
                <a:spcPts val="0"/>
              </a:spcAft>
              <a:buClrTx/>
              <a:buSzTx/>
              <a:buFont typeface="Courier New" panose="02070309020205020404" pitchFamily="49" charset="0"/>
              <a:buChar char="o"/>
              <a:tabLst/>
              <a:defRPr/>
            </a:pPr>
            <a:endParaRPr kumimoji="0" lang="nl-BE" sz="1600" b="0" i="0" u="none" strike="noStrike" kern="1200" cap="none" spc="0" normalizeH="0" baseline="0" noProof="0" dirty="0">
              <a:ln>
                <a:noFill/>
              </a:ln>
              <a:solidFill>
                <a:srgbClr val="19335F"/>
              </a:solidFill>
              <a:effectLst/>
              <a:uLnTx/>
              <a:uFillTx/>
              <a:latin typeface="Calibri" pitchFamily="34" charset="0"/>
              <a:ea typeface="+mn-ea"/>
              <a:cs typeface="Arial" charset="0"/>
            </a:endParaRPr>
          </a:p>
          <a:p>
            <a:pPr marL="539750" marR="0" lvl="1" indent="0" algn="l" defTabSz="914400" rtl="0" eaLnBrk="1" fontAlgn="base" latinLnBrk="0" hangingPunct="1">
              <a:lnSpc>
                <a:spcPct val="80000"/>
              </a:lnSpc>
              <a:spcBef>
                <a:spcPct val="0"/>
              </a:spcBef>
              <a:spcAft>
                <a:spcPts val="1200"/>
              </a:spcAft>
              <a:buClrTx/>
              <a:buSzTx/>
              <a:buFont typeface="Arial" charset="0"/>
              <a:buNone/>
              <a:tabLst/>
              <a:defRPr/>
            </a:pPr>
            <a:endPar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endParaRPr>
          </a:p>
          <a:p>
            <a:pPr marL="882650" marR="0" lvl="1" indent="-342900" algn="l" defTabSz="914400" rtl="0" eaLnBrk="1" fontAlgn="base" latinLnBrk="0" hangingPunct="1">
              <a:lnSpc>
                <a:spcPct val="80000"/>
              </a:lnSpc>
              <a:spcBef>
                <a:spcPct val="0"/>
              </a:spcBef>
              <a:spcAft>
                <a:spcPts val="1200"/>
              </a:spcAft>
              <a:buClrTx/>
              <a:buSzTx/>
              <a:buFont typeface="Arial" panose="020B0604020202020204" pitchFamily="34" charset="0"/>
              <a:buChar char="•"/>
              <a:tabLst/>
              <a:defRPr/>
            </a:pPr>
            <a:endParaRPr kumimoji="0" lang="nl-BE" sz="1800" b="0" i="0" u="none" strike="noStrike" kern="1200" cap="none" spc="0" normalizeH="0" baseline="0" noProof="0" dirty="0">
              <a:ln>
                <a:noFill/>
              </a:ln>
              <a:solidFill>
                <a:srgbClr val="36A9D8"/>
              </a:solidFill>
              <a:effectLst/>
              <a:uLnTx/>
              <a:uFillTx/>
              <a:latin typeface="Calibri"/>
              <a:ea typeface="+mn-ea"/>
              <a:cs typeface="Arial" charset="0"/>
            </a:endParaRPr>
          </a:p>
          <a:p>
            <a:pPr marL="882650" marR="0" lvl="1" indent="-342900" algn="l" defTabSz="914400" rtl="0" eaLnBrk="1" fontAlgn="base" latinLnBrk="0" hangingPunct="1">
              <a:lnSpc>
                <a:spcPct val="80000"/>
              </a:lnSpc>
              <a:spcBef>
                <a:spcPct val="0"/>
              </a:spcBef>
              <a:spcAft>
                <a:spcPts val="1200"/>
              </a:spcAft>
              <a:buClrTx/>
              <a:buSzTx/>
              <a:buFont typeface="Arial" panose="020B0604020202020204" pitchFamily="34" charset="0"/>
              <a:buChar char="•"/>
              <a:tabLst/>
              <a:defRPr/>
            </a:pPr>
            <a:endParaRPr kumimoji="0" lang="nl-BE" sz="1800" b="0" i="0" u="none" strike="noStrike" kern="1200" cap="none" spc="0" normalizeH="0" baseline="0" noProof="0" dirty="0">
              <a:ln>
                <a:noFill/>
              </a:ln>
              <a:solidFill>
                <a:srgbClr val="36A9D8"/>
              </a:solidFill>
              <a:effectLst/>
              <a:uLnTx/>
              <a:uFillTx/>
              <a:latin typeface="Calibri"/>
              <a:ea typeface="+mn-ea"/>
              <a:cs typeface="Arial" charset="0"/>
            </a:endParaRPr>
          </a:p>
          <a:p>
            <a:pPr marL="719138" marR="0" lvl="1" indent="-179388" algn="l" defTabSz="914400" rtl="0" eaLnBrk="1" fontAlgn="base" latinLnBrk="0" hangingPunct="1">
              <a:lnSpc>
                <a:spcPct val="80000"/>
              </a:lnSpc>
              <a:spcBef>
                <a:spcPct val="0"/>
              </a:spcBef>
              <a:spcAft>
                <a:spcPts val="1200"/>
              </a:spcAft>
              <a:buClrTx/>
              <a:buSzTx/>
              <a:buFont typeface="Wingdings" pitchFamily="2" charset="2"/>
              <a:buNone/>
              <a:tabLst/>
              <a:defRPr/>
            </a:pPr>
            <a:endParaRPr kumimoji="0" lang="nl-BE" sz="1800" b="0" i="0" u="none" strike="noStrike" kern="1200" cap="none" spc="0" normalizeH="0" baseline="0" noProof="0" dirty="0">
              <a:ln>
                <a:noFill/>
              </a:ln>
              <a:solidFill>
                <a:srgbClr val="19335F"/>
              </a:solidFill>
              <a:effectLst/>
              <a:uLnTx/>
              <a:uFillTx/>
              <a:latin typeface="Calibri"/>
              <a:ea typeface="+mn-ea"/>
              <a:cs typeface="Arial" panose="020B0604020202020204" pitchFamily="34" charset="0"/>
            </a:endParaRPr>
          </a:p>
          <a:p>
            <a:pPr marL="342900" marR="0" lvl="0" indent="-342900" algn="l" defTabSz="914400" rtl="0" eaLnBrk="1" fontAlgn="base" latinLnBrk="0" hangingPunct="1">
              <a:lnSpc>
                <a:spcPct val="80000"/>
              </a:lnSpc>
              <a:spcBef>
                <a:spcPct val="20000"/>
              </a:spcBef>
              <a:spcAft>
                <a:spcPct val="0"/>
              </a:spcAft>
              <a:buClr>
                <a:srgbClr val="1E75AF"/>
              </a:buClr>
              <a:buSzTx/>
              <a:buFontTx/>
              <a:buChar char="•"/>
              <a:tabLst/>
              <a:defRPr/>
            </a:pPr>
            <a:endParaRPr kumimoji="0" lang="nl-BE" altLang="nl-BE" sz="2000" b="0" i="0" u="none" strike="noStrike" kern="1200" cap="none" spc="0" normalizeH="0" baseline="0" noProof="0" dirty="0">
              <a:ln>
                <a:noFill/>
              </a:ln>
              <a:solidFill>
                <a:srgbClr val="19335F"/>
              </a:solidFill>
              <a:effectLst/>
              <a:uLnTx/>
              <a:uFillTx/>
              <a:latin typeface="Calibri" pitchFamily="34" charset="0"/>
              <a:ea typeface="+mn-ea"/>
              <a:cs typeface="Arial" charset="0"/>
            </a:endParaRPr>
          </a:p>
          <a:p>
            <a:pPr marL="342900" marR="0" lvl="0" indent="-342900" algn="l" defTabSz="914400" rtl="0" eaLnBrk="1" fontAlgn="base" latinLnBrk="0" hangingPunct="1">
              <a:lnSpc>
                <a:spcPct val="80000"/>
              </a:lnSpc>
              <a:spcBef>
                <a:spcPct val="20000"/>
              </a:spcBef>
              <a:spcAft>
                <a:spcPct val="0"/>
              </a:spcAft>
              <a:buClr>
                <a:srgbClr val="1E75AF"/>
              </a:buClr>
              <a:buSzTx/>
              <a:buFontTx/>
              <a:buChar char="•"/>
              <a:tabLst/>
              <a:defRPr/>
            </a:pPr>
            <a:endParaRPr kumimoji="0" lang="nl-BE" altLang="nl-BE" sz="2800" b="0" i="0" u="none" strike="noStrike" kern="1200" cap="none" spc="0" normalizeH="0" baseline="0" noProof="0" dirty="0">
              <a:ln>
                <a:noFill/>
              </a:ln>
              <a:solidFill>
                <a:srgbClr val="19335F"/>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192762288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el 1">
            <a:extLst>
              <a:ext uri="{FF2B5EF4-FFF2-40B4-BE49-F238E27FC236}">
                <a16:creationId xmlns:a16="http://schemas.microsoft.com/office/drawing/2014/main" id="{F7C76457-E5D5-4E5F-BC04-0A2F89E4D4BB}"/>
              </a:ext>
            </a:extLst>
          </p:cNvPr>
          <p:cNvSpPr txBox="1">
            <a:spLocks/>
          </p:cNvSpPr>
          <p:nvPr/>
        </p:nvSpPr>
        <p:spPr bwMode="auto">
          <a:xfrm>
            <a:off x="-180975" y="260350"/>
            <a:ext cx="8747125"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36000" bIns="36000" anchor="b"/>
          <a:lstStyle>
            <a:lvl1pPr>
              <a:spcBef>
                <a:spcPct val="20000"/>
              </a:spcBef>
              <a:buClr>
                <a:schemeClr val="bg2"/>
              </a:buClr>
              <a:buFont typeface="Arial" panose="020B0604020202020204" pitchFamily="34" charset="0"/>
              <a:buChar char="•"/>
              <a:defRPr sz="2800">
                <a:solidFill>
                  <a:schemeClr val="tx1"/>
                </a:solidFill>
                <a:latin typeface="Calibri" panose="020F0502020204030204" pitchFamily="34" charset="0"/>
              </a:defRPr>
            </a:lvl1pPr>
            <a:lvl2pPr marL="623888" indent="-265113">
              <a:spcBef>
                <a:spcPct val="20000"/>
              </a:spcBef>
              <a:buFont typeface="Arial" panose="020B0604020202020204" pitchFamily="34" charset="0"/>
              <a:buChar char="–"/>
              <a:defRPr sz="2400">
                <a:solidFill>
                  <a:schemeClr val="tx1"/>
                </a:solidFill>
                <a:latin typeface="Calibri" panose="020F0502020204030204" pitchFamily="34" charset="0"/>
              </a:defRPr>
            </a:lvl2pPr>
            <a:lvl3pPr marL="982663" indent="-265113">
              <a:spcBef>
                <a:spcPct val="20000"/>
              </a:spcBef>
              <a:buFont typeface="Arial" panose="020B0604020202020204" pitchFamily="34" charset="0"/>
              <a:buChar char="•"/>
              <a:defRPr sz="2000">
                <a:solidFill>
                  <a:schemeClr val="tx1"/>
                </a:solidFill>
                <a:latin typeface="Calibri" panose="020F0502020204030204" pitchFamily="34" charset="0"/>
              </a:defRPr>
            </a:lvl3pPr>
            <a:lvl4pPr marL="1255713" indent="-273050">
              <a:spcBef>
                <a:spcPct val="20000"/>
              </a:spcBef>
              <a:buFont typeface="Arial" panose="020B0604020202020204" pitchFamily="34" charset="0"/>
              <a:buChar char="–"/>
              <a:defRPr>
                <a:solidFill>
                  <a:schemeClr val="tx1"/>
                </a:solidFill>
                <a:latin typeface="Calibri" panose="020F0502020204030204" pitchFamily="34" charset="0"/>
              </a:defRPr>
            </a:lvl4pPr>
            <a:lvl5pPr marL="1614488" indent="-273050">
              <a:spcBef>
                <a:spcPct val="20000"/>
              </a:spcBef>
              <a:buFont typeface="Courier New" panose="02070309020205020404" pitchFamily="49" charset="0"/>
              <a:buChar char="o"/>
              <a:defRPr>
                <a:solidFill>
                  <a:schemeClr val="tx1"/>
                </a:solidFill>
                <a:latin typeface="Calibri" panose="020F0502020204030204" pitchFamily="34" charset="0"/>
              </a:defRPr>
            </a:lvl5pPr>
            <a:lvl6pPr marL="20716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6pPr>
            <a:lvl7pPr marL="25288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7pPr>
            <a:lvl8pPr marL="29860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8pPr>
            <a:lvl9pPr marL="34432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9pPr>
          </a:lstStyle>
          <a:p>
            <a:pPr marL="358775" marR="0" lvl="1" indent="0" algn="l" defTabSz="914400" rtl="0" eaLnBrk="1" fontAlgn="base" latinLnBrk="0" hangingPunct="1">
              <a:lnSpc>
                <a:spcPct val="80000"/>
              </a:lnSpc>
              <a:spcBef>
                <a:spcPct val="0"/>
              </a:spcBef>
              <a:spcAft>
                <a:spcPct val="0"/>
              </a:spcAft>
              <a:buClrTx/>
              <a:buSzTx/>
              <a:buFont typeface="Arial" panose="020B0604020202020204" pitchFamily="34" charset="0"/>
              <a:buNone/>
              <a:tabLst/>
              <a:defRPr/>
            </a:pPr>
            <a:r>
              <a:rPr kumimoji="0" lang="nl-BE" sz="2800" b="1" i="0" u="none" strike="noStrike" kern="1200" cap="none" spc="0" normalizeH="0" baseline="0" noProof="0" dirty="0">
                <a:ln>
                  <a:noFill/>
                </a:ln>
                <a:solidFill>
                  <a:srgbClr val="1E75AF"/>
                </a:solidFill>
                <a:effectLst/>
                <a:uLnTx/>
                <a:uFillTx/>
                <a:latin typeface="Calibri"/>
                <a:ea typeface="+mn-ea"/>
                <a:cs typeface="Arial" panose="020B0604020202020204" pitchFamily="34" charset="0"/>
              </a:rPr>
              <a:t>Stand van zaken van uitvoering van de prioritaire </a:t>
            </a:r>
            <a:r>
              <a:rPr kumimoji="0" lang="nl-BE" sz="2800" b="1" i="0" u="none" strike="noStrike" kern="1200" cap="none" spc="0" normalizeH="0" baseline="0" noProof="0" dirty="0" err="1">
                <a:ln>
                  <a:noFill/>
                </a:ln>
                <a:solidFill>
                  <a:srgbClr val="1E75AF"/>
                </a:solidFill>
                <a:effectLst/>
                <a:uLnTx/>
                <a:uFillTx/>
                <a:latin typeface="Calibri"/>
                <a:ea typeface="+mn-ea"/>
                <a:cs typeface="Arial" panose="020B0604020202020204" pitchFamily="34" charset="0"/>
              </a:rPr>
              <a:t>IBA’s</a:t>
            </a:r>
            <a:endParaRPr kumimoji="0" lang="nl-BE" sz="2800" b="1" i="0" u="none" strike="noStrike" kern="1200" cap="none" spc="0" normalizeH="0" baseline="0" noProof="0" dirty="0">
              <a:ln>
                <a:noFill/>
              </a:ln>
              <a:solidFill>
                <a:srgbClr val="1E75AF"/>
              </a:solidFill>
              <a:effectLst/>
              <a:uLnTx/>
              <a:uFillTx/>
              <a:latin typeface="Calibri"/>
              <a:ea typeface="+mn-ea"/>
              <a:cs typeface="Arial" panose="020B0604020202020204" pitchFamily="34" charset="0"/>
            </a:endParaRPr>
          </a:p>
        </p:txBody>
      </p:sp>
      <p:sp>
        <p:nvSpPr>
          <p:cNvPr id="5" name="Rectangle 27">
            <a:extLst>
              <a:ext uri="{FF2B5EF4-FFF2-40B4-BE49-F238E27FC236}">
                <a16:creationId xmlns:a16="http://schemas.microsoft.com/office/drawing/2014/main" id="{753CC9B4-FE7A-433D-BCD2-778DB896E683}"/>
              </a:ext>
            </a:extLst>
          </p:cNvPr>
          <p:cNvSpPr txBox="1">
            <a:spLocks noChangeArrowheads="1"/>
          </p:cNvSpPr>
          <p:nvPr/>
        </p:nvSpPr>
        <p:spPr bwMode="auto">
          <a:xfrm>
            <a:off x="0" y="908050"/>
            <a:ext cx="9144000"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chemeClr val="bg2"/>
              </a:buClr>
              <a:buFont typeface="Arial" charset="0"/>
              <a:buChar char="•"/>
              <a:defRPr sz="2800">
                <a:solidFill>
                  <a:schemeClr val="tx1"/>
                </a:solidFill>
                <a:latin typeface="Calibri" pitchFamily="34" charset="0"/>
              </a:defRPr>
            </a:lvl1pPr>
            <a:lvl2pPr marL="800100" indent="-342900" eaLnBrk="0" hangingPunct="0">
              <a:spcBef>
                <a:spcPct val="20000"/>
              </a:spcBef>
              <a:buFont typeface="Arial" charset="0"/>
              <a:buChar char="–"/>
              <a:defRPr sz="2400">
                <a:solidFill>
                  <a:schemeClr val="tx1"/>
                </a:solidFill>
                <a:latin typeface="Calibri" pitchFamily="34" charset="0"/>
              </a:defRPr>
            </a:lvl2pPr>
            <a:lvl3pPr marL="1143000" indent="-228600" eaLnBrk="0" hangingPunct="0">
              <a:spcBef>
                <a:spcPct val="20000"/>
              </a:spcBef>
              <a:buFont typeface="Arial" charset="0"/>
              <a:buChar char="•"/>
              <a:defRPr sz="2000">
                <a:solidFill>
                  <a:schemeClr val="tx1"/>
                </a:solidFill>
                <a:latin typeface="Calibri" pitchFamily="34" charset="0"/>
              </a:defRPr>
            </a:lvl3pPr>
            <a:lvl4pPr marL="1600200" indent="-228600" eaLnBrk="0" hangingPunct="0">
              <a:spcBef>
                <a:spcPct val="20000"/>
              </a:spcBef>
              <a:buFont typeface="Arial" charset="0"/>
              <a:buChar char="–"/>
              <a:defRPr>
                <a:solidFill>
                  <a:schemeClr val="tx1"/>
                </a:solidFill>
                <a:latin typeface="Calibri" pitchFamily="34" charset="0"/>
              </a:defRPr>
            </a:lvl4pPr>
            <a:lvl5pPr marL="2057400" indent="-228600" eaLnBrk="0" hangingPunct="0">
              <a:spcBef>
                <a:spcPct val="20000"/>
              </a:spcBef>
              <a:buFont typeface="Courier New" pitchFamily="49" charset="0"/>
              <a:buChar char="o"/>
              <a:defRPr>
                <a:solidFill>
                  <a:schemeClr val="tx1"/>
                </a:solidFill>
                <a:latin typeface="Calibri" pitchFamily="34" charset="0"/>
              </a:defRPr>
            </a:lvl5pPr>
            <a:lvl6pPr marL="25146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6pPr>
            <a:lvl7pPr marL="29718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7pPr>
            <a:lvl8pPr marL="34290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8pPr>
            <a:lvl9pPr marL="38862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9pPr>
          </a:lstStyle>
          <a:p>
            <a:pPr marL="882650" marR="0" lvl="1" indent="-342900" algn="l" defTabSz="914400" rtl="0" eaLnBrk="1" fontAlgn="base" latinLnBrk="0" hangingPunct="1">
              <a:lnSpc>
                <a:spcPct val="80000"/>
              </a:lnSpc>
              <a:spcBef>
                <a:spcPct val="0"/>
              </a:spcBef>
              <a:spcAft>
                <a:spcPts val="1200"/>
              </a:spcAft>
              <a:buClrTx/>
              <a:buSzTx/>
              <a:buFont typeface="Arial" panose="020B0604020202020204" pitchFamily="34" charset="0"/>
              <a:buChar char="•"/>
              <a:tabLst/>
              <a:defRPr/>
            </a:pPr>
            <a:r>
              <a:rPr kumimoji="0" lang="nl-BE" sz="2000" b="1" i="0" u="none" strike="noStrike" kern="1200" cap="none" spc="0" normalizeH="0" baseline="0" noProof="0" dirty="0">
                <a:ln>
                  <a:noFill/>
                </a:ln>
                <a:solidFill>
                  <a:srgbClr val="19335F"/>
                </a:solidFill>
                <a:effectLst/>
                <a:uLnTx/>
                <a:uFillTx/>
                <a:latin typeface="Calibri"/>
                <a:ea typeface="+mn-ea"/>
                <a:cs typeface="Arial" panose="020B0604020202020204" pitchFamily="34" charset="0"/>
              </a:rPr>
              <a:t>Samengevat:</a:t>
            </a:r>
          </a:p>
          <a:p>
            <a:pPr marL="1282700" marR="0" lvl="2" indent="-285750" algn="l" defTabSz="914400" rtl="0" eaLnBrk="1" fontAlgn="base" latinLnBrk="0" hangingPunct="1">
              <a:lnSpc>
                <a:spcPct val="80000"/>
              </a:lnSpc>
              <a:spcBef>
                <a:spcPct val="0"/>
              </a:spcBef>
              <a:spcAft>
                <a:spcPts val="0"/>
              </a:spcAft>
              <a:buClrTx/>
              <a:buSzTx/>
              <a:buFont typeface="Courier New" panose="02070309020205020404" pitchFamily="49" charset="0"/>
              <a:buChar char="o"/>
              <a:tabLst/>
              <a:defRPr/>
            </a:pPr>
            <a:endParaRPr kumimoji="0" lang="nl-BE" sz="1600" b="0" i="0" u="none" strike="noStrike" kern="1200" cap="none" spc="0" normalizeH="0" baseline="0" noProof="0" dirty="0">
              <a:ln>
                <a:noFill/>
              </a:ln>
              <a:solidFill>
                <a:srgbClr val="19335F"/>
              </a:solidFill>
              <a:effectLst/>
              <a:uLnTx/>
              <a:uFillTx/>
              <a:latin typeface="Calibri" pitchFamily="34" charset="0"/>
              <a:ea typeface="+mn-ea"/>
              <a:cs typeface="Arial" charset="0"/>
            </a:endParaRPr>
          </a:p>
          <a:p>
            <a:pPr marL="539750" marR="0" lvl="1" indent="0" algn="l" defTabSz="914400" rtl="0" eaLnBrk="1" fontAlgn="base" latinLnBrk="0" hangingPunct="1">
              <a:lnSpc>
                <a:spcPct val="80000"/>
              </a:lnSpc>
              <a:spcBef>
                <a:spcPct val="0"/>
              </a:spcBef>
              <a:spcAft>
                <a:spcPts val="1200"/>
              </a:spcAft>
              <a:buClrTx/>
              <a:buSzTx/>
              <a:buFont typeface="Arial" charset="0"/>
              <a:buNone/>
              <a:tabLst/>
              <a:defRPr/>
            </a:pPr>
            <a:endPar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endParaRPr>
          </a:p>
          <a:p>
            <a:pPr marL="882650" marR="0" lvl="1" indent="-342900" algn="l" defTabSz="914400" rtl="0" eaLnBrk="1" fontAlgn="base" latinLnBrk="0" hangingPunct="1">
              <a:lnSpc>
                <a:spcPct val="80000"/>
              </a:lnSpc>
              <a:spcBef>
                <a:spcPct val="0"/>
              </a:spcBef>
              <a:spcAft>
                <a:spcPts val="1200"/>
              </a:spcAft>
              <a:buClrTx/>
              <a:buSzTx/>
              <a:buFont typeface="Arial" panose="020B0604020202020204" pitchFamily="34" charset="0"/>
              <a:buChar char="•"/>
              <a:tabLst/>
              <a:defRPr/>
            </a:pPr>
            <a:endParaRPr kumimoji="0" lang="nl-BE" sz="1800" b="0" i="0" u="none" strike="noStrike" kern="1200" cap="none" spc="0" normalizeH="0" baseline="0" noProof="0" dirty="0">
              <a:ln>
                <a:noFill/>
              </a:ln>
              <a:solidFill>
                <a:srgbClr val="36A9D8"/>
              </a:solidFill>
              <a:effectLst/>
              <a:uLnTx/>
              <a:uFillTx/>
              <a:latin typeface="Calibri"/>
              <a:ea typeface="+mn-ea"/>
              <a:cs typeface="Arial" charset="0"/>
            </a:endParaRPr>
          </a:p>
          <a:p>
            <a:pPr marL="882650" marR="0" lvl="1" indent="-342900" algn="l" defTabSz="914400" rtl="0" eaLnBrk="1" fontAlgn="base" latinLnBrk="0" hangingPunct="1">
              <a:lnSpc>
                <a:spcPct val="80000"/>
              </a:lnSpc>
              <a:spcBef>
                <a:spcPct val="0"/>
              </a:spcBef>
              <a:spcAft>
                <a:spcPts val="1200"/>
              </a:spcAft>
              <a:buClrTx/>
              <a:buSzTx/>
              <a:buFont typeface="Arial" panose="020B0604020202020204" pitchFamily="34" charset="0"/>
              <a:buChar char="•"/>
              <a:tabLst/>
              <a:defRPr/>
            </a:pPr>
            <a:endParaRPr kumimoji="0" lang="nl-BE" sz="1800" b="0" i="0" u="none" strike="noStrike" kern="1200" cap="none" spc="0" normalizeH="0" baseline="0" noProof="0" dirty="0">
              <a:ln>
                <a:noFill/>
              </a:ln>
              <a:solidFill>
                <a:srgbClr val="36A9D8"/>
              </a:solidFill>
              <a:effectLst/>
              <a:uLnTx/>
              <a:uFillTx/>
              <a:latin typeface="Calibri"/>
              <a:ea typeface="+mn-ea"/>
              <a:cs typeface="Arial" charset="0"/>
            </a:endParaRPr>
          </a:p>
          <a:p>
            <a:pPr marL="719138" marR="0" lvl="1" indent="-179388" algn="l" defTabSz="914400" rtl="0" eaLnBrk="1" fontAlgn="base" latinLnBrk="0" hangingPunct="1">
              <a:lnSpc>
                <a:spcPct val="80000"/>
              </a:lnSpc>
              <a:spcBef>
                <a:spcPct val="0"/>
              </a:spcBef>
              <a:spcAft>
                <a:spcPts val="1200"/>
              </a:spcAft>
              <a:buClrTx/>
              <a:buSzTx/>
              <a:buFont typeface="Wingdings" pitchFamily="2" charset="2"/>
              <a:buNone/>
              <a:tabLst/>
              <a:defRPr/>
            </a:pPr>
            <a:endParaRPr kumimoji="0" lang="nl-BE" sz="1800" b="0" i="0" u="none" strike="noStrike" kern="1200" cap="none" spc="0" normalizeH="0" baseline="0" noProof="0" dirty="0">
              <a:ln>
                <a:noFill/>
              </a:ln>
              <a:solidFill>
                <a:srgbClr val="19335F"/>
              </a:solidFill>
              <a:effectLst/>
              <a:uLnTx/>
              <a:uFillTx/>
              <a:latin typeface="Calibri"/>
              <a:ea typeface="+mn-ea"/>
              <a:cs typeface="Arial" panose="020B0604020202020204" pitchFamily="34" charset="0"/>
            </a:endParaRPr>
          </a:p>
          <a:p>
            <a:pPr marL="342900" marR="0" lvl="0" indent="-342900" algn="l" defTabSz="914400" rtl="0" eaLnBrk="1" fontAlgn="base" latinLnBrk="0" hangingPunct="1">
              <a:lnSpc>
                <a:spcPct val="80000"/>
              </a:lnSpc>
              <a:spcBef>
                <a:spcPct val="20000"/>
              </a:spcBef>
              <a:spcAft>
                <a:spcPct val="0"/>
              </a:spcAft>
              <a:buClr>
                <a:srgbClr val="1E75AF"/>
              </a:buClr>
              <a:buSzTx/>
              <a:buFontTx/>
              <a:buChar char="•"/>
              <a:tabLst/>
              <a:defRPr/>
            </a:pPr>
            <a:endParaRPr kumimoji="0" lang="nl-BE" altLang="nl-BE" sz="2000" b="0" i="0" u="none" strike="noStrike" kern="1200" cap="none" spc="0" normalizeH="0" baseline="0" noProof="0" dirty="0">
              <a:ln>
                <a:noFill/>
              </a:ln>
              <a:solidFill>
                <a:srgbClr val="19335F"/>
              </a:solidFill>
              <a:effectLst/>
              <a:uLnTx/>
              <a:uFillTx/>
              <a:latin typeface="Calibri" pitchFamily="34" charset="0"/>
              <a:ea typeface="+mn-ea"/>
              <a:cs typeface="Arial" charset="0"/>
            </a:endParaRPr>
          </a:p>
          <a:p>
            <a:pPr marL="342900" marR="0" lvl="0" indent="-342900" algn="l" defTabSz="914400" rtl="0" eaLnBrk="1" fontAlgn="base" latinLnBrk="0" hangingPunct="1">
              <a:lnSpc>
                <a:spcPct val="80000"/>
              </a:lnSpc>
              <a:spcBef>
                <a:spcPct val="20000"/>
              </a:spcBef>
              <a:spcAft>
                <a:spcPct val="0"/>
              </a:spcAft>
              <a:buClr>
                <a:srgbClr val="1E75AF"/>
              </a:buClr>
              <a:buSzTx/>
              <a:buFontTx/>
              <a:buChar char="•"/>
              <a:tabLst/>
              <a:defRPr/>
            </a:pPr>
            <a:endParaRPr kumimoji="0" lang="nl-BE" altLang="nl-BE" sz="2800" b="0" i="0" u="none" strike="noStrike" kern="1200" cap="none" spc="0" normalizeH="0" baseline="0" noProof="0" dirty="0">
              <a:ln>
                <a:noFill/>
              </a:ln>
              <a:solidFill>
                <a:srgbClr val="19335F"/>
              </a:solidFill>
              <a:effectLst/>
              <a:uLnTx/>
              <a:uFillTx/>
              <a:latin typeface="Calibri" pitchFamily="34" charset="0"/>
              <a:ea typeface="+mn-ea"/>
              <a:cs typeface="Arial" charset="0"/>
            </a:endParaRPr>
          </a:p>
        </p:txBody>
      </p:sp>
      <p:graphicFrame>
        <p:nvGraphicFramePr>
          <p:cNvPr id="4" name="Grafiek 3">
            <a:extLst>
              <a:ext uri="{FF2B5EF4-FFF2-40B4-BE49-F238E27FC236}">
                <a16:creationId xmlns:a16="http://schemas.microsoft.com/office/drawing/2014/main" id="{23442857-B5EF-4E88-83E3-D0CAFDA54797}"/>
              </a:ext>
            </a:extLst>
          </p:cNvPr>
          <p:cNvGraphicFramePr/>
          <p:nvPr/>
        </p:nvGraphicFramePr>
        <p:xfrm>
          <a:off x="611560" y="1484784"/>
          <a:ext cx="7200800" cy="446449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7118662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el 1">
            <a:extLst>
              <a:ext uri="{FF2B5EF4-FFF2-40B4-BE49-F238E27FC236}">
                <a16:creationId xmlns:a16="http://schemas.microsoft.com/office/drawing/2014/main" id="{6093C291-AA8C-4641-8C70-C6C929EBB619}"/>
              </a:ext>
            </a:extLst>
          </p:cNvPr>
          <p:cNvSpPr txBox="1">
            <a:spLocks/>
          </p:cNvSpPr>
          <p:nvPr/>
        </p:nvSpPr>
        <p:spPr bwMode="auto">
          <a:xfrm>
            <a:off x="-180975" y="260350"/>
            <a:ext cx="8747125"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36000" bIns="36000" anchor="b"/>
          <a:lstStyle>
            <a:lvl1pPr>
              <a:spcBef>
                <a:spcPct val="20000"/>
              </a:spcBef>
              <a:buClr>
                <a:schemeClr val="bg2"/>
              </a:buClr>
              <a:buFont typeface="Arial" panose="020B0604020202020204" pitchFamily="34" charset="0"/>
              <a:buChar char="•"/>
              <a:defRPr sz="2800">
                <a:solidFill>
                  <a:schemeClr val="tx1"/>
                </a:solidFill>
                <a:latin typeface="Calibri" panose="020F0502020204030204" pitchFamily="34" charset="0"/>
              </a:defRPr>
            </a:lvl1pPr>
            <a:lvl2pPr marL="623888" indent="-265113">
              <a:spcBef>
                <a:spcPct val="20000"/>
              </a:spcBef>
              <a:buFont typeface="Arial" panose="020B0604020202020204" pitchFamily="34" charset="0"/>
              <a:buChar char="–"/>
              <a:defRPr sz="2400">
                <a:solidFill>
                  <a:schemeClr val="tx1"/>
                </a:solidFill>
                <a:latin typeface="Calibri" panose="020F0502020204030204" pitchFamily="34" charset="0"/>
              </a:defRPr>
            </a:lvl2pPr>
            <a:lvl3pPr marL="982663" indent="-265113">
              <a:spcBef>
                <a:spcPct val="20000"/>
              </a:spcBef>
              <a:buFont typeface="Arial" panose="020B0604020202020204" pitchFamily="34" charset="0"/>
              <a:buChar char="•"/>
              <a:defRPr sz="2000">
                <a:solidFill>
                  <a:schemeClr val="tx1"/>
                </a:solidFill>
                <a:latin typeface="Calibri" panose="020F0502020204030204" pitchFamily="34" charset="0"/>
              </a:defRPr>
            </a:lvl3pPr>
            <a:lvl4pPr marL="1255713" indent="-273050">
              <a:spcBef>
                <a:spcPct val="20000"/>
              </a:spcBef>
              <a:buFont typeface="Arial" panose="020B0604020202020204" pitchFamily="34" charset="0"/>
              <a:buChar char="–"/>
              <a:defRPr>
                <a:solidFill>
                  <a:schemeClr val="tx1"/>
                </a:solidFill>
                <a:latin typeface="Calibri" panose="020F0502020204030204" pitchFamily="34" charset="0"/>
              </a:defRPr>
            </a:lvl4pPr>
            <a:lvl5pPr marL="1614488" indent="-273050">
              <a:spcBef>
                <a:spcPct val="20000"/>
              </a:spcBef>
              <a:buFont typeface="Courier New" panose="02070309020205020404" pitchFamily="49" charset="0"/>
              <a:buChar char="o"/>
              <a:defRPr>
                <a:solidFill>
                  <a:schemeClr val="tx1"/>
                </a:solidFill>
                <a:latin typeface="Calibri" panose="020F0502020204030204" pitchFamily="34" charset="0"/>
              </a:defRPr>
            </a:lvl5pPr>
            <a:lvl6pPr marL="20716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6pPr>
            <a:lvl7pPr marL="25288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7pPr>
            <a:lvl8pPr marL="29860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8pPr>
            <a:lvl9pPr marL="34432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9pPr>
          </a:lstStyle>
          <a:p>
            <a:pPr marL="358775" marR="0" lvl="1" indent="0" algn="l" defTabSz="914400" rtl="0" eaLnBrk="1" fontAlgn="base" latinLnBrk="0" hangingPunct="1">
              <a:lnSpc>
                <a:spcPct val="80000"/>
              </a:lnSpc>
              <a:spcBef>
                <a:spcPct val="0"/>
              </a:spcBef>
              <a:spcAft>
                <a:spcPct val="0"/>
              </a:spcAft>
              <a:buClrTx/>
              <a:buSzTx/>
              <a:buFont typeface="Arial" panose="020B0604020202020204" pitchFamily="34" charset="0"/>
              <a:buNone/>
              <a:tabLst/>
              <a:defRPr/>
            </a:pPr>
            <a:r>
              <a:rPr kumimoji="0" lang="nl-BE" sz="2800" b="1" i="0" u="none" strike="noStrike" kern="1200" cap="none" spc="0" normalizeH="0" baseline="0" noProof="0" dirty="0">
                <a:ln>
                  <a:noFill/>
                </a:ln>
                <a:solidFill>
                  <a:srgbClr val="1E75AF"/>
                </a:solidFill>
                <a:effectLst/>
                <a:uLnTx/>
                <a:uFillTx/>
                <a:latin typeface="Calibri"/>
                <a:ea typeface="+mn-ea"/>
                <a:cs typeface="Arial" panose="020B0604020202020204" pitchFamily="34" charset="0"/>
              </a:rPr>
              <a:t>Stand van zaken van uitvoering van de prioritaire </a:t>
            </a:r>
            <a:r>
              <a:rPr kumimoji="0" lang="nl-BE" sz="2800" b="1" i="0" u="none" strike="noStrike" kern="1200" cap="none" spc="0" normalizeH="0" baseline="0" noProof="0" dirty="0" err="1">
                <a:ln>
                  <a:noFill/>
                </a:ln>
                <a:solidFill>
                  <a:srgbClr val="1E75AF"/>
                </a:solidFill>
                <a:effectLst/>
                <a:uLnTx/>
                <a:uFillTx/>
                <a:latin typeface="Calibri"/>
                <a:ea typeface="+mn-ea"/>
                <a:cs typeface="Arial" panose="020B0604020202020204" pitchFamily="34" charset="0"/>
              </a:rPr>
              <a:t>IBA’s</a:t>
            </a:r>
            <a:endParaRPr kumimoji="0" lang="nl-BE" sz="2800" b="1" i="0" u="none" strike="noStrike" kern="1200" cap="none" spc="0" normalizeH="0" baseline="0" noProof="0" dirty="0">
              <a:ln>
                <a:noFill/>
              </a:ln>
              <a:solidFill>
                <a:srgbClr val="1E75AF"/>
              </a:solidFill>
              <a:effectLst/>
              <a:uLnTx/>
              <a:uFillTx/>
              <a:latin typeface="Calibri"/>
              <a:ea typeface="+mn-ea"/>
              <a:cs typeface="Arial" panose="020B0604020202020204" pitchFamily="34" charset="0"/>
            </a:endParaRPr>
          </a:p>
        </p:txBody>
      </p:sp>
      <p:sp>
        <p:nvSpPr>
          <p:cNvPr id="3" name="Rectangle 27">
            <a:extLst>
              <a:ext uri="{FF2B5EF4-FFF2-40B4-BE49-F238E27FC236}">
                <a16:creationId xmlns:a16="http://schemas.microsoft.com/office/drawing/2014/main" id="{2410650E-A990-481E-B9EF-38AE5540616C}"/>
              </a:ext>
            </a:extLst>
          </p:cNvPr>
          <p:cNvSpPr txBox="1">
            <a:spLocks noChangeArrowheads="1"/>
          </p:cNvSpPr>
          <p:nvPr/>
        </p:nvSpPr>
        <p:spPr bwMode="auto">
          <a:xfrm>
            <a:off x="-73025" y="908050"/>
            <a:ext cx="9182100"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chemeClr val="bg2"/>
              </a:buClr>
              <a:buFont typeface="Arial" charset="0"/>
              <a:buChar char="•"/>
              <a:defRPr sz="2800">
                <a:solidFill>
                  <a:schemeClr val="tx1"/>
                </a:solidFill>
                <a:latin typeface="Calibri" pitchFamily="34" charset="0"/>
              </a:defRPr>
            </a:lvl1pPr>
            <a:lvl2pPr marL="800100" indent="-342900" eaLnBrk="0" hangingPunct="0">
              <a:spcBef>
                <a:spcPct val="20000"/>
              </a:spcBef>
              <a:buFont typeface="Arial" charset="0"/>
              <a:buChar char="–"/>
              <a:defRPr sz="2400">
                <a:solidFill>
                  <a:schemeClr val="tx1"/>
                </a:solidFill>
                <a:latin typeface="Calibri" pitchFamily="34" charset="0"/>
              </a:defRPr>
            </a:lvl2pPr>
            <a:lvl3pPr marL="1143000" indent="-228600" eaLnBrk="0" hangingPunct="0">
              <a:spcBef>
                <a:spcPct val="20000"/>
              </a:spcBef>
              <a:buFont typeface="Arial" charset="0"/>
              <a:buChar char="•"/>
              <a:defRPr sz="2000">
                <a:solidFill>
                  <a:schemeClr val="tx1"/>
                </a:solidFill>
                <a:latin typeface="Calibri" pitchFamily="34" charset="0"/>
              </a:defRPr>
            </a:lvl3pPr>
            <a:lvl4pPr marL="1600200" indent="-228600" eaLnBrk="0" hangingPunct="0">
              <a:spcBef>
                <a:spcPct val="20000"/>
              </a:spcBef>
              <a:buFont typeface="Arial" charset="0"/>
              <a:buChar char="–"/>
              <a:defRPr>
                <a:solidFill>
                  <a:schemeClr val="tx1"/>
                </a:solidFill>
                <a:latin typeface="Calibri" pitchFamily="34" charset="0"/>
              </a:defRPr>
            </a:lvl4pPr>
            <a:lvl5pPr marL="2057400" indent="-228600" eaLnBrk="0" hangingPunct="0">
              <a:spcBef>
                <a:spcPct val="20000"/>
              </a:spcBef>
              <a:buFont typeface="Courier New" pitchFamily="49" charset="0"/>
              <a:buChar char="o"/>
              <a:defRPr>
                <a:solidFill>
                  <a:schemeClr val="tx1"/>
                </a:solidFill>
                <a:latin typeface="Calibri" pitchFamily="34" charset="0"/>
              </a:defRPr>
            </a:lvl5pPr>
            <a:lvl6pPr marL="25146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6pPr>
            <a:lvl7pPr marL="29718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7pPr>
            <a:lvl8pPr marL="34290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8pPr>
            <a:lvl9pPr marL="38862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9pPr>
          </a:lstStyle>
          <a:p>
            <a:pPr marL="882650" marR="0" lvl="1" indent="-342900" algn="l" defTabSz="914400" rtl="0" eaLnBrk="1" fontAlgn="base" latinLnBrk="0" hangingPunct="1">
              <a:lnSpc>
                <a:spcPct val="80000"/>
              </a:lnSpc>
              <a:spcBef>
                <a:spcPct val="0"/>
              </a:spcBef>
              <a:spcAft>
                <a:spcPts val="1200"/>
              </a:spcAft>
              <a:buClrTx/>
              <a:buSzTx/>
              <a:buFont typeface="Arial" panose="020B0604020202020204" pitchFamily="34" charset="0"/>
              <a:buChar char="•"/>
              <a:tabLst/>
              <a:defRPr/>
            </a:pPr>
            <a:r>
              <a:rPr kumimoji="0" lang="nl-BE" altLang="nl-BE" sz="2000" b="1" i="0" u="none" strike="noStrike" kern="1200" cap="none" spc="0" normalizeH="0" baseline="0" noProof="0" dirty="0">
                <a:ln>
                  <a:noFill/>
                </a:ln>
                <a:solidFill>
                  <a:srgbClr val="19335F"/>
                </a:solidFill>
                <a:effectLst/>
                <a:uLnTx/>
                <a:uFillTx/>
                <a:latin typeface="Calibri"/>
                <a:ea typeface="+mn-ea"/>
                <a:cs typeface="Arial" panose="020B0604020202020204" pitchFamily="34" charset="0"/>
              </a:rPr>
              <a:t>Ook niet prioritaire adressen werden reeds behandeld:</a:t>
            </a:r>
            <a:endParaRPr kumimoji="0" lang="nl-BE" sz="2000" b="1" i="0" u="none" strike="noStrike" kern="1200" cap="none" spc="0" normalizeH="0" baseline="0" noProof="0" dirty="0">
              <a:ln>
                <a:noFill/>
              </a:ln>
              <a:solidFill>
                <a:srgbClr val="19335F"/>
              </a:solidFill>
              <a:effectLst/>
              <a:uLnTx/>
              <a:uFillTx/>
              <a:latin typeface="Calibri"/>
              <a:ea typeface="+mn-ea"/>
              <a:cs typeface="Arial" panose="020B0604020202020204" pitchFamily="34" charset="0"/>
            </a:endParaRPr>
          </a:p>
          <a:p>
            <a:pPr marL="8826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r>
              <a:rPr kumimoji="0" lang="nl-BE" alt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19 niet prioritaire adressen werden aangesloten op een IBA in beheer van Pidpa</a:t>
            </a:r>
          </a:p>
          <a:p>
            <a:pPr marL="8826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r>
              <a:rPr kumimoji="0" lang="nl-BE" alt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36 adressen =&gt; aangesloten op een privaat beheerde IBA </a:t>
            </a:r>
            <a:br>
              <a:rPr kumimoji="0" lang="nl-BE" alt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br>
            <a:r>
              <a:rPr kumimoji="0" lang="nl-BE" alt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(enkele adressen ook gelegen in een groene cluster) ~ mogelijks meer</a:t>
            </a:r>
            <a:endParaRPr kumimoji="0" lang="nl-BE" altLang="nl-BE" sz="800" b="0" i="0" u="none" strike="noStrike" kern="1200" cap="none" spc="0" normalizeH="0" baseline="0" noProof="0" dirty="0">
              <a:ln>
                <a:noFill/>
              </a:ln>
              <a:solidFill>
                <a:srgbClr val="19335F"/>
              </a:solidFill>
              <a:effectLst/>
              <a:uLnTx/>
              <a:uFillTx/>
              <a:latin typeface="Calibri" pitchFamily="34" charset="0"/>
              <a:ea typeface="+mn-ea"/>
              <a:cs typeface="Arial" panose="020B0604020202020204" pitchFamily="34" charset="0"/>
            </a:endParaRPr>
          </a:p>
          <a:p>
            <a:pPr marL="882650" marR="0" lvl="1" indent="-342900" algn="l" defTabSz="914400" rtl="0" eaLnBrk="1" fontAlgn="base" latinLnBrk="0" hangingPunct="1">
              <a:lnSpc>
                <a:spcPct val="80000"/>
              </a:lnSpc>
              <a:spcBef>
                <a:spcPct val="0"/>
              </a:spcBef>
              <a:spcAft>
                <a:spcPts val="1200"/>
              </a:spcAft>
              <a:buClrTx/>
              <a:buSzTx/>
              <a:buFont typeface="Arial" panose="020B0604020202020204" pitchFamily="34" charset="0"/>
              <a:buChar char="•"/>
              <a:tabLst/>
              <a:defRPr/>
            </a:pPr>
            <a:endParaRPr kumimoji="0" lang="nl-BE" sz="2000" b="1" i="0" u="none" strike="noStrike" kern="1200" cap="none" spc="0" normalizeH="0" baseline="0" noProof="0" dirty="0">
              <a:ln>
                <a:noFill/>
              </a:ln>
              <a:solidFill>
                <a:srgbClr val="19335F"/>
              </a:solidFill>
              <a:effectLst/>
              <a:uLnTx/>
              <a:uFillTx/>
              <a:latin typeface="Calibri"/>
              <a:ea typeface="+mn-ea"/>
              <a:cs typeface="Arial" panose="020B0604020202020204" pitchFamily="34" charset="0"/>
            </a:endParaRPr>
          </a:p>
          <a:p>
            <a:pPr marL="882650" marR="0" lvl="1" indent="-342900" algn="l" defTabSz="914400" rtl="0" eaLnBrk="1" fontAlgn="base" latinLnBrk="0" hangingPunct="1">
              <a:lnSpc>
                <a:spcPct val="80000"/>
              </a:lnSpc>
              <a:spcBef>
                <a:spcPct val="0"/>
              </a:spcBef>
              <a:spcAft>
                <a:spcPts val="1200"/>
              </a:spcAft>
              <a:buClrTx/>
              <a:buSzTx/>
              <a:buFont typeface="Arial" panose="020B0604020202020204" pitchFamily="34" charset="0"/>
              <a:buChar char="•"/>
              <a:tabLst/>
              <a:defRPr/>
            </a:pPr>
            <a:r>
              <a:rPr kumimoji="0" lang="nl-BE" sz="2000" b="1" i="0" u="none" strike="noStrike" kern="1200" cap="none" spc="0" normalizeH="0" baseline="0" noProof="0" dirty="0">
                <a:ln>
                  <a:noFill/>
                </a:ln>
                <a:solidFill>
                  <a:srgbClr val="19335F"/>
                </a:solidFill>
                <a:effectLst/>
                <a:uLnTx/>
                <a:uFillTx/>
                <a:latin typeface="Calibri"/>
                <a:ea typeface="+mn-ea"/>
                <a:cs typeface="Arial" panose="020B0604020202020204" pitchFamily="34" charset="0"/>
              </a:rPr>
              <a:t>Werkwijze </a:t>
            </a:r>
            <a:r>
              <a:rPr kumimoji="0" lang="nl-BE" sz="2000" b="1" i="0" u="none" strike="noStrike" kern="1200" cap="none" spc="0" normalizeH="0" baseline="0" noProof="0" dirty="0" err="1">
                <a:ln>
                  <a:noFill/>
                </a:ln>
                <a:solidFill>
                  <a:srgbClr val="19335F"/>
                </a:solidFill>
                <a:effectLst/>
                <a:uLnTx/>
                <a:uFillTx/>
                <a:latin typeface="Calibri"/>
                <a:ea typeface="+mn-ea"/>
                <a:cs typeface="Arial" panose="020B0604020202020204" pitchFamily="34" charset="0"/>
              </a:rPr>
              <a:t>IBA's</a:t>
            </a:r>
            <a:r>
              <a:rPr kumimoji="0" lang="nl-BE" sz="2000" b="1" i="0" u="none" strike="noStrike" kern="1200" cap="none" spc="0" normalizeH="0" baseline="0" noProof="0" dirty="0">
                <a:ln>
                  <a:noFill/>
                </a:ln>
                <a:solidFill>
                  <a:srgbClr val="19335F"/>
                </a:solidFill>
                <a:effectLst/>
                <a:uLnTx/>
                <a:uFillTx/>
                <a:latin typeface="Calibri"/>
                <a:ea typeface="+mn-ea"/>
                <a:cs typeface="Arial" panose="020B0604020202020204" pitchFamily="34" charset="0"/>
              </a:rPr>
              <a:t> binnen Pidpa Riolering: </a:t>
            </a:r>
          </a:p>
          <a:p>
            <a:pPr marL="8826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Focus op permanent bewoonde vergunde woningen;</a:t>
            </a:r>
          </a:p>
          <a:p>
            <a:pPr marL="8826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Situaties die hiervan afwijken worden momenteel individueel bekeken;</a:t>
            </a:r>
            <a:b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b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Vb. afvalwater door bedrijvigheid (</a:t>
            </a:r>
            <a:r>
              <a:rPr kumimoji="0" lang="nl-BE" sz="1800" b="0" i="0" u="none" strike="noStrike" kern="1200" cap="none" spc="0" normalizeH="0" baseline="0" noProof="0" dirty="0" err="1">
                <a:ln>
                  <a:noFill/>
                </a:ln>
                <a:solidFill>
                  <a:srgbClr val="19335F"/>
                </a:solidFill>
                <a:effectLst/>
                <a:uLnTx/>
                <a:uFillTx/>
                <a:latin typeface="Calibri" pitchFamily="34" charset="0"/>
                <a:ea typeface="+mn-ea"/>
                <a:cs typeface="Arial" charset="0"/>
              </a:rPr>
              <a:t>vb</a:t>
            </a: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 boshuisje te Zoersel - taverne). </a:t>
            </a:r>
          </a:p>
          <a:p>
            <a:pPr marL="882650" marR="0" lvl="1" indent="-342900" algn="l" defTabSz="914400" rtl="0" eaLnBrk="1" fontAlgn="base" latinLnBrk="0" hangingPunct="1">
              <a:lnSpc>
                <a:spcPct val="80000"/>
              </a:lnSpc>
              <a:spcBef>
                <a:spcPct val="0"/>
              </a:spcBef>
              <a:spcAft>
                <a:spcPts val="1200"/>
              </a:spcAft>
              <a:buClrTx/>
              <a:buSzTx/>
              <a:buFont typeface="Calibri" panose="020F0502020204030204" pitchFamily="34" charset="0"/>
              <a:buChar char="→"/>
              <a:tabLst/>
              <a:defRPr/>
            </a:pP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conform definitie individuele sanering = geen onderdeel van de gemeentelijke saneringsverplichting (enkel huishoudelijk afvalwater van woongelegenheden)</a:t>
            </a:r>
          </a:p>
          <a:p>
            <a:pPr marL="882650" marR="0" lvl="1" indent="-342900" algn="l" defTabSz="914400" rtl="0" eaLnBrk="1" fontAlgn="base" latinLnBrk="0" hangingPunct="1">
              <a:lnSpc>
                <a:spcPct val="80000"/>
              </a:lnSpc>
              <a:spcBef>
                <a:spcPct val="0"/>
              </a:spcBef>
              <a:spcAft>
                <a:spcPts val="1200"/>
              </a:spcAft>
              <a:buClrTx/>
              <a:buSzTx/>
              <a:buFont typeface="Arial" panose="020B0604020202020204" pitchFamily="34" charset="0"/>
              <a:buChar char="•"/>
              <a:tabLst/>
              <a:defRPr/>
            </a:pPr>
            <a:endParaRPr kumimoji="0" lang="nl-BE" sz="1800" b="0" i="0" u="none" strike="noStrike" kern="1200" cap="none" spc="0" normalizeH="0" baseline="0" noProof="0" dirty="0">
              <a:ln>
                <a:noFill/>
              </a:ln>
              <a:solidFill>
                <a:srgbClr val="36A9D8"/>
              </a:solidFill>
              <a:effectLst/>
              <a:uLnTx/>
              <a:uFillTx/>
              <a:latin typeface="Calibri"/>
              <a:ea typeface="+mn-ea"/>
              <a:cs typeface="Arial" charset="0"/>
            </a:endParaRPr>
          </a:p>
          <a:p>
            <a:pPr marL="882650" marR="0" lvl="1" indent="-342900" algn="l" defTabSz="914400" rtl="0" eaLnBrk="1" fontAlgn="base" latinLnBrk="0" hangingPunct="1">
              <a:lnSpc>
                <a:spcPct val="80000"/>
              </a:lnSpc>
              <a:spcBef>
                <a:spcPct val="0"/>
              </a:spcBef>
              <a:spcAft>
                <a:spcPts val="1200"/>
              </a:spcAft>
              <a:buClrTx/>
              <a:buSzTx/>
              <a:buFont typeface="Arial" panose="020B0604020202020204" pitchFamily="34" charset="0"/>
              <a:buChar char="•"/>
              <a:tabLst/>
              <a:defRPr/>
            </a:pPr>
            <a:endParaRPr kumimoji="0" lang="nl-BE" sz="1800" b="0" i="0" u="none" strike="noStrike" kern="1200" cap="none" spc="0" normalizeH="0" baseline="0" noProof="0" dirty="0">
              <a:ln>
                <a:noFill/>
              </a:ln>
              <a:solidFill>
                <a:srgbClr val="36A9D8"/>
              </a:solidFill>
              <a:effectLst/>
              <a:uLnTx/>
              <a:uFillTx/>
              <a:latin typeface="Calibri"/>
              <a:ea typeface="+mn-ea"/>
              <a:cs typeface="Arial" charset="0"/>
            </a:endParaRPr>
          </a:p>
          <a:p>
            <a:pPr marL="719138" marR="0" lvl="1" indent="-179388" algn="l" defTabSz="914400" rtl="0" eaLnBrk="1" fontAlgn="base" latinLnBrk="0" hangingPunct="1">
              <a:lnSpc>
                <a:spcPct val="80000"/>
              </a:lnSpc>
              <a:spcBef>
                <a:spcPct val="0"/>
              </a:spcBef>
              <a:spcAft>
                <a:spcPts val="1200"/>
              </a:spcAft>
              <a:buClrTx/>
              <a:buSzTx/>
              <a:buFont typeface="Wingdings" pitchFamily="2" charset="2"/>
              <a:buNone/>
              <a:tabLst/>
              <a:defRPr/>
            </a:pPr>
            <a:endParaRPr kumimoji="0" lang="nl-BE" sz="1800" b="0" i="0" u="none" strike="noStrike" kern="1200" cap="none" spc="0" normalizeH="0" baseline="0" noProof="0" dirty="0">
              <a:ln>
                <a:noFill/>
              </a:ln>
              <a:solidFill>
                <a:srgbClr val="19335F"/>
              </a:solidFill>
              <a:effectLst/>
              <a:uLnTx/>
              <a:uFillTx/>
              <a:latin typeface="Calibri"/>
              <a:ea typeface="+mn-ea"/>
              <a:cs typeface="Arial" panose="020B0604020202020204" pitchFamily="34" charset="0"/>
            </a:endParaRPr>
          </a:p>
          <a:p>
            <a:pPr marL="342900" marR="0" lvl="0" indent="-342900" algn="l" defTabSz="914400" rtl="0" eaLnBrk="1" fontAlgn="base" latinLnBrk="0" hangingPunct="1">
              <a:lnSpc>
                <a:spcPct val="80000"/>
              </a:lnSpc>
              <a:spcBef>
                <a:spcPct val="20000"/>
              </a:spcBef>
              <a:spcAft>
                <a:spcPct val="0"/>
              </a:spcAft>
              <a:buClr>
                <a:srgbClr val="1E75AF"/>
              </a:buClr>
              <a:buSzTx/>
              <a:buFontTx/>
              <a:buChar char="•"/>
              <a:tabLst/>
              <a:defRPr/>
            </a:pPr>
            <a:endParaRPr kumimoji="0" lang="nl-BE" altLang="nl-BE" sz="2000" b="0" i="0" u="none" strike="noStrike" kern="1200" cap="none" spc="0" normalizeH="0" baseline="0" noProof="0" dirty="0">
              <a:ln>
                <a:noFill/>
              </a:ln>
              <a:solidFill>
                <a:srgbClr val="19335F"/>
              </a:solidFill>
              <a:effectLst/>
              <a:uLnTx/>
              <a:uFillTx/>
              <a:latin typeface="Calibri" pitchFamily="34" charset="0"/>
              <a:ea typeface="+mn-ea"/>
              <a:cs typeface="Arial" charset="0"/>
            </a:endParaRPr>
          </a:p>
          <a:p>
            <a:pPr marL="342900" marR="0" lvl="0" indent="-342900" algn="l" defTabSz="914400" rtl="0" eaLnBrk="1" fontAlgn="base" latinLnBrk="0" hangingPunct="1">
              <a:lnSpc>
                <a:spcPct val="80000"/>
              </a:lnSpc>
              <a:spcBef>
                <a:spcPct val="20000"/>
              </a:spcBef>
              <a:spcAft>
                <a:spcPct val="0"/>
              </a:spcAft>
              <a:buClr>
                <a:srgbClr val="1E75AF"/>
              </a:buClr>
              <a:buSzTx/>
              <a:buFontTx/>
              <a:buChar char="•"/>
              <a:tabLst/>
              <a:defRPr/>
            </a:pPr>
            <a:endParaRPr kumimoji="0" lang="nl-BE" altLang="nl-BE" sz="2800" b="0" i="0" u="none" strike="noStrike" kern="1200" cap="none" spc="0" normalizeH="0" baseline="0" noProof="0" dirty="0">
              <a:ln>
                <a:noFill/>
              </a:ln>
              <a:solidFill>
                <a:srgbClr val="19335F"/>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23985313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inhoud 1"/>
          <p:cNvSpPr>
            <a:spLocks noGrp="1"/>
          </p:cNvSpPr>
          <p:nvPr>
            <p:ph idx="1"/>
          </p:nvPr>
        </p:nvSpPr>
        <p:spPr>
          <a:xfrm>
            <a:off x="251520" y="764704"/>
            <a:ext cx="8784976" cy="5048672"/>
          </a:xfrm>
        </p:spPr>
        <p:txBody>
          <a:bodyPr/>
          <a:lstStyle/>
          <a:p>
            <a:pPr>
              <a:buFont typeface="Arial" panose="020B0604020202020204" pitchFamily="34" charset="0"/>
              <a:buChar char="•"/>
            </a:pPr>
            <a:r>
              <a:rPr lang="nl-BE" sz="1800" dirty="0"/>
              <a:t>1° het strategische project is van </a:t>
            </a:r>
            <a:r>
              <a:rPr lang="nl-BE" sz="1800" b="1" i="1" dirty="0"/>
              <a:t>bovenlokaal niveau</a:t>
            </a:r>
            <a:r>
              <a:rPr lang="nl-BE" sz="1800" dirty="0"/>
              <a:t>.</a:t>
            </a:r>
          </a:p>
          <a:p>
            <a:pPr>
              <a:buFont typeface="Arial" panose="020B0604020202020204" pitchFamily="34" charset="0"/>
              <a:buChar char="•"/>
            </a:pPr>
            <a:r>
              <a:rPr lang="nl-BE" sz="1800" dirty="0"/>
              <a:t>2° het strategische project heeft een </a:t>
            </a:r>
            <a:r>
              <a:rPr lang="nl-BE" sz="1800" b="1" i="1" dirty="0"/>
              <a:t>duidelijke voorbeeld- en signaalfunctie </a:t>
            </a:r>
            <a:r>
              <a:rPr lang="nl-BE" sz="1800" dirty="0"/>
              <a:t>met betrekking tot de realisatie van de doelstellingen en ontwikkelingsperspectieven die opgenomen zijn in het Ruimtelijk Structuurplan Vlaanderen. </a:t>
            </a:r>
          </a:p>
          <a:p>
            <a:pPr>
              <a:buFont typeface="Arial" panose="020B0604020202020204" pitchFamily="34" charset="0"/>
              <a:buChar char="•"/>
            </a:pPr>
            <a:r>
              <a:rPr lang="nl-BE" sz="1800" dirty="0"/>
              <a:t>3° het strategische project heeft een </a:t>
            </a:r>
            <a:r>
              <a:rPr lang="nl-BE" sz="1800" b="1" i="1" dirty="0"/>
              <a:t>integraal karakter </a:t>
            </a:r>
            <a:r>
              <a:rPr lang="nl-BE" sz="1800" dirty="0"/>
              <a:t>: het verenigt een aantal deelaspecten in een ruimtelijke, economische, ecologische en sociale benadering;</a:t>
            </a:r>
          </a:p>
          <a:p>
            <a:pPr>
              <a:buFont typeface="Arial" panose="020B0604020202020204" pitchFamily="34" charset="0"/>
              <a:buChar char="•"/>
            </a:pPr>
            <a:r>
              <a:rPr lang="nl-BE" sz="1800" dirty="0"/>
              <a:t>4° het strategische project draagt bij tot een </a:t>
            </a:r>
            <a:r>
              <a:rPr lang="nl-BE" sz="1800" b="1" i="1" dirty="0"/>
              <a:t>functionele verwevenheid in het projectgebied</a:t>
            </a:r>
            <a:r>
              <a:rPr lang="nl-BE" sz="1800" dirty="0"/>
              <a:t>;</a:t>
            </a:r>
          </a:p>
          <a:p>
            <a:pPr>
              <a:buFont typeface="Arial" panose="020B0604020202020204" pitchFamily="34" charset="0"/>
              <a:buChar char="•"/>
            </a:pPr>
            <a:r>
              <a:rPr lang="nl-BE" sz="1800" dirty="0"/>
              <a:t>5° het strategische project heeft een </a:t>
            </a:r>
            <a:r>
              <a:rPr lang="nl-BE" sz="1800" b="1" i="1" dirty="0"/>
              <a:t>hefboomeffect</a:t>
            </a:r>
            <a:r>
              <a:rPr lang="nl-BE" sz="1800" dirty="0"/>
              <a:t>, het maakt onderdeel uit van of stimuleert een vernieuwingsproces. </a:t>
            </a:r>
          </a:p>
          <a:p>
            <a:pPr>
              <a:buFont typeface="Arial" panose="020B0604020202020204" pitchFamily="34" charset="0"/>
              <a:buChar char="•"/>
            </a:pPr>
            <a:r>
              <a:rPr lang="nl-BE" sz="1800" dirty="0"/>
              <a:t>6° het strategische project heeft een </a:t>
            </a:r>
            <a:r>
              <a:rPr lang="nl-BE" sz="1800" b="1" i="1" dirty="0"/>
              <a:t>administratief-institutionele complexiteit </a:t>
            </a:r>
            <a:r>
              <a:rPr lang="nl-BE" sz="1800" dirty="0"/>
              <a:t>die de mogelijkheden van een lokaal bestuur voor de realisatie ervan overstijgt.</a:t>
            </a:r>
            <a:br>
              <a:rPr lang="nl-BE" sz="1800" dirty="0"/>
            </a:br>
            <a:endParaRPr lang="nl-BE" sz="1800" dirty="0"/>
          </a:p>
        </p:txBody>
      </p:sp>
      <p:sp>
        <p:nvSpPr>
          <p:cNvPr id="4" name="Titel 1">
            <a:extLst>
              <a:ext uri="{FF2B5EF4-FFF2-40B4-BE49-F238E27FC236}">
                <a16:creationId xmlns:a16="http://schemas.microsoft.com/office/drawing/2014/main" id="{9274C7DA-9CC5-41D5-94AC-BB8FE6B1F803}"/>
              </a:ext>
            </a:extLst>
          </p:cNvPr>
          <p:cNvSpPr>
            <a:spLocks noGrp="1"/>
          </p:cNvSpPr>
          <p:nvPr>
            <p:ph type="title"/>
          </p:nvPr>
        </p:nvSpPr>
        <p:spPr>
          <a:xfrm>
            <a:off x="685800" y="152400"/>
            <a:ext cx="7772400" cy="612304"/>
          </a:xfrm>
        </p:spPr>
        <p:txBody>
          <a:bodyPr/>
          <a:lstStyle/>
          <a:p>
            <a:r>
              <a:rPr lang="nl-BE" dirty="0"/>
              <a:t>Strategisch project vallei van de Kleine </a:t>
            </a:r>
            <a:r>
              <a:rPr lang="nl-BE" dirty="0" err="1"/>
              <a:t>Nete</a:t>
            </a:r>
            <a:endParaRPr lang="nl-BE" dirty="0"/>
          </a:p>
        </p:txBody>
      </p:sp>
    </p:spTree>
    <p:extLst>
      <p:ext uri="{BB962C8B-B14F-4D97-AF65-F5344CB8AC3E}">
        <p14:creationId xmlns:p14="http://schemas.microsoft.com/office/powerpoint/2010/main" val="407489416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el 1">
            <a:extLst>
              <a:ext uri="{FF2B5EF4-FFF2-40B4-BE49-F238E27FC236}">
                <a16:creationId xmlns:a16="http://schemas.microsoft.com/office/drawing/2014/main" id="{7FF2E852-8594-4B98-A70E-C700CEBD37FE}"/>
              </a:ext>
            </a:extLst>
          </p:cNvPr>
          <p:cNvSpPr txBox="1">
            <a:spLocks/>
          </p:cNvSpPr>
          <p:nvPr/>
        </p:nvSpPr>
        <p:spPr bwMode="auto">
          <a:xfrm>
            <a:off x="-287338" y="115888"/>
            <a:ext cx="8747126"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36000" bIns="36000" anchor="b"/>
          <a:lstStyle>
            <a:lvl1pPr>
              <a:spcBef>
                <a:spcPct val="20000"/>
              </a:spcBef>
              <a:buClr>
                <a:schemeClr val="bg2"/>
              </a:buClr>
              <a:buFont typeface="Arial" panose="020B0604020202020204" pitchFamily="34" charset="0"/>
              <a:buChar char="•"/>
              <a:defRPr sz="2800">
                <a:solidFill>
                  <a:schemeClr val="tx1"/>
                </a:solidFill>
                <a:latin typeface="Calibri" panose="020F0502020204030204" pitchFamily="34" charset="0"/>
              </a:defRPr>
            </a:lvl1pPr>
            <a:lvl2pPr marL="623888" indent="-265113">
              <a:spcBef>
                <a:spcPct val="20000"/>
              </a:spcBef>
              <a:buFont typeface="Arial" panose="020B0604020202020204" pitchFamily="34" charset="0"/>
              <a:buChar char="–"/>
              <a:defRPr sz="2400">
                <a:solidFill>
                  <a:schemeClr val="tx1"/>
                </a:solidFill>
                <a:latin typeface="Calibri" panose="020F0502020204030204" pitchFamily="34" charset="0"/>
              </a:defRPr>
            </a:lvl2pPr>
            <a:lvl3pPr marL="982663" indent="-265113">
              <a:spcBef>
                <a:spcPct val="20000"/>
              </a:spcBef>
              <a:buFont typeface="Arial" panose="020B0604020202020204" pitchFamily="34" charset="0"/>
              <a:buChar char="•"/>
              <a:defRPr sz="2000">
                <a:solidFill>
                  <a:schemeClr val="tx1"/>
                </a:solidFill>
                <a:latin typeface="Calibri" panose="020F0502020204030204" pitchFamily="34" charset="0"/>
              </a:defRPr>
            </a:lvl3pPr>
            <a:lvl4pPr marL="1255713" indent="-273050">
              <a:spcBef>
                <a:spcPct val="20000"/>
              </a:spcBef>
              <a:buFont typeface="Arial" panose="020B0604020202020204" pitchFamily="34" charset="0"/>
              <a:buChar char="–"/>
              <a:defRPr>
                <a:solidFill>
                  <a:schemeClr val="tx1"/>
                </a:solidFill>
                <a:latin typeface="Calibri" panose="020F0502020204030204" pitchFamily="34" charset="0"/>
              </a:defRPr>
            </a:lvl4pPr>
            <a:lvl5pPr marL="1614488" indent="-273050">
              <a:spcBef>
                <a:spcPct val="20000"/>
              </a:spcBef>
              <a:buFont typeface="Courier New" panose="02070309020205020404" pitchFamily="49" charset="0"/>
              <a:buChar char="o"/>
              <a:defRPr>
                <a:solidFill>
                  <a:schemeClr val="tx1"/>
                </a:solidFill>
                <a:latin typeface="Calibri" panose="020F0502020204030204" pitchFamily="34" charset="0"/>
              </a:defRPr>
            </a:lvl5pPr>
            <a:lvl6pPr marL="20716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6pPr>
            <a:lvl7pPr marL="25288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7pPr>
            <a:lvl8pPr marL="29860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8pPr>
            <a:lvl9pPr marL="34432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9pPr>
          </a:lstStyle>
          <a:p>
            <a:pPr marL="358775" marR="0" lvl="1" indent="0" algn="l" defTabSz="914400" rtl="0" eaLnBrk="1" fontAlgn="base" latinLnBrk="0" hangingPunct="1">
              <a:lnSpc>
                <a:spcPct val="80000"/>
              </a:lnSpc>
              <a:spcBef>
                <a:spcPct val="0"/>
              </a:spcBef>
              <a:spcAft>
                <a:spcPct val="0"/>
              </a:spcAft>
              <a:buClrTx/>
              <a:buSzTx/>
              <a:buFont typeface="Arial" panose="020B0604020202020204" pitchFamily="34" charset="0"/>
              <a:buNone/>
              <a:tabLst/>
              <a:defRPr/>
            </a:pPr>
            <a:r>
              <a:rPr kumimoji="0" lang="nl-BE" sz="2700" b="1" i="0" u="none" strike="noStrike" kern="1200" cap="none" spc="0" normalizeH="0" baseline="0" noProof="0" dirty="0">
                <a:ln>
                  <a:noFill/>
                </a:ln>
                <a:solidFill>
                  <a:srgbClr val="1E75AF"/>
                </a:solidFill>
                <a:effectLst/>
                <a:uLnTx/>
                <a:uFillTx/>
                <a:latin typeface="Calibri"/>
                <a:ea typeface="+mn-ea"/>
                <a:cs typeface="Arial" panose="020B0604020202020204" pitchFamily="34" charset="0"/>
              </a:rPr>
              <a:t>Welke knelpunten/overstorten zijn er aanwezig in het gebied?</a:t>
            </a:r>
          </a:p>
        </p:txBody>
      </p:sp>
      <p:sp>
        <p:nvSpPr>
          <p:cNvPr id="3" name="Rectangle 27">
            <a:extLst>
              <a:ext uri="{FF2B5EF4-FFF2-40B4-BE49-F238E27FC236}">
                <a16:creationId xmlns:a16="http://schemas.microsoft.com/office/drawing/2014/main" id="{3FD89642-D318-4E8A-A160-F56923E60A11}"/>
              </a:ext>
            </a:extLst>
          </p:cNvPr>
          <p:cNvSpPr txBox="1">
            <a:spLocks noChangeArrowheads="1"/>
          </p:cNvSpPr>
          <p:nvPr/>
        </p:nvSpPr>
        <p:spPr bwMode="auto">
          <a:xfrm>
            <a:off x="11113" y="836613"/>
            <a:ext cx="9144000"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chemeClr val="bg2"/>
              </a:buClr>
              <a:buFont typeface="Arial" charset="0"/>
              <a:buChar char="•"/>
              <a:defRPr sz="2800">
                <a:solidFill>
                  <a:schemeClr val="tx1"/>
                </a:solidFill>
                <a:latin typeface="Calibri" pitchFamily="34" charset="0"/>
              </a:defRPr>
            </a:lvl1pPr>
            <a:lvl2pPr marL="800100" indent="-342900" eaLnBrk="0" hangingPunct="0">
              <a:spcBef>
                <a:spcPct val="20000"/>
              </a:spcBef>
              <a:buFont typeface="Arial" charset="0"/>
              <a:buChar char="–"/>
              <a:defRPr sz="2400">
                <a:solidFill>
                  <a:schemeClr val="tx1"/>
                </a:solidFill>
                <a:latin typeface="Calibri" pitchFamily="34" charset="0"/>
              </a:defRPr>
            </a:lvl2pPr>
            <a:lvl3pPr marL="1143000" indent="-228600" eaLnBrk="0" hangingPunct="0">
              <a:spcBef>
                <a:spcPct val="20000"/>
              </a:spcBef>
              <a:buFont typeface="Arial" charset="0"/>
              <a:buChar char="•"/>
              <a:defRPr sz="2000">
                <a:solidFill>
                  <a:schemeClr val="tx1"/>
                </a:solidFill>
                <a:latin typeface="Calibri" pitchFamily="34" charset="0"/>
              </a:defRPr>
            </a:lvl3pPr>
            <a:lvl4pPr marL="1600200" indent="-228600" eaLnBrk="0" hangingPunct="0">
              <a:spcBef>
                <a:spcPct val="20000"/>
              </a:spcBef>
              <a:buFont typeface="Arial" charset="0"/>
              <a:buChar char="–"/>
              <a:defRPr>
                <a:solidFill>
                  <a:schemeClr val="tx1"/>
                </a:solidFill>
                <a:latin typeface="Calibri" pitchFamily="34" charset="0"/>
              </a:defRPr>
            </a:lvl4pPr>
            <a:lvl5pPr marL="2057400" indent="-228600" eaLnBrk="0" hangingPunct="0">
              <a:spcBef>
                <a:spcPct val="20000"/>
              </a:spcBef>
              <a:buFont typeface="Courier New" pitchFamily="49" charset="0"/>
              <a:buChar char="o"/>
              <a:defRPr>
                <a:solidFill>
                  <a:schemeClr val="tx1"/>
                </a:solidFill>
                <a:latin typeface="Calibri" pitchFamily="34" charset="0"/>
              </a:defRPr>
            </a:lvl5pPr>
            <a:lvl6pPr marL="25146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6pPr>
            <a:lvl7pPr marL="29718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7pPr>
            <a:lvl8pPr marL="34290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8pPr>
            <a:lvl9pPr marL="38862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9pPr>
          </a:lstStyle>
          <a:p>
            <a:pPr marL="882650" marR="0" lvl="1" indent="-342900" algn="l" defTabSz="914400" rtl="0" eaLnBrk="1" fontAlgn="base" latinLnBrk="0" hangingPunct="1">
              <a:lnSpc>
                <a:spcPct val="80000"/>
              </a:lnSpc>
              <a:spcBef>
                <a:spcPct val="0"/>
              </a:spcBef>
              <a:spcAft>
                <a:spcPts val="1200"/>
              </a:spcAft>
              <a:buClrTx/>
              <a:buSzTx/>
              <a:buFont typeface="Arial" panose="020B0604020202020204" pitchFamily="34" charset="0"/>
              <a:buChar char="•"/>
              <a:tabLst/>
              <a:defRPr/>
            </a:pPr>
            <a:r>
              <a:rPr kumimoji="0" lang="nl-BE" sz="2000" b="1" i="0" u="none" strike="noStrike" kern="1200" cap="none" spc="0" normalizeH="0" baseline="0" noProof="0" dirty="0">
                <a:ln>
                  <a:noFill/>
                </a:ln>
                <a:solidFill>
                  <a:srgbClr val="19335F"/>
                </a:solidFill>
                <a:effectLst/>
                <a:uLnTx/>
                <a:uFillTx/>
                <a:latin typeface="Calibri"/>
                <a:ea typeface="+mn-ea"/>
                <a:cs typeface="Arial" panose="020B0604020202020204" pitchFamily="34" charset="0"/>
              </a:rPr>
              <a:t>Malle</a:t>
            </a:r>
          </a:p>
          <a:p>
            <a:pPr marL="8826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Nog enkele groene clusters aanwezig, uitvoering conform GUP</a:t>
            </a:r>
          </a:p>
          <a:p>
            <a:pPr marL="539750" marR="0" lvl="1" indent="0" algn="l" defTabSz="914400" rtl="0" eaLnBrk="1" fontAlgn="base" latinLnBrk="0" hangingPunct="1">
              <a:lnSpc>
                <a:spcPct val="80000"/>
              </a:lnSpc>
              <a:spcBef>
                <a:spcPct val="0"/>
              </a:spcBef>
              <a:spcAft>
                <a:spcPts val="1200"/>
              </a:spcAft>
              <a:buClrTx/>
              <a:buSzTx/>
              <a:buFont typeface="Arial" charset="0"/>
              <a:buNone/>
              <a:tabLst/>
              <a:defRPr/>
            </a:pPr>
            <a:b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br>
            <a:endPar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endParaRPr>
          </a:p>
        </p:txBody>
      </p:sp>
      <p:pic>
        <p:nvPicPr>
          <p:cNvPr id="24580" name="Afbeelding 3">
            <a:extLst>
              <a:ext uri="{FF2B5EF4-FFF2-40B4-BE49-F238E27FC236}">
                <a16:creationId xmlns:a16="http://schemas.microsoft.com/office/drawing/2014/main" id="{7DED3FDE-7C24-4521-98A6-E81E96DEE67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97325" y="1557338"/>
            <a:ext cx="4967288" cy="362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Afbeelding 4">
            <a:extLst>
              <a:ext uri="{FF2B5EF4-FFF2-40B4-BE49-F238E27FC236}">
                <a16:creationId xmlns:a16="http://schemas.microsoft.com/office/drawing/2014/main" id="{C6CCBB61-A0F1-4243-A875-1F1F2264362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7638" y="2882900"/>
            <a:ext cx="4926012"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904458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el 1">
            <a:extLst>
              <a:ext uri="{FF2B5EF4-FFF2-40B4-BE49-F238E27FC236}">
                <a16:creationId xmlns:a16="http://schemas.microsoft.com/office/drawing/2014/main" id="{D2736B66-E168-46BF-A6CB-D6909A4A1626}"/>
              </a:ext>
            </a:extLst>
          </p:cNvPr>
          <p:cNvSpPr txBox="1">
            <a:spLocks/>
          </p:cNvSpPr>
          <p:nvPr/>
        </p:nvSpPr>
        <p:spPr bwMode="auto">
          <a:xfrm>
            <a:off x="-287338" y="115888"/>
            <a:ext cx="8747126"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36000" bIns="36000" anchor="b"/>
          <a:lstStyle>
            <a:lvl1pPr>
              <a:spcBef>
                <a:spcPct val="20000"/>
              </a:spcBef>
              <a:buClr>
                <a:schemeClr val="bg2"/>
              </a:buClr>
              <a:buFont typeface="Arial" panose="020B0604020202020204" pitchFamily="34" charset="0"/>
              <a:buChar char="•"/>
              <a:defRPr sz="2800">
                <a:solidFill>
                  <a:schemeClr val="tx1"/>
                </a:solidFill>
                <a:latin typeface="Calibri" panose="020F0502020204030204" pitchFamily="34" charset="0"/>
              </a:defRPr>
            </a:lvl1pPr>
            <a:lvl2pPr marL="623888" indent="-265113">
              <a:spcBef>
                <a:spcPct val="20000"/>
              </a:spcBef>
              <a:buFont typeface="Arial" panose="020B0604020202020204" pitchFamily="34" charset="0"/>
              <a:buChar char="–"/>
              <a:defRPr sz="2400">
                <a:solidFill>
                  <a:schemeClr val="tx1"/>
                </a:solidFill>
                <a:latin typeface="Calibri" panose="020F0502020204030204" pitchFamily="34" charset="0"/>
              </a:defRPr>
            </a:lvl2pPr>
            <a:lvl3pPr marL="982663" indent="-265113">
              <a:spcBef>
                <a:spcPct val="20000"/>
              </a:spcBef>
              <a:buFont typeface="Arial" panose="020B0604020202020204" pitchFamily="34" charset="0"/>
              <a:buChar char="•"/>
              <a:defRPr sz="2000">
                <a:solidFill>
                  <a:schemeClr val="tx1"/>
                </a:solidFill>
                <a:latin typeface="Calibri" panose="020F0502020204030204" pitchFamily="34" charset="0"/>
              </a:defRPr>
            </a:lvl3pPr>
            <a:lvl4pPr marL="1255713" indent="-273050">
              <a:spcBef>
                <a:spcPct val="20000"/>
              </a:spcBef>
              <a:buFont typeface="Arial" panose="020B0604020202020204" pitchFamily="34" charset="0"/>
              <a:buChar char="–"/>
              <a:defRPr>
                <a:solidFill>
                  <a:schemeClr val="tx1"/>
                </a:solidFill>
                <a:latin typeface="Calibri" panose="020F0502020204030204" pitchFamily="34" charset="0"/>
              </a:defRPr>
            </a:lvl4pPr>
            <a:lvl5pPr marL="1614488" indent="-273050">
              <a:spcBef>
                <a:spcPct val="20000"/>
              </a:spcBef>
              <a:buFont typeface="Courier New" panose="02070309020205020404" pitchFamily="49" charset="0"/>
              <a:buChar char="o"/>
              <a:defRPr>
                <a:solidFill>
                  <a:schemeClr val="tx1"/>
                </a:solidFill>
                <a:latin typeface="Calibri" panose="020F0502020204030204" pitchFamily="34" charset="0"/>
              </a:defRPr>
            </a:lvl5pPr>
            <a:lvl6pPr marL="20716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6pPr>
            <a:lvl7pPr marL="25288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7pPr>
            <a:lvl8pPr marL="29860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8pPr>
            <a:lvl9pPr marL="34432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9pPr>
          </a:lstStyle>
          <a:p>
            <a:pPr marL="358775" marR="0" lvl="1" indent="0" algn="l" defTabSz="914400" rtl="0" eaLnBrk="1" fontAlgn="base" latinLnBrk="0" hangingPunct="1">
              <a:lnSpc>
                <a:spcPct val="80000"/>
              </a:lnSpc>
              <a:spcBef>
                <a:spcPct val="0"/>
              </a:spcBef>
              <a:spcAft>
                <a:spcPct val="0"/>
              </a:spcAft>
              <a:buClrTx/>
              <a:buSzTx/>
              <a:buFont typeface="Arial" panose="020B0604020202020204" pitchFamily="34" charset="0"/>
              <a:buNone/>
              <a:tabLst/>
              <a:defRPr/>
            </a:pPr>
            <a:r>
              <a:rPr kumimoji="0" lang="nl-BE" sz="2700" b="1" i="0" u="none" strike="noStrike" kern="1200" cap="none" spc="0" normalizeH="0" baseline="0" noProof="0" dirty="0">
                <a:ln>
                  <a:noFill/>
                </a:ln>
                <a:solidFill>
                  <a:srgbClr val="1E75AF"/>
                </a:solidFill>
                <a:effectLst/>
                <a:uLnTx/>
                <a:uFillTx/>
                <a:latin typeface="Calibri"/>
                <a:ea typeface="+mn-ea"/>
                <a:cs typeface="Arial" panose="020B0604020202020204" pitchFamily="34" charset="0"/>
              </a:rPr>
              <a:t>Welke knelpunten/overstorten zijn er aanwezig in het gebied?</a:t>
            </a:r>
          </a:p>
        </p:txBody>
      </p:sp>
      <p:sp>
        <p:nvSpPr>
          <p:cNvPr id="3" name="Rectangle 27">
            <a:extLst>
              <a:ext uri="{FF2B5EF4-FFF2-40B4-BE49-F238E27FC236}">
                <a16:creationId xmlns:a16="http://schemas.microsoft.com/office/drawing/2014/main" id="{AD6ABB26-965F-40D4-BE52-41E64978CA89}"/>
              </a:ext>
            </a:extLst>
          </p:cNvPr>
          <p:cNvSpPr txBox="1">
            <a:spLocks noChangeArrowheads="1"/>
          </p:cNvSpPr>
          <p:nvPr/>
        </p:nvSpPr>
        <p:spPr bwMode="auto">
          <a:xfrm>
            <a:off x="11113" y="836613"/>
            <a:ext cx="9144000"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chemeClr val="bg2"/>
              </a:buClr>
              <a:buFont typeface="Arial" charset="0"/>
              <a:buChar char="•"/>
              <a:defRPr sz="2800">
                <a:solidFill>
                  <a:schemeClr val="tx1"/>
                </a:solidFill>
                <a:latin typeface="Calibri" pitchFamily="34" charset="0"/>
              </a:defRPr>
            </a:lvl1pPr>
            <a:lvl2pPr marL="800100" indent="-342900" eaLnBrk="0" hangingPunct="0">
              <a:spcBef>
                <a:spcPct val="20000"/>
              </a:spcBef>
              <a:buFont typeface="Arial" charset="0"/>
              <a:buChar char="–"/>
              <a:defRPr sz="2400">
                <a:solidFill>
                  <a:schemeClr val="tx1"/>
                </a:solidFill>
                <a:latin typeface="Calibri" pitchFamily="34" charset="0"/>
              </a:defRPr>
            </a:lvl2pPr>
            <a:lvl3pPr marL="1143000" indent="-228600" eaLnBrk="0" hangingPunct="0">
              <a:spcBef>
                <a:spcPct val="20000"/>
              </a:spcBef>
              <a:buFont typeface="Arial" charset="0"/>
              <a:buChar char="•"/>
              <a:defRPr sz="2000">
                <a:solidFill>
                  <a:schemeClr val="tx1"/>
                </a:solidFill>
                <a:latin typeface="Calibri" pitchFamily="34" charset="0"/>
              </a:defRPr>
            </a:lvl3pPr>
            <a:lvl4pPr marL="1600200" indent="-228600" eaLnBrk="0" hangingPunct="0">
              <a:spcBef>
                <a:spcPct val="20000"/>
              </a:spcBef>
              <a:buFont typeface="Arial" charset="0"/>
              <a:buChar char="–"/>
              <a:defRPr>
                <a:solidFill>
                  <a:schemeClr val="tx1"/>
                </a:solidFill>
                <a:latin typeface="Calibri" pitchFamily="34" charset="0"/>
              </a:defRPr>
            </a:lvl4pPr>
            <a:lvl5pPr marL="2057400" indent="-228600" eaLnBrk="0" hangingPunct="0">
              <a:spcBef>
                <a:spcPct val="20000"/>
              </a:spcBef>
              <a:buFont typeface="Courier New" pitchFamily="49" charset="0"/>
              <a:buChar char="o"/>
              <a:defRPr>
                <a:solidFill>
                  <a:schemeClr val="tx1"/>
                </a:solidFill>
                <a:latin typeface="Calibri" pitchFamily="34" charset="0"/>
              </a:defRPr>
            </a:lvl5pPr>
            <a:lvl6pPr marL="25146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6pPr>
            <a:lvl7pPr marL="29718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7pPr>
            <a:lvl8pPr marL="34290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8pPr>
            <a:lvl9pPr marL="38862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9pPr>
          </a:lstStyle>
          <a:p>
            <a:pPr marL="882650" marR="0" lvl="1" indent="-342900" algn="l" defTabSz="914400" rtl="0" eaLnBrk="1" fontAlgn="base" latinLnBrk="0" hangingPunct="1">
              <a:lnSpc>
                <a:spcPct val="80000"/>
              </a:lnSpc>
              <a:spcBef>
                <a:spcPct val="0"/>
              </a:spcBef>
              <a:spcAft>
                <a:spcPts val="1200"/>
              </a:spcAft>
              <a:buClrTx/>
              <a:buSzTx/>
              <a:buFont typeface="Arial" panose="020B0604020202020204" pitchFamily="34" charset="0"/>
              <a:buChar char="•"/>
              <a:tabLst/>
              <a:defRPr/>
            </a:pPr>
            <a:r>
              <a:rPr kumimoji="0" lang="nl-BE" sz="2000" b="1" i="0" u="none" strike="noStrike" kern="1200" cap="none" spc="0" normalizeH="0" baseline="0" noProof="0" dirty="0">
                <a:ln>
                  <a:noFill/>
                </a:ln>
                <a:solidFill>
                  <a:srgbClr val="19335F"/>
                </a:solidFill>
                <a:effectLst/>
                <a:uLnTx/>
                <a:uFillTx/>
                <a:latin typeface="Calibri"/>
                <a:ea typeface="+mn-ea"/>
                <a:cs typeface="Arial" panose="020B0604020202020204" pitchFamily="34" charset="0"/>
              </a:rPr>
              <a:t>Malle</a:t>
            </a:r>
          </a:p>
          <a:p>
            <a:pPr marL="8826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Overstort St. Laurentiuslaan =&gt; project in uitvoering van </a:t>
            </a:r>
            <a:r>
              <a:rPr kumimoji="0" lang="nl-BE" sz="1800" b="0" i="0" u="none" strike="noStrike" kern="1200" cap="none" spc="0" normalizeH="0" baseline="0" noProof="0" dirty="0" err="1">
                <a:ln>
                  <a:noFill/>
                </a:ln>
                <a:solidFill>
                  <a:srgbClr val="19335F"/>
                </a:solidFill>
                <a:effectLst/>
                <a:uLnTx/>
                <a:uFillTx/>
                <a:latin typeface="Calibri" pitchFamily="34" charset="0"/>
                <a:ea typeface="+mn-ea"/>
                <a:cs typeface="Arial" charset="0"/>
              </a:rPr>
              <a:t>Aquafin</a:t>
            </a:r>
            <a:endPar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endParaRPr>
          </a:p>
          <a:p>
            <a:pPr marL="8826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endPar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endParaRPr>
          </a:p>
          <a:p>
            <a:pPr marL="8826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endPar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endParaRPr>
          </a:p>
          <a:p>
            <a:pPr marL="8826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endPar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endParaRPr>
          </a:p>
          <a:p>
            <a:pPr marL="8826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endPar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endParaRPr>
          </a:p>
          <a:p>
            <a:pPr marL="8826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endPar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endParaRPr>
          </a:p>
          <a:p>
            <a:pPr marL="8826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endPar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endParaRPr>
          </a:p>
          <a:p>
            <a:pPr marL="8826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endPar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endParaRPr>
          </a:p>
          <a:p>
            <a:pPr marL="8826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Overstort Bruintjesweg,</a:t>
            </a:r>
            <a:b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b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geen zicht op mogelijke </a:t>
            </a:r>
            <a:b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b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overstort werking</a:t>
            </a:r>
          </a:p>
          <a:p>
            <a:pPr marL="539750" marR="0" lvl="1" indent="0" algn="l" defTabSz="914400" rtl="0" eaLnBrk="1" fontAlgn="base" latinLnBrk="0" hangingPunct="1">
              <a:lnSpc>
                <a:spcPct val="80000"/>
              </a:lnSpc>
              <a:spcBef>
                <a:spcPct val="0"/>
              </a:spcBef>
              <a:spcAft>
                <a:spcPts val="1200"/>
              </a:spcAft>
              <a:buClrTx/>
              <a:buSzTx/>
              <a:buFont typeface="Arial" charset="0"/>
              <a:buNone/>
              <a:tabLst/>
              <a:defRPr/>
            </a:pPr>
            <a:b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br>
            <a:endPar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endParaRPr>
          </a:p>
          <a:p>
            <a:pPr marL="539750" marR="0" lvl="1" indent="0" algn="l" defTabSz="914400" rtl="0" eaLnBrk="1" fontAlgn="base" latinLnBrk="0" hangingPunct="1">
              <a:lnSpc>
                <a:spcPct val="80000"/>
              </a:lnSpc>
              <a:spcBef>
                <a:spcPct val="0"/>
              </a:spcBef>
              <a:spcAft>
                <a:spcPts val="1200"/>
              </a:spcAft>
              <a:buClrTx/>
              <a:buSzTx/>
              <a:buFont typeface="Arial" charset="0"/>
              <a:buNone/>
              <a:tabLst/>
              <a:defRPr/>
            </a:pPr>
            <a:b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br>
            <a:endPar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endParaRPr>
          </a:p>
        </p:txBody>
      </p:sp>
      <p:pic>
        <p:nvPicPr>
          <p:cNvPr id="25604" name="Afbeelding 1">
            <a:extLst>
              <a:ext uri="{FF2B5EF4-FFF2-40B4-BE49-F238E27FC236}">
                <a16:creationId xmlns:a16="http://schemas.microsoft.com/office/drawing/2014/main" id="{E136EB34-AC94-40EA-8D0E-D366331592C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1628775"/>
            <a:ext cx="5508625"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Afbeelding 6">
            <a:extLst>
              <a:ext uri="{FF2B5EF4-FFF2-40B4-BE49-F238E27FC236}">
                <a16:creationId xmlns:a16="http://schemas.microsoft.com/office/drawing/2014/main" id="{1F7674D0-73EA-46D7-80C1-DFF435337BD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51275" y="3970338"/>
            <a:ext cx="4141788" cy="214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14674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el 1">
            <a:extLst>
              <a:ext uri="{FF2B5EF4-FFF2-40B4-BE49-F238E27FC236}">
                <a16:creationId xmlns:a16="http://schemas.microsoft.com/office/drawing/2014/main" id="{BE346E5B-119D-4067-8E1F-BB5B5D992DA4}"/>
              </a:ext>
            </a:extLst>
          </p:cNvPr>
          <p:cNvSpPr txBox="1">
            <a:spLocks/>
          </p:cNvSpPr>
          <p:nvPr/>
        </p:nvSpPr>
        <p:spPr bwMode="auto">
          <a:xfrm>
            <a:off x="-287338" y="115888"/>
            <a:ext cx="8747126"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36000" bIns="36000" anchor="b"/>
          <a:lstStyle>
            <a:lvl1pPr>
              <a:spcBef>
                <a:spcPct val="20000"/>
              </a:spcBef>
              <a:buClr>
                <a:schemeClr val="bg2"/>
              </a:buClr>
              <a:buFont typeface="Arial" panose="020B0604020202020204" pitchFamily="34" charset="0"/>
              <a:buChar char="•"/>
              <a:defRPr sz="2800">
                <a:solidFill>
                  <a:schemeClr val="tx1"/>
                </a:solidFill>
                <a:latin typeface="Calibri" panose="020F0502020204030204" pitchFamily="34" charset="0"/>
              </a:defRPr>
            </a:lvl1pPr>
            <a:lvl2pPr marL="623888" indent="-265113">
              <a:spcBef>
                <a:spcPct val="20000"/>
              </a:spcBef>
              <a:buFont typeface="Arial" panose="020B0604020202020204" pitchFamily="34" charset="0"/>
              <a:buChar char="–"/>
              <a:defRPr sz="2400">
                <a:solidFill>
                  <a:schemeClr val="tx1"/>
                </a:solidFill>
                <a:latin typeface="Calibri" panose="020F0502020204030204" pitchFamily="34" charset="0"/>
              </a:defRPr>
            </a:lvl2pPr>
            <a:lvl3pPr marL="982663" indent="-265113">
              <a:spcBef>
                <a:spcPct val="20000"/>
              </a:spcBef>
              <a:buFont typeface="Arial" panose="020B0604020202020204" pitchFamily="34" charset="0"/>
              <a:buChar char="•"/>
              <a:defRPr sz="2000">
                <a:solidFill>
                  <a:schemeClr val="tx1"/>
                </a:solidFill>
                <a:latin typeface="Calibri" panose="020F0502020204030204" pitchFamily="34" charset="0"/>
              </a:defRPr>
            </a:lvl3pPr>
            <a:lvl4pPr marL="1255713" indent="-273050">
              <a:spcBef>
                <a:spcPct val="20000"/>
              </a:spcBef>
              <a:buFont typeface="Arial" panose="020B0604020202020204" pitchFamily="34" charset="0"/>
              <a:buChar char="–"/>
              <a:defRPr>
                <a:solidFill>
                  <a:schemeClr val="tx1"/>
                </a:solidFill>
                <a:latin typeface="Calibri" panose="020F0502020204030204" pitchFamily="34" charset="0"/>
              </a:defRPr>
            </a:lvl4pPr>
            <a:lvl5pPr marL="1614488" indent="-273050">
              <a:spcBef>
                <a:spcPct val="20000"/>
              </a:spcBef>
              <a:buFont typeface="Courier New" panose="02070309020205020404" pitchFamily="49" charset="0"/>
              <a:buChar char="o"/>
              <a:defRPr>
                <a:solidFill>
                  <a:schemeClr val="tx1"/>
                </a:solidFill>
                <a:latin typeface="Calibri" panose="020F0502020204030204" pitchFamily="34" charset="0"/>
              </a:defRPr>
            </a:lvl5pPr>
            <a:lvl6pPr marL="20716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6pPr>
            <a:lvl7pPr marL="25288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7pPr>
            <a:lvl8pPr marL="29860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8pPr>
            <a:lvl9pPr marL="34432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9pPr>
          </a:lstStyle>
          <a:p>
            <a:pPr marL="358775" marR="0" lvl="1" indent="0" algn="l" defTabSz="914400" rtl="0" eaLnBrk="1" fontAlgn="base" latinLnBrk="0" hangingPunct="1">
              <a:lnSpc>
                <a:spcPct val="80000"/>
              </a:lnSpc>
              <a:spcBef>
                <a:spcPct val="0"/>
              </a:spcBef>
              <a:spcAft>
                <a:spcPct val="0"/>
              </a:spcAft>
              <a:buClrTx/>
              <a:buSzTx/>
              <a:buFont typeface="Arial" panose="020B0604020202020204" pitchFamily="34" charset="0"/>
              <a:buNone/>
              <a:tabLst/>
              <a:defRPr/>
            </a:pPr>
            <a:r>
              <a:rPr kumimoji="0" lang="nl-BE" sz="2700" b="1" i="0" u="none" strike="noStrike" kern="1200" cap="none" spc="0" normalizeH="0" baseline="0" noProof="0" dirty="0">
                <a:ln>
                  <a:noFill/>
                </a:ln>
                <a:solidFill>
                  <a:srgbClr val="1E75AF"/>
                </a:solidFill>
                <a:effectLst/>
                <a:uLnTx/>
                <a:uFillTx/>
                <a:latin typeface="Calibri"/>
                <a:ea typeface="+mn-ea"/>
                <a:cs typeface="Arial" panose="020B0604020202020204" pitchFamily="34" charset="0"/>
              </a:rPr>
              <a:t>Welke knelpunten/overstorten zijn er aanwezig in het gebied?</a:t>
            </a:r>
          </a:p>
        </p:txBody>
      </p:sp>
      <p:sp>
        <p:nvSpPr>
          <p:cNvPr id="3" name="Rectangle 27">
            <a:extLst>
              <a:ext uri="{FF2B5EF4-FFF2-40B4-BE49-F238E27FC236}">
                <a16:creationId xmlns:a16="http://schemas.microsoft.com/office/drawing/2014/main" id="{A0D2288A-E96C-463B-8BC5-EDC2CF41B44B}"/>
              </a:ext>
            </a:extLst>
          </p:cNvPr>
          <p:cNvSpPr txBox="1">
            <a:spLocks noChangeArrowheads="1"/>
          </p:cNvSpPr>
          <p:nvPr/>
        </p:nvSpPr>
        <p:spPr bwMode="auto">
          <a:xfrm>
            <a:off x="11113" y="836613"/>
            <a:ext cx="9144000"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chemeClr val="bg2"/>
              </a:buClr>
              <a:buFont typeface="Arial" charset="0"/>
              <a:buChar char="•"/>
              <a:defRPr sz="2800">
                <a:solidFill>
                  <a:schemeClr val="tx1"/>
                </a:solidFill>
                <a:latin typeface="Calibri" pitchFamily="34" charset="0"/>
              </a:defRPr>
            </a:lvl1pPr>
            <a:lvl2pPr marL="800100" indent="-342900" eaLnBrk="0" hangingPunct="0">
              <a:spcBef>
                <a:spcPct val="20000"/>
              </a:spcBef>
              <a:buFont typeface="Arial" charset="0"/>
              <a:buChar char="–"/>
              <a:defRPr sz="2400">
                <a:solidFill>
                  <a:schemeClr val="tx1"/>
                </a:solidFill>
                <a:latin typeface="Calibri" pitchFamily="34" charset="0"/>
              </a:defRPr>
            </a:lvl2pPr>
            <a:lvl3pPr marL="1143000" indent="-228600" eaLnBrk="0" hangingPunct="0">
              <a:spcBef>
                <a:spcPct val="20000"/>
              </a:spcBef>
              <a:buFont typeface="Arial" charset="0"/>
              <a:buChar char="•"/>
              <a:defRPr sz="2000">
                <a:solidFill>
                  <a:schemeClr val="tx1"/>
                </a:solidFill>
                <a:latin typeface="Calibri" pitchFamily="34" charset="0"/>
              </a:defRPr>
            </a:lvl3pPr>
            <a:lvl4pPr marL="1600200" indent="-228600" eaLnBrk="0" hangingPunct="0">
              <a:spcBef>
                <a:spcPct val="20000"/>
              </a:spcBef>
              <a:buFont typeface="Arial" charset="0"/>
              <a:buChar char="–"/>
              <a:defRPr>
                <a:solidFill>
                  <a:schemeClr val="tx1"/>
                </a:solidFill>
                <a:latin typeface="Calibri" pitchFamily="34" charset="0"/>
              </a:defRPr>
            </a:lvl4pPr>
            <a:lvl5pPr marL="2057400" indent="-228600" eaLnBrk="0" hangingPunct="0">
              <a:spcBef>
                <a:spcPct val="20000"/>
              </a:spcBef>
              <a:buFont typeface="Courier New" pitchFamily="49" charset="0"/>
              <a:buChar char="o"/>
              <a:defRPr>
                <a:solidFill>
                  <a:schemeClr val="tx1"/>
                </a:solidFill>
                <a:latin typeface="Calibri" pitchFamily="34" charset="0"/>
              </a:defRPr>
            </a:lvl5pPr>
            <a:lvl6pPr marL="25146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6pPr>
            <a:lvl7pPr marL="29718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7pPr>
            <a:lvl8pPr marL="34290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8pPr>
            <a:lvl9pPr marL="38862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9pPr>
          </a:lstStyle>
          <a:p>
            <a:pPr marL="882650" marR="0" lvl="1" indent="-342900" algn="l" defTabSz="914400" rtl="0" eaLnBrk="1" fontAlgn="base" latinLnBrk="0" hangingPunct="1">
              <a:lnSpc>
                <a:spcPct val="80000"/>
              </a:lnSpc>
              <a:spcBef>
                <a:spcPct val="0"/>
              </a:spcBef>
              <a:spcAft>
                <a:spcPts val="1200"/>
              </a:spcAft>
              <a:buClrTx/>
              <a:buSzTx/>
              <a:buFont typeface="Arial" panose="020B0604020202020204" pitchFamily="34" charset="0"/>
              <a:buChar char="•"/>
              <a:tabLst/>
              <a:defRPr/>
            </a:pPr>
            <a:r>
              <a:rPr kumimoji="0" lang="nl-BE" sz="2000" b="1" i="0" u="none" strike="noStrike" kern="1200" cap="none" spc="0" normalizeH="0" baseline="0" noProof="0" dirty="0">
                <a:ln>
                  <a:noFill/>
                </a:ln>
                <a:solidFill>
                  <a:srgbClr val="19335F"/>
                </a:solidFill>
                <a:effectLst/>
                <a:uLnTx/>
                <a:uFillTx/>
                <a:latin typeface="Calibri"/>
                <a:ea typeface="+mn-ea"/>
                <a:cs typeface="Arial" panose="020B0604020202020204" pitchFamily="34" charset="0"/>
              </a:rPr>
              <a:t>Malle</a:t>
            </a:r>
          </a:p>
          <a:p>
            <a:pPr marL="8826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Vervuiling vanuit industriezone </a:t>
            </a:r>
            <a:b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b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=&gt; project </a:t>
            </a:r>
            <a:r>
              <a:rPr kumimoji="0" lang="nl-BE" sz="1800" b="0" i="0" u="none" strike="noStrike" kern="1200" cap="none" spc="0" normalizeH="0" baseline="0" noProof="0" dirty="0" err="1">
                <a:ln>
                  <a:noFill/>
                </a:ln>
                <a:solidFill>
                  <a:srgbClr val="19335F"/>
                </a:solidFill>
                <a:effectLst/>
                <a:uLnTx/>
                <a:uFillTx/>
                <a:latin typeface="Calibri" pitchFamily="34" charset="0"/>
                <a:ea typeface="+mn-ea"/>
                <a:cs typeface="Arial" charset="0"/>
              </a:rPr>
              <a:t>Aquafin</a:t>
            </a: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 en Pidpa in uitvoering</a:t>
            </a:r>
          </a:p>
          <a:p>
            <a:pPr marL="8826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Rechtstreekse lozing van vuilwater via lokaal </a:t>
            </a:r>
            <a:b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b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grachtenstelsel in de waterloop Groot Schijn.</a:t>
            </a:r>
            <a:b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b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Project opgedragen 2017 kwartaal 2</a:t>
            </a:r>
            <a:b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br>
            <a:endPar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endParaRPr>
          </a:p>
          <a:p>
            <a:pPr marL="539750" marR="0" lvl="1" indent="0" algn="l" defTabSz="914400" rtl="0" eaLnBrk="1" fontAlgn="base" latinLnBrk="0" hangingPunct="1">
              <a:lnSpc>
                <a:spcPct val="80000"/>
              </a:lnSpc>
              <a:spcBef>
                <a:spcPct val="0"/>
              </a:spcBef>
              <a:spcAft>
                <a:spcPts val="1200"/>
              </a:spcAft>
              <a:buClrTx/>
              <a:buSzTx/>
              <a:buFont typeface="Arial" charset="0"/>
              <a:buNone/>
              <a:tabLst/>
              <a:defRPr/>
            </a:pPr>
            <a:b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br>
            <a:endPar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endParaRPr>
          </a:p>
        </p:txBody>
      </p:sp>
      <p:pic>
        <p:nvPicPr>
          <p:cNvPr id="26628" name="Afbeelding 5">
            <a:extLst>
              <a:ext uri="{FF2B5EF4-FFF2-40B4-BE49-F238E27FC236}">
                <a16:creationId xmlns:a16="http://schemas.microsoft.com/office/drawing/2014/main" id="{114BFA0D-C619-4E27-8E90-880633C5DBA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68938" y="1052513"/>
            <a:ext cx="2990850" cy="347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Afbeelding 4">
            <a:extLst>
              <a:ext uri="{FF2B5EF4-FFF2-40B4-BE49-F238E27FC236}">
                <a16:creationId xmlns:a16="http://schemas.microsoft.com/office/drawing/2014/main" id="{6300A62D-548C-4866-B9C4-4BAACA8B879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9163" y="2693988"/>
            <a:ext cx="2982912"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Rechte verbindingslijn met pijl 7">
            <a:extLst>
              <a:ext uri="{FF2B5EF4-FFF2-40B4-BE49-F238E27FC236}">
                <a16:creationId xmlns:a16="http://schemas.microsoft.com/office/drawing/2014/main" id="{72F8A23B-341E-4AE9-8810-28D1B6F6A626}"/>
              </a:ext>
            </a:extLst>
          </p:cNvPr>
          <p:cNvCxnSpPr/>
          <p:nvPr/>
        </p:nvCxnSpPr>
        <p:spPr>
          <a:xfrm>
            <a:off x="4859338" y="1414463"/>
            <a:ext cx="720725" cy="14287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1" name="Rechte verbindingslijn met pijl 10">
            <a:extLst>
              <a:ext uri="{FF2B5EF4-FFF2-40B4-BE49-F238E27FC236}">
                <a16:creationId xmlns:a16="http://schemas.microsoft.com/office/drawing/2014/main" id="{7BFF177D-3031-4B0C-A503-32DCB2E6746E}"/>
              </a:ext>
            </a:extLst>
          </p:cNvPr>
          <p:cNvCxnSpPr/>
          <p:nvPr/>
        </p:nvCxnSpPr>
        <p:spPr>
          <a:xfrm flipH="1">
            <a:off x="3563938" y="2593975"/>
            <a:ext cx="338137" cy="47466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33015080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el 1">
            <a:extLst>
              <a:ext uri="{FF2B5EF4-FFF2-40B4-BE49-F238E27FC236}">
                <a16:creationId xmlns:a16="http://schemas.microsoft.com/office/drawing/2014/main" id="{01966B85-15D4-4607-AA91-457DB8FB746E}"/>
              </a:ext>
            </a:extLst>
          </p:cNvPr>
          <p:cNvSpPr txBox="1">
            <a:spLocks/>
          </p:cNvSpPr>
          <p:nvPr/>
        </p:nvSpPr>
        <p:spPr bwMode="auto">
          <a:xfrm>
            <a:off x="-287338" y="115888"/>
            <a:ext cx="8747126"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36000" bIns="36000" anchor="b"/>
          <a:lstStyle>
            <a:lvl1pPr>
              <a:spcBef>
                <a:spcPct val="20000"/>
              </a:spcBef>
              <a:buClr>
                <a:schemeClr val="bg2"/>
              </a:buClr>
              <a:buFont typeface="Arial" panose="020B0604020202020204" pitchFamily="34" charset="0"/>
              <a:buChar char="•"/>
              <a:defRPr sz="2800">
                <a:solidFill>
                  <a:schemeClr val="tx1"/>
                </a:solidFill>
                <a:latin typeface="Calibri" panose="020F0502020204030204" pitchFamily="34" charset="0"/>
              </a:defRPr>
            </a:lvl1pPr>
            <a:lvl2pPr marL="623888" indent="-265113">
              <a:spcBef>
                <a:spcPct val="20000"/>
              </a:spcBef>
              <a:buFont typeface="Arial" panose="020B0604020202020204" pitchFamily="34" charset="0"/>
              <a:buChar char="–"/>
              <a:defRPr sz="2400">
                <a:solidFill>
                  <a:schemeClr val="tx1"/>
                </a:solidFill>
                <a:latin typeface="Calibri" panose="020F0502020204030204" pitchFamily="34" charset="0"/>
              </a:defRPr>
            </a:lvl2pPr>
            <a:lvl3pPr marL="982663" indent="-265113">
              <a:spcBef>
                <a:spcPct val="20000"/>
              </a:spcBef>
              <a:buFont typeface="Arial" panose="020B0604020202020204" pitchFamily="34" charset="0"/>
              <a:buChar char="•"/>
              <a:defRPr sz="2000">
                <a:solidFill>
                  <a:schemeClr val="tx1"/>
                </a:solidFill>
                <a:latin typeface="Calibri" panose="020F0502020204030204" pitchFamily="34" charset="0"/>
              </a:defRPr>
            </a:lvl3pPr>
            <a:lvl4pPr marL="1255713" indent="-273050">
              <a:spcBef>
                <a:spcPct val="20000"/>
              </a:spcBef>
              <a:buFont typeface="Arial" panose="020B0604020202020204" pitchFamily="34" charset="0"/>
              <a:buChar char="–"/>
              <a:defRPr>
                <a:solidFill>
                  <a:schemeClr val="tx1"/>
                </a:solidFill>
                <a:latin typeface="Calibri" panose="020F0502020204030204" pitchFamily="34" charset="0"/>
              </a:defRPr>
            </a:lvl4pPr>
            <a:lvl5pPr marL="1614488" indent="-273050">
              <a:spcBef>
                <a:spcPct val="20000"/>
              </a:spcBef>
              <a:buFont typeface="Courier New" panose="02070309020205020404" pitchFamily="49" charset="0"/>
              <a:buChar char="o"/>
              <a:defRPr>
                <a:solidFill>
                  <a:schemeClr val="tx1"/>
                </a:solidFill>
                <a:latin typeface="Calibri" panose="020F0502020204030204" pitchFamily="34" charset="0"/>
              </a:defRPr>
            </a:lvl5pPr>
            <a:lvl6pPr marL="20716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6pPr>
            <a:lvl7pPr marL="25288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7pPr>
            <a:lvl8pPr marL="29860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8pPr>
            <a:lvl9pPr marL="34432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9pPr>
          </a:lstStyle>
          <a:p>
            <a:pPr marL="358775" marR="0" lvl="1" indent="0" algn="l" defTabSz="914400" rtl="0" eaLnBrk="1" fontAlgn="base" latinLnBrk="0" hangingPunct="1">
              <a:lnSpc>
                <a:spcPct val="80000"/>
              </a:lnSpc>
              <a:spcBef>
                <a:spcPct val="0"/>
              </a:spcBef>
              <a:spcAft>
                <a:spcPct val="0"/>
              </a:spcAft>
              <a:buClrTx/>
              <a:buSzTx/>
              <a:buFont typeface="Arial" panose="020B0604020202020204" pitchFamily="34" charset="0"/>
              <a:buNone/>
              <a:tabLst/>
              <a:defRPr/>
            </a:pPr>
            <a:r>
              <a:rPr kumimoji="0" lang="nl-BE" sz="2700" b="1" i="0" u="none" strike="noStrike" kern="1200" cap="none" spc="0" normalizeH="0" baseline="0" noProof="0" dirty="0">
                <a:ln>
                  <a:noFill/>
                </a:ln>
                <a:solidFill>
                  <a:srgbClr val="1E75AF"/>
                </a:solidFill>
                <a:effectLst/>
                <a:uLnTx/>
                <a:uFillTx/>
                <a:latin typeface="Calibri"/>
                <a:ea typeface="+mn-ea"/>
                <a:cs typeface="Arial" panose="020B0604020202020204" pitchFamily="34" charset="0"/>
              </a:rPr>
              <a:t>Welke knelpunten/overstorten zijn er aanwezig in het gebied?</a:t>
            </a:r>
          </a:p>
        </p:txBody>
      </p:sp>
      <p:sp>
        <p:nvSpPr>
          <p:cNvPr id="3" name="Rectangle 27">
            <a:extLst>
              <a:ext uri="{FF2B5EF4-FFF2-40B4-BE49-F238E27FC236}">
                <a16:creationId xmlns:a16="http://schemas.microsoft.com/office/drawing/2014/main" id="{2C9AF1C0-AA0A-4AF9-8227-5F9CCB488D68}"/>
              </a:ext>
            </a:extLst>
          </p:cNvPr>
          <p:cNvSpPr txBox="1">
            <a:spLocks noChangeArrowheads="1"/>
          </p:cNvSpPr>
          <p:nvPr/>
        </p:nvSpPr>
        <p:spPr bwMode="auto">
          <a:xfrm>
            <a:off x="11113" y="836613"/>
            <a:ext cx="9144000"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chemeClr val="bg2"/>
              </a:buClr>
              <a:buFont typeface="Arial" charset="0"/>
              <a:buChar char="•"/>
              <a:defRPr sz="2800">
                <a:solidFill>
                  <a:schemeClr val="tx1"/>
                </a:solidFill>
                <a:latin typeface="Calibri" pitchFamily="34" charset="0"/>
              </a:defRPr>
            </a:lvl1pPr>
            <a:lvl2pPr marL="800100" indent="-342900" eaLnBrk="0" hangingPunct="0">
              <a:spcBef>
                <a:spcPct val="20000"/>
              </a:spcBef>
              <a:buFont typeface="Arial" charset="0"/>
              <a:buChar char="–"/>
              <a:defRPr sz="2400">
                <a:solidFill>
                  <a:schemeClr val="tx1"/>
                </a:solidFill>
                <a:latin typeface="Calibri" pitchFamily="34" charset="0"/>
              </a:defRPr>
            </a:lvl2pPr>
            <a:lvl3pPr marL="1143000" indent="-228600" eaLnBrk="0" hangingPunct="0">
              <a:spcBef>
                <a:spcPct val="20000"/>
              </a:spcBef>
              <a:buFont typeface="Arial" charset="0"/>
              <a:buChar char="•"/>
              <a:defRPr sz="2000">
                <a:solidFill>
                  <a:schemeClr val="tx1"/>
                </a:solidFill>
                <a:latin typeface="Calibri" pitchFamily="34" charset="0"/>
              </a:defRPr>
            </a:lvl3pPr>
            <a:lvl4pPr marL="1600200" indent="-228600" eaLnBrk="0" hangingPunct="0">
              <a:spcBef>
                <a:spcPct val="20000"/>
              </a:spcBef>
              <a:buFont typeface="Arial" charset="0"/>
              <a:buChar char="–"/>
              <a:defRPr>
                <a:solidFill>
                  <a:schemeClr val="tx1"/>
                </a:solidFill>
                <a:latin typeface="Calibri" pitchFamily="34" charset="0"/>
              </a:defRPr>
            </a:lvl4pPr>
            <a:lvl5pPr marL="2057400" indent="-228600" eaLnBrk="0" hangingPunct="0">
              <a:spcBef>
                <a:spcPct val="20000"/>
              </a:spcBef>
              <a:buFont typeface="Courier New" pitchFamily="49" charset="0"/>
              <a:buChar char="o"/>
              <a:defRPr>
                <a:solidFill>
                  <a:schemeClr val="tx1"/>
                </a:solidFill>
                <a:latin typeface="Calibri" pitchFamily="34" charset="0"/>
              </a:defRPr>
            </a:lvl5pPr>
            <a:lvl6pPr marL="25146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6pPr>
            <a:lvl7pPr marL="29718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7pPr>
            <a:lvl8pPr marL="34290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8pPr>
            <a:lvl9pPr marL="38862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9pPr>
          </a:lstStyle>
          <a:p>
            <a:pPr marL="882650" marR="0" lvl="1" indent="-342900" algn="l" defTabSz="914400" rtl="0" eaLnBrk="1" fontAlgn="base" latinLnBrk="0" hangingPunct="1">
              <a:lnSpc>
                <a:spcPct val="80000"/>
              </a:lnSpc>
              <a:spcBef>
                <a:spcPct val="0"/>
              </a:spcBef>
              <a:spcAft>
                <a:spcPts val="1200"/>
              </a:spcAft>
              <a:buClrTx/>
              <a:buSzTx/>
              <a:buFont typeface="Arial" panose="020B0604020202020204" pitchFamily="34" charset="0"/>
              <a:buChar char="•"/>
              <a:tabLst/>
              <a:defRPr/>
            </a:pPr>
            <a:r>
              <a:rPr kumimoji="0" lang="nl-BE" sz="2000" b="1" i="0" u="none" strike="noStrike" kern="1200" cap="none" spc="0" normalizeH="0" baseline="0" noProof="0" dirty="0">
                <a:ln>
                  <a:noFill/>
                </a:ln>
                <a:solidFill>
                  <a:srgbClr val="19335F"/>
                </a:solidFill>
                <a:effectLst/>
                <a:uLnTx/>
                <a:uFillTx/>
                <a:latin typeface="Calibri"/>
                <a:ea typeface="+mn-ea"/>
                <a:cs typeface="Arial" panose="020B0604020202020204" pitchFamily="34" charset="0"/>
              </a:rPr>
              <a:t>Malle</a:t>
            </a:r>
          </a:p>
          <a:p>
            <a:pPr marL="8826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Rechtstreekse lozing van vuilwater via lokaal </a:t>
            </a:r>
            <a:b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b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grachtenstelsel in de waterloop Groot Schijn.</a:t>
            </a:r>
            <a:b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br>
            <a:b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b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Bestaande Riolering loost in gracht Mostheuvellaan</a:t>
            </a:r>
            <a:b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b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-&gt; overnamepunt, </a:t>
            </a:r>
            <a:r>
              <a:rPr kumimoji="0" lang="nl-BE" sz="1800" b="0" i="0" u="none" strike="noStrike" kern="1200" cap="none" spc="0" normalizeH="0" baseline="0" noProof="0" dirty="0" err="1">
                <a:ln>
                  <a:noFill/>
                </a:ln>
                <a:solidFill>
                  <a:srgbClr val="19335F"/>
                </a:solidFill>
                <a:effectLst/>
                <a:uLnTx/>
                <a:uFillTx/>
                <a:latin typeface="Calibri" pitchFamily="34" charset="0"/>
                <a:ea typeface="+mn-ea"/>
                <a:cs typeface="Arial" charset="0"/>
              </a:rPr>
              <a:t>Aquafin</a:t>
            </a: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 collector aan te leggen.</a:t>
            </a:r>
          </a:p>
          <a:p>
            <a:pPr marL="8826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endPar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endParaRPr>
          </a:p>
          <a:p>
            <a:pPr marL="8826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endPar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endParaRPr>
          </a:p>
          <a:p>
            <a:pPr marL="8826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endPar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endParaRPr>
          </a:p>
          <a:p>
            <a:pPr marL="8826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endPar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endParaRPr>
          </a:p>
          <a:p>
            <a:pPr marL="8826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endPar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endParaRPr>
          </a:p>
          <a:p>
            <a:pPr marL="8826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endPar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endParaRPr>
          </a:p>
          <a:p>
            <a:pPr marL="8826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endPar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endParaRPr>
          </a:p>
          <a:p>
            <a:pPr marL="539750" marR="0" lvl="1" indent="0" algn="l" defTabSz="914400" rtl="0" eaLnBrk="1" fontAlgn="base" latinLnBrk="0" hangingPunct="1">
              <a:lnSpc>
                <a:spcPct val="80000"/>
              </a:lnSpc>
              <a:spcBef>
                <a:spcPct val="0"/>
              </a:spcBef>
              <a:spcAft>
                <a:spcPts val="1200"/>
              </a:spcAft>
              <a:buClrTx/>
              <a:buSzTx/>
              <a:buFont typeface="Arial" charset="0"/>
              <a:buNone/>
              <a:tabLst/>
              <a:defRPr/>
            </a:pP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Actie in te plannen door Pidpa =&gt;Projectfiche in te dienen stroomopwaarts gedeelte</a:t>
            </a:r>
            <a:b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br>
            <a:endPar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endParaRPr>
          </a:p>
          <a:p>
            <a:pPr marL="539750" marR="0" lvl="1" indent="0" algn="l" defTabSz="914400" rtl="0" eaLnBrk="1" fontAlgn="base" latinLnBrk="0" hangingPunct="1">
              <a:lnSpc>
                <a:spcPct val="80000"/>
              </a:lnSpc>
              <a:spcBef>
                <a:spcPct val="0"/>
              </a:spcBef>
              <a:spcAft>
                <a:spcPts val="1200"/>
              </a:spcAft>
              <a:buClrTx/>
              <a:buSzTx/>
              <a:buFont typeface="Arial" charset="0"/>
              <a:buNone/>
              <a:tabLst/>
              <a:defRPr/>
            </a:pPr>
            <a:b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br>
            <a:endPar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endParaRPr>
          </a:p>
        </p:txBody>
      </p:sp>
      <p:pic>
        <p:nvPicPr>
          <p:cNvPr id="27652" name="Afbeelding 3">
            <a:extLst>
              <a:ext uri="{FF2B5EF4-FFF2-40B4-BE49-F238E27FC236}">
                <a16:creationId xmlns:a16="http://schemas.microsoft.com/office/drawing/2014/main" id="{BA32AB97-604C-4624-9AD1-FCB7D3292C1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5288" y="2570163"/>
            <a:ext cx="7551737"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927499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el 1">
            <a:extLst>
              <a:ext uri="{FF2B5EF4-FFF2-40B4-BE49-F238E27FC236}">
                <a16:creationId xmlns:a16="http://schemas.microsoft.com/office/drawing/2014/main" id="{7721928A-15F0-432B-BFFB-B6AA26E5EB06}"/>
              </a:ext>
            </a:extLst>
          </p:cNvPr>
          <p:cNvSpPr txBox="1">
            <a:spLocks/>
          </p:cNvSpPr>
          <p:nvPr/>
        </p:nvSpPr>
        <p:spPr bwMode="auto">
          <a:xfrm>
            <a:off x="-287338" y="115888"/>
            <a:ext cx="8747126"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36000" bIns="36000" anchor="b"/>
          <a:lstStyle>
            <a:lvl1pPr>
              <a:spcBef>
                <a:spcPct val="20000"/>
              </a:spcBef>
              <a:buClr>
                <a:schemeClr val="bg2"/>
              </a:buClr>
              <a:buFont typeface="Arial" panose="020B0604020202020204" pitchFamily="34" charset="0"/>
              <a:buChar char="•"/>
              <a:defRPr sz="2800">
                <a:solidFill>
                  <a:schemeClr val="tx1"/>
                </a:solidFill>
                <a:latin typeface="Calibri" panose="020F0502020204030204" pitchFamily="34" charset="0"/>
              </a:defRPr>
            </a:lvl1pPr>
            <a:lvl2pPr marL="623888" indent="-265113">
              <a:spcBef>
                <a:spcPct val="20000"/>
              </a:spcBef>
              <a:buFont typeface="Arial" panose="020B0604020202020204" pitchFamily="34" charset="0"/>
              <a:buChar char="–"/>
              <a:defRPr sz="2400">
                <a:solidFill>
                  <a:schemeClr val="tx1"/>
                </a:solidFill>
                <a:latin typeface="Calibri" panose="020F0502020204030204" pitchFamily="34" charset="0"/>
              </a:defRPr>
            </a:lvl2pPr>
            <a:lvl3pPr marL="982663" indent="-265113">
              <a:spcBef>
                <a:spcPct val="20000"/>
              </a:spcBef>
              <a:buFont typeface="Arial" panose="020B0604020202020204" pitchFamily="34" charset="0"/>
              <a:buChar char="•"/>
              <a:defRPr sz="2000">
                <a:solidFill>
                  <a:schemeClr val="tx1"/>
                </a:solidFill>
                <a:latin typeface="Calibri" panose="020F0502020204030204" pitchFamily="34" charset="0"/>
              </a:defRPr>
            </a:lvl3pPr>
            <a:lvl4pPr marL="1255713" indent="-273050">
              <a:spcBef>
                <a:spcPct val="20000"/>
              </a:spcBef>
              <a:buFont typeface="Arial" panose="020B0604020202020204" pitchFamily="34" charset="0"/>
              <a:buChar char="–"/>
              <a:defRPr>
                <a:solidFill>
                  <a:schemeClr val="tx1"/>
                </a:solidFill>
                <a:latin typeface="Calibri" panose="020F0502020204030204" pitchFamily="34" charset="0"/>
              </a:defRPr>
            </a:lvl4pPr>
            <a:lvl5pPr marL="1614488" indent="-273050">
              <a:spcBef>
                <a:spcPct val="20000"/>
              </a:spcBef>
              <a:buFont typeface="Courier New" panose="02070309020205020404" pitchFamily="49" charset="0"/>
              <a:buChar char="o"/>
              <a:defRPr>
                <a:solidFill>
                  <a:schemeClr val="tx1"/>
                </a:solidFill>
                <a:latin typeface="Calibri" panose="020F0502020204030204" pitchFamily="34" charset="0"/>
              </a:defRPr>
            </a:lvl5pPr>
            <a:lvl6pPr marL="20716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6pPr>
            <a:lvl7pPr marL="25288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7pPr>
            <a:lvl8pPr marL="29860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8pPr>
            <a:lvl9pPr marL="34432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9pPr>
          </a:lstStyle>
          <a:p>
            <a:pPr marL="358775" marR="0" lvl="1" indent="0" algn="l" defTabSz="914400" rtl="0" eaLnBrk="1" fontAlgn="base" latinLnBrk="0" hangingPunct="1">
              <a:lnSpc>
                <a:spcPct val="80000"/>
              </a:lnSpc>
              <a:spcBef>
                <a:spcPct val="0"/>
              </a:spcBef>
              <a:spcAft>
                <a:spcPct val="0"/>
              </a:spcAft>
              <a:buClrTx/>
              <a:buSzTx/>
              <a:buFont typeface="Arial" panose="020B0604020202020204" pitchFamily="34" charset="0"/>
              <a:buNone/>
              <a:tabLst/>
              <a:defRPr/>
            </a:pPr>
            <a:r>
              <a:rPr kumimoji="0" lang="nl-BE" sz="2700" b="1" i="0" u="none" strike="noStrike" kern="1200" cap="none" spc="0" normalizeH="0" baseline="0" noProof="0" dirty="0">
                <a:ln>
                  <a:noFill/>
                </a:ln>
                <a:solidFill>
                  <a:srgbClr val="1E75AF"/>
                </a:solidFill>
                <a:effectLst/>
                <a:uLnTx/>
                <a:uFillTx/>
                <a:latin typeface="Calibri"/>
                <a:ea typeface="+mn-ea"/>
                <a:cs typeface="Arial" panose="020B0604020202020204" pitchFamily="34" charset="0"/>
              </a:rPr>
              <a:t>Welke knelpunten/overstorten zijn er aanwezig in het gebied?</a:t>
            </a:r>
          </a:p>
        </p:txBody>
      </p:sp>
      <p:sp>
        <p:nvSpPr>
          <p:cNvPr id="3" name="Rectangle 27">
            <a:extLst>
              <a:ext uri="{FF2B5EF4-FFF2-40B4-BE49-F238E27FC236}">
                <a16:creationId xmlns:a16="http://schemas.microsoft.com/office/drawing/2014/main" id="{EB06D91D-4A9B-407A-A844-BC5496C9C721}"/>
              </a:ext>
            </a:extLst>
          </p:cNvPr>
          <p:cNvSpPr txBox="1">
            <a:spLocks noChangeArrowheads="1"/>
          </p:cNvSpPr>
          <p:nvPr/>
        </p:nvSpPr>
        <p:spPr bwMode="auto">
          <a:xfrm>
            <a:off x="0" y="836613"/>
            <a:ext cx="9144000"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chemeClr val="bg2"/>
              </a:buClr>
              <a:buFont typeface="Arial" charset="0"/>
              <a:buChar char="•"/>
              <a:defRPr sz="2800">
                <a:solidFill>
                  <a:schemeClr val="tx1"/>
                </a:solidFill>
                <a:latin typeface="Calibri" pitchFamily="34" charset="0"/>
              </a:defRPr>
            </a:lvl1pPr>
            <a:lvl2pPr marL="800100" indent="-342900" eaLnBrk="0" hangingPunct="0">
              <a:spcBef>
                <a:spcPct val="20000"/>
              </a:spcBef>
              <a:buFont typeface="Arial" charset="0"/>
              <a:buChar char="–"/>
              <a:defRPr sz="2400">
                <a:solidFill>
                  <a:schemeClr val="tx1"/>
                </a:solidFill>
                <a:latin typeface="Calibri" pitchFamily="34" charset="0"/>
              </a:defRPr>
            </a:lvl2pPr>
            <a:lvl3pPr marL="1143000" indent="-228600" eaLnBrk="0" hangingPunct="0">
              <a:spcBef>
                <a:spcPct val="20000"/>
              </a:spcBef>
              <a:buFont typeface="Arial" charset="0"/>
              <a:buChar char="•"/>
              <a:defRPr sz="2000">
                <a:solidFill>
                  <a:schemeClr val="tx1"/>
                </a:solidFill>
                <a:latin typeface="Calibri" pitchFamily="34" charset="0"/>
              </a:defRPr>
            </a:lvl3pPr>
            <a:lvl4pPr marL="1600200" indent="-228600" eaLnBrk="0" hangingPunct="0">
              <a:spcBef>
                <a:spcPct val="20000"/>
              </a:spcBef>
              <a:buFont typeface="Arial" charset="0"/>
              <a:buChar char="–"/>
              <a:defRPr>
                <a:solidFill>
                  <a:schemeClr val="tx1"/>
                </a:solidFill>
                <a:latin typeface="Calibri" pitchFamily="34" charset="0"/>
              </a:defRPr>
            </a:lvl4pPr>
            <a:lvl5pPr marL="2057400" indent="-228600" eaLnBrk="0" hangingPunct="0">
              <a:spcBef>
                <a:spcPct val="20000"/>
              </a:spcBef>
              <a:buFont typeface="Courier New" pitchFamily="49" charset="0"/>
              <a:buChar char="o"/>
              <a:defRPr>
                <a:solidFill>
                  <a:schemeClr val="tx1"/>
                </a:solidFill>
                <a:latin typeface="Calibri" pitchFamily="34" charset="0"/>
              </a:defRPr>
            </a:lvl5pPr>
            <a:lvl6pPr marL="25146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6pPr>
            <a:lvl7pPr marL="29718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7pPr>
            <a:lvl8pPr marL="34290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8pPr>
            <a:lvl9pPr marL="38862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9pPr>
          </a:lstStyle>
          <a:p>
            <a:pPr marL="882650" marR="0" lvl="1" indent="-342900" algn="l" defTabSz="914400" rtl="0" eaLnBrk="1" fontAlgn="base" latinLnBrk="0" hangingPunct="1">
              <a:lnSpc>
                <a:spcPct val="80000"/>
              </a:lnSpc>
              <a:spcBef>
                <a:spcPct val="0"/>
              </a:spcBef>
              <a:spcAft>
                <a:spcPts val="1200"/>
              </a:spcAft>
              <a:buClrTx/>
              <a:buSzTx/>
              <a:buFont typeface="Arial" panose="020B0604020202020204" pitchFamily="34" charset="0"/>
              <a:buChar char="•"/>
              <a:tabLst/>
              <a:defRPr/>
            </a:pPr>
            <a:r>
              <a:rPr kumimoji="0" lang="nl-BE" sz="2000" b="1" i="0" u="none" strike="noStrike" kern="1200" cap="none" spc="0" normalizeH="0" baseline="0" noProof="0" dirty="0">
                <a:ln>
                  <a:noFill/>
                </a:ln>
                <a:solidFill>
                  <a:srgbClr val="19335F"/>
                </a:solidFill>
                <a:effectLst/>
                <a:uLnTx/>
                <a:uFillTx/>
                <a:latin typeface="Calibri"/>
                <a:ea typeface="+mn-ea"/>
                <a:cs typeface="Arial" panose="020B0604020202020204" pitchFamily="34" charset="0"/>
              </a:rPr>
              <a:t>Rijkevorsel</a:t>
            </a:r>
          </a:p>
          <a:p>
            <a:pPr marL="8826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Nog enkele groene clusters aanwezig, uitvoering conform GUP</a:t>
            </a:r>
          </a:p>
          <a:p>
            <a:pPr marL="8826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r>
              <a:rPr kumimoji="0" lang="nl-BE" sz="1800" b="0" i="0" u="sng" strike="noStrike" kern="1200" cap="none" spc="0" normalizeH="0" baseline="0" noProof="0" dirty="0">
                <a:ln>
                  <a:noFill/>
                </a:ln>
                <a:solidFill>
                  <a:srgbClr val="19335F"/>
                </a:solidFill>
                <a:effectLst/>
                <a:uLnTx/>
                <a:uFill>
                  <a:solidFill>
                    <a:srgbClr val="FFFF00"/>
                  </a:solidFill>
                </a:uFill>
                <a:latin typeface="Calibri" pitchFamily="34" charset="0"/>
                <a:ea typeface="+mn-ea"/>
                <a:cs typeface="Arial" charset="0"/>
              </a:rPr>
              <a:t>Project in uitvoering: start 16/10/17</a:t>
            </a:r>
            <a:b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br>
            <a:endPar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endParaRPr>
          </a:p>
        </p:txBody>
      </p:sp>
      <p:pic>
        <p:nvPicPr>
          <p:cNvPr id="28676" name="Afbeelding 1">
            <a:extLst>
              <a:ext uri="{FF2B5EF4-FFF2-40B4-BE49-F238E27FC236}">
                <a16:creationId xmlns:a16="http://schemas.microsoft.com/office/drawing/2014/main" id="{35374DAC-D548-44F7-B007-D1CE7FA19B1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2060575"/>
            <a:ext cx="6443663"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051172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el 1">
            <a:extLst>
              <a:ext uri="{FF2B5EF4-FFF2-40B4-BE49-F238E27FC236}">
                <a16:creationId xmlns:a16="http://schemas.microsoft.com/office/drawing/2014/main" id="{6D617073-79EC-48C6-B5B8-CB327094CC21}"/>
              </a:ext>
            </a:extLst>
          </p:cNvPr>
          <p:cNvSpPr txBox="1">
            <a:spLocks/>
          </p:cNvSpPr>
          <p:nvPr/>
        </p:nvSpPr>
        <p:spPr bwMode="auto">
          <a:xfrm>
            <a:off x="-287338" y="115888"/>
            <a:ext cx="8747126"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36000" bIns="36000" anchor="b"/>
          <a:lstStyle>
            <a:lvl1pPr>
              <a:spcBef>
                <a:spcPct val="20000"/>
              </a:spcBef>
              <a:buClr>
                <a:schemeClr val="bg2"/>
              </a:buClr>
              <a:buFont typeface="Arial" panose="020B0604020202020204" pitchFamily="34" charset="0"/>
              <a:buChar char="•"/>
              <a:defRPr sz="2800">
                <a:solidFill>
                  <a:schemeClr val="tx1"/>
                </a:solidFill>
                <a:latin typeface="Calibri" panose="020F0502020204030204" pitchFamily="34" charset="0"/>
              </a:defRPr>
            </a:lvl1pPr>
            <a:lvl2pPr marL="623888" indent="-265113">
              <a:spcBef>
                <a:spcPct val="20000"/>
              </a:spcBef>
              <a:buFont typeface="Arial" panose="020B0604020202020204" pitchFamily="34" charset="0"/>
              <a:buChar char="–"/>
              <a:defRPr sz="2400">
                <a:solidFill>
                  <a:schemeClr val="tx1"/>
                </a:solidFill>
                <a:latin typeface="Calibri" panose="020F0502020204030204" pitchFamily="34" charset="0"/>
              </a:defRPr>
            </a:lvl2pPr>
            <a:lvl3pPr marL="982663" indent="-265113">
              <a:spcBef>
                <a:spcPct val="20000"/>
              </a:spcBef>
              <a:buFont typeface="Arial" panose="020B0604020202020204" pitchFamily="34" charset="0"/>
              <a:buChar char="•"/>
              <a:defRPr sz="2000">
                <a:solidFill>
                  <a:schemeClr val="tx1"/>
                </a:solidFill>
                <a:latin typeface="Calibri" panose="020F0502020204030204" pitchFamily="34" charset="0"/>
              </a:defRPr>
            </a:lvl3pPr>
            <a:lvl4pPr marL="1255713" indent="-273050">
              <a:spcBef>
                <a:spcPct val="20000"/>
              </a:spcBef>
              <a:buFont typeface="Arial" panose="020B0604020202020204" pitchFamily="34" charset="0"/>
              <a:buChar char="–"/>
              <a:defRPr>
                <a:solidFill>
                  <a:schemeClr val="tx1"/>
                </a:solidFill>
                <a:latin typeface="Calibri" panose="020F0502020204030204" pitchFamily="34" charset="0"/>
              </a:defRPr>
            </a:lvl4pPr>
            <a:lvl5pPr marL="1614488" indent="-273050">
              <a:spcBef>
                <a:spcPct val="20000"/>
              </a:spcBef>
              <a:buFont typeface="Courier New" panose="02070309020205020404" pitchFamily="49" charset="0"/>
              <a:buChar char="o"/>
              <a:defRPr>
                <a:solidFill>
                  <a:schemeClr val="tx1"/>
                </a:solidFill>
                <a:latin typeface="Calibri" panose="020F0502020204030204" pitchFamily="34" charset="0"/>
              </a:defRPr>
            </a:lvl5pPr>
            <a:lvl6pPr marL="20716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6pPr>
            <a:lvl7pPr marL="25288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7pPr>
            <a:lvl8pPr marL="29860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8pPr>
            <a:lvl9pPr marL="34432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9pPr>
          </a:lstStyle>
          <a:p>
            <a:pPr marL="358775" marR="0" lvl="1" indent="0" algn="l" defTabSz="914400" rtl="0" eaLnBrk="1" fontAlgn="base" latinLnBrk="0" hangingPunct="1">
              <a:lnSpc>
                <a:spcPct val="80000"/>
              </a:lnSpc>
              <a:spcBef>
                <a:spcPct val="0"/>
              </a:spcBef>
              <a:spcAft>
                <a:spcPct val="0"/>
              </a:spcAft>
              <a:buClrTx/>
              <a:buSzTx/>
              <a:buFont typeface="Arial" panose="020B0604020202020204" pitchFamily="34" charset="0"/>
              <a:buNone/>
              <a:tabLst/>
              <a:defRPr/>
            </a:pPr>
            <a:r>
              <a:rPr kumimoji="0" lang="nl-BE" sz="2700" b="1" i="0" u="none" strike="noStrike" kern="1200" cap="none" spc="0" normalizeH="0" baseline="0" noProof="0" dirty="0">
                <a:ln>
                  <a:noFill/>
                </a:ln>
                <a:solidFill>
                  <a:srgbClr val="1E75AF"/>
                </a:solidFill>
                <a:effectLst/>
                <a:uLnTx/>
                <a:uFillTx/>
                <a:latin typeface="Calibri"/>
                <a:ea typeface="+mn-ea"/>
                <a:cs typeface="Arial" panose="020B0604020202020204" pitchFamily="34" charset="0"/>
              </a:rPr>
              <a:t>Welke knelpunten/overstorten zijn er aanwezig in het gebied?</a:t>
            </a:r>
          </a:p>
        </p:txBody>
      </p:sp>
      <p:sp>
        <p:nvSpPr>
          <p:cNvPr id="3" name="Rectangle 27">
            <a:extLst>
              <a:ext uri="{FF2B5EF4-FFF2-40B4-BE49-F238E27FC236}">
                <a16:creationId xmlns:a16="http://schemas.microsoft.com/office/drawing/2014/main" id="{E83A5D93-7C4D-4863-AD68-8467EFCE340F}"/>
              </a:ext>
            </a:extLst>
          </p:cNvPr>
          <p:cNvSpPr txBox="1">
            <a:spLocks noChangeArrowheads="1"/>
          </p:cNvSpPr>
          <p:nvPr/>
        </p:nvSpPr>
        <p:spPr bwMode="auto">
          <a:xfrm>
            <a:off x="11113" y="836613"/>
            <a:ext cx="9144000"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chemeClr val="bg2"/>
              </a:buClr>
              <a:buFont typeface="Arial" charset="0"/>
              <a:buChar char="•"/>
              <a:defRPr sz="2800">
                <a:solidFill>
                  <a:schemeClr val="tx1"/>
                </a:solidFill>
                <a:latin typeface="Calibri" pitchFamily="34" charset="0"/>
              </a:defRPr>
            </a:lvl1pPr>
            <a:lvl2pPr marL="800100" indent="-342900" eaLnBrk="0" hangingPunct="0">
              <a:spcBef>
                <a:spcPct val="20000"/>
              </a:spcBef>
              <a:buFont typeface="Arial" charset="0"/>
              <a:buChar char="–"/>
              <a:defRPr sz="2400">
                <a:solidFill>
                  <a:schemeClr val="tx1"/>
                </a:solidFill>
                <a:latin typeface="Calibri" pitchFamily="34" charset="0"/>
              </a:defRPr>
            </a:lvl2pPr>
            <a:lvl3pPr marL="1143000" indent="-228600" eaLnBrk="0" hangingPunct="0">
              <a:spcBef>
                <a:spcPct val="20000"/>
              </a:spcBef>
              <a:buFont typeface="Arial" charset="0"/>
              <a:buChar char="•"/>
              <a:defRPr sz="2000">
                <a:solidFill>
                  <a:schemeClr val="tx1"/>
                </a:solidFill>
                <a:latin typeface="Calibri" pitchFamily="34" charset="0"/>
              </a:defRPr>
            </a:lvl3pPr>
            <a:lvl4pPr marL="1600200" indent="-228600" eaLnBrk="0" hangingPunct="0">
              <a:spcBef>
                <a:spcPct val="20000"/>
              </a:spcBef>
              <a:buFont typeface="Arial" charset="0"/>
              <a:buChar char="–"/>
              <a:defRPr>
                <a:solidFill>
                  <a:schemeClr val="tx1"/>
                </a:solidFill>
                <a:latin typeface="Calibri" pitchFamily="34" charset="0"/>
              </a:defRPr>
            </a:lvl4pPr>
            <a:lvl5pPr marL="2057400" indent="-228600" eaLnBrk="0" hangingPunct="0">
              <a:spcBef>
                <a:spcPct val="20000"/>
              </a:spcBef>
              <a:buFont typeface="Courier New" pitchFamily="49" charset="0"/>
              <a:buChar char="o"/>
              <a:defRPr>
                <a:solidFill>
                  <a:schemeClr val="tx1"/>
                </a:solidFill>
                <a:latin typeface="Calibri" pitchFamily="34" charset="0"/>
              </a:defRPr>
            </a:lvl5pPr>
            <a:lvl6pPr marL="25146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6pPr>
            <a:lvl7pPr marL="29718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7pPr>
            <a:lvl8pPr marL="34290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8pPr>
            <a:lvl9pPr marL="38862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9pPr>
          </a:lstStyle>
          <a:p>
            <a:pPr marL="882650" marR="0" lvl="1" indent="-342900" algn="l" defTabSz="914400" rtl="0" eaLnBrk="1" fontAlgn="base" latinLnBrk="0" hangingPunct="1">
              <a:lnSpc>
                <a:spcPct val="80000"/>
              </a:lnSpc>
              <a:spcBef>
                <a:spcPct val="0"/>
              </a:spcBef>
              <a:spcAft>
                <a:spcPts val="1200"/>
              </a:spcAft>
              <a:buClrTx/>
              <a:buSzTx/>
              <a:buFont typeface="Arial" panose="020B0604020202020204" pitchFamily="34" charset="0"/>
              <a:buChar char="•"/>
              <a:tabLst/>
              <a:defRPr/>
            </a:pPr>
            <a:r>
              <a:rPr kumimoji="0" lang="nl-BE" sz="2000" b="1" i="0" u="none" strike="noStrike" kern="1200" cap="none" spc="0" normalizeH="0" baseline="0" noProof="0" dirty="0">
                <a:ln>
                  <a:noFill/>
                </a:ln>
                <a:solidFill>
                  <a:srgbClr val="19335F"/>
                </a:solidFill>
                <a:effectLst/>
                <a:uLnTx/>
                <a:uFillTx/>
                <a:latin typeface="Calibri"/>
                <a:ea typeface="+mn-ea"/>
                <a:cs typeface="Arial" panose="020B0604020202020204" pitchFamily="34" charset="0"/>
              </a:rPr>
              <a:t>Vorselaar</a:t>
            </a:r>
          </a:p>
          <a:p>
            <a:pPr marL="8826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Nog enkele groene clusters aanwezig, uitvoering conform GUP</a:t>
            </a:r>
            <a:b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br>
            <a:endPar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endParaRPr>
          </a:p>
        </p:txBody>
      </p:sp>
      <p:pic>
        <p:nvPicPr>
          <p:cNvPr id="29700" name="Afbeelding 5">
            <a:extLst>
              <a:ext uri="{FF2B5EF4-FFF2-40B4-BE49-F238E27FC236}">
                <a16:creationId xmlns:a16="http://schemas.microsoft.com/office/drawing/2014/main" id="{8890C04B-E080-4B7B-A748-4D28419998B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1773238"/>
            <a:ext cx="6400800" cy="433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894724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el 1">
            <a:extLst>
              <a:ext uri="{FF2B5EF4-FFF2-40B4-BE49-F238E27FC236}">
                <a16:creationId xmlns:a16="http://schemas.microsoft.com/office/drawing/2014/main" id="{59196381-2469-40EB-81C7-1D644B3F53B4}"/>
              </a:ext>
            </a:extLst>
          </p:cNvPr>
          <p:cNvSpPr txBox="1">
            <a:spLocks/>
          </p:cNvSpPr>
          <p:nvPr/>
        </p:nvSpPr>
        <p:spPr bwMode="auto">
          <a:xfrm>
            <a:off x="-287338" y="115888"/>
            <a:ext cx="8747126"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36000" bIns="36000" anchor="b"/>
          <a:lstStyle>
            <a:lvl1pPr>
              <a:spcBef>
                <a:spcPct val="20000"/>
              </a:spcBef>
              <a:buClr>
                <a:schemeClr val="bg2"/>
              </a:buClr>
              <a:buFont typeface="Arial" panose="020B0604020202020204" pitchFamily="34" charset="0"/>
              <a:buChar char="•"/>
              <a:defRPr sz="2800">
                <a:solidFill>
                  <a:schemeClr val="tx1"/>
                </a:solidFill>
                <a:latin typeface="Calibri" panose="020F0502020204030204" pitchFamily="34" charset="0"/>
              </a:defRPr>
            </a:lvl1pPr>
            <a:lvl2pPr marL="623888" indent="-265113">
              <a:spcBef>
                <a:spcPct val="20000"/>
              </a:spcBef>
              <a:buFont typeface="Arial" panose="020B0604020202020204" pitchFamily="34" charset="0"/>
              <a:buChar char="–"/>
              <a:defRPr sz="2400">
                <a:solidFill>
                  <a:schemeClr val="tx1"/>
                </a:solidFill>
                <a:latin typeface="Calibri" panose="020F0502020204030204" pitchFamily="34" charset="0"/>
              </a:defRPr>
            </a:lvl2pPr>
            <a:lvl3pPr marL="982663" indent="-265113">
              <a:spcBef>
                <a:spcPct val="20000"/>
              </a:spcBef>
              <a:buFont typeface="Arial" panose="020B0604020202020204" pitchFamily="34" charset="0"/>
              <a:buChar char="•"/>
              <a:defRPr sz="2000">
                <a:solidFill>
                  <a:schemeClr val="tx1"/>
                </a:solidFill>
                <a:latin typeface="Calibri" panose="020F0502020204030204" pitchFamily="34" charset="0"/>
              </a:defRPr>
            </a:lvl3pPr>
            <a:lvl4pPr marL="1255713" indent="-273050">
              <a:spcBef>
                <a:spcPct val="20000"/>
              </a:spcBef>
              <a:buFont typeface="Arial" panose="020B0604020202020204" pitchFamily="34" charset="0"/>
              <a:buChar char="–"/>
              <a:defRPr>
                <a:solidFill>
                  <a:schemeClr val="tx1"/>
                </a:solidFill>
                <a:latin typeface="Calibri" panose="020F0502020204030204" pitchFamily="34" charset="0"/>
              </a:defRPr>
            </a:lvl4pPr>
            <a:lvl5pPr marL="1614488" indent="-273050">
              <a:spcBef>
                <a:spcPct val="20000"/>
              </a:spcBef>
              <a:buFont typeface="Courier New" panose="02070309020205020404" pitchFamily="49" charset="0"/>
              <a:buChar char="o"/>
              <a:defRPr>
                <a:solidFill>
                  <a:schemeClr val="tx1"/>
                </a:solidFill>
                <a:latin typeface="Calibri" panose="020F0502020204030204" pitchFamily="34" charset="0"/>
              </a:defRPr>
            </a:lvl5pPr>
            <a:lvl6pPr marL="20716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6pPr>
            <a:lvl7pPr marL="25288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7pPr>
            <a:lvl8pPr marL="29860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8pPr>
            <a:lvl9pPr marL="34432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9pPr>
          </a:lstStyle>
          <a:p>
            <a:pPr marL="358775" marR="0" lvl="1" indent="0" algn="l" defTabSz="914400" rtl="0" eaLnBrk="1" fontAlgn="base" latinLnBrk="0" hangingPunct="1">
              <a:lnSpc>
                <a:spcPct val="80000"/>
              </a:lnSpc>
              <a:spcBef>
                <a:spcPct val="0"/>
              </a:spcBef>
              <a:spcAft>
                <a:spcPct val="0"/>
              </a:spcAft>
              <a:buClrTx/>
              <a:buSzTx/>
              <a:buFont typeface="Arial" panose="020B0604020202020204" pitchFamily="34" charset="0"/>
              <a:buNone/>
              <a:tabLst/>
              <a:defRPr/>
            </a:pPr>
            <a:r>
              <a:rPr kumimoji="0" lang="nl-BE" sz="2700" b="1" i="0" u="none" strike="noStrike" kern="1200" cap="none" spc="0" normalizeH="0" baseline="0" noProof="0" dirty="0">
                <a:ln>
                  <a:noFill/>
                </a:ln>
                <a:solidFill>
                  <a:srgbClr val="1E75AF"/>
                </a:solidFill>
                <a:effectLst/>
                <a:uLnTx/>
                <a:uFillTx/>
                <a:latin typeface="Calibri"/>
                <a:ea typeface="+mn-ea"/>
                <a:cs typeface="Arial" panose="020B0604020202020204" pitchFamily="34" charset="0"/>
              </a:rPr>
              <a:t>Welke knelpunten/overstorten zijn er aanwezig in het gebied?</a:t>
            </a:r>
          </a:p>
        </p:txBody>
      </p:sp>
      <p:sp>
        <p:nvSpPr>
          <p:cNvPr id="3" name="Rectangle 27">
            <a:extLst>
              <a:ext uri="{FF2B5EF4-FFF2-40B4-BE49-F238E27FC236}">
                <a16:creationId xmlns:a16="http://schemas.microsoft.com/office/drawing/2014/main" id="{F9D1982C-7E1E-4790-BDD3-3FAF7B51BF20}"/>
              </a:ext>
            </a:extLst>
          </p:cNvPr>
          <p:cNvSpPr txBox="1">
            <a:spLocks noChangeArrowheads="1"/>
          </p:cNvSpPr>
          <p:nvPr/>
        </p:nvSpPr>
        <p:spPr bwMode="auto">
          <a:xfrm>
            <a:off x="11113" y="836613"/>
            <a:ext cx="9144000"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chemeClr val="bg2"/>
              </a:buClr>
              <a:buFont typeface="Arial" charset="0"/>
              <a:buChar char="•"/>
              <a:defRPr sz="2800">
                <a:solidFill>
                  <a:schemeClr val="tx1"/>
                </a:solidFill>
                <a:latin typeface="Calibri" pitchFamily="34" charset="0"/>
              </a:defRPr>
            </a:lvl1pPr>
            <a:lvl2pPr marL="800100" indent="-342900" eaLnBrk="0" hangingPunct="0">
              <a:spcBef>
                <a:spcPct val="20000"/>
              </a:spcBef>
              <a:buFont typeface="Arial" charset="0"/>
              <a:buChar char="–"/>
              <a:defRPr sz="2400">
                <a:solidFill>
                  <a:schemeClr val="tx1"/>
                </a:solidFill>
                <a:latin typeface="Calibri" pitchFamily="34" charset="0"/>
              </a:defRPr>
            </a:lvl2pPr>
            <a:lvl3pPr marL="1143000" indent="-228600" eaLnBrk="0" hangingPunct="0">
              <a:spcBef>
                <a:spcPct val="20000"/>
              </a:spcBef>
              <a:buFont typeface="Arial" charset="0"/>
              <a:buChar char="•"/>
              <a:defRPr sz="2000">
                <a:solidFill>
                  <a:schemeClr val="tx1"/>
                </a:solidFill>
                <a:latin typeface="Calibri" pitchFamily="34" charset="0"/>
              </a:defRPr>
            </a:lvl3pPr>
            <a:lvl4pPr marL="1600200" indent="-228600" eaLnBrk="0" hangingPunct="0">
              <a:spcBef>
                <a:spcPct val="20000"/>
              </a:spcBef>
              <a:buFont typeface="Arial" charset="0"/>
              <a:buChar char="–"/>
              <a:defRPr>
                <a:solidFill>
                  <a:schemeClr val="tx1"/>
                </a:solidFill>
                <a:latin typeface="Calibri" pitchFamily="34" charset="0"/>
              </a:defRPr>
            </a:lvl4pPr>
            <a:lvl5pPr marL="2057400" indent="-228600" eaLnBrk="0" hangingPunct="0">
              <a:spcBef>
                <a:spcPct val="20000"/>
              </a:spcBef>
              <a:buFont typeface="Courier New" pitchFamily="49" charset="0"/>
              <a:buChar char="o"/>
              <a:defRPr>
                <a:solidFill>
                  <a:schemeClr val="tx1"/>
                </a:solidFill>
                <a:latin typeface="Calibri" pitchFamily="34" charset="0"/>
              </a:defRPr>
            </a:lvl5pPr>
            <a:lvl6pPr marL="25146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6pPr>
            <a:lvl7pPr marL="29718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7pPr>
            <a:lvl8pPr marL="34290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8pPr>
            <a:lvl9pPr marL="38862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9pPr>
          </a:lstStyle>
          <a:p>
            <a:pPr marL="882650" marR="0" lvl="1" indent="-342900" algn="l" defTabSz="914400" rtl="0" eaLnBrk="1" fontAlgn="base" latinLnBrk="0" hangingPunct="1">
              <a:lnSpc>
                <a:spcPct val="80000"/>
              </a:lnSpc>
              <a:spcBef>
                <a:spcPct val="0"/>
              </a:spcBef>
              <a:spcAft>
                <a:spcPts val="1200"/>
              </a:spcAft>
              <a:buClrTx/>
              <a:buSzTx/>
              <a:buFont typeface="Arial" panose="020B0604020202020204" pitchFamily="34" charset="0"/>
              <a:buChar char="•"/>
              <a:tabLst/>
              <a:defRPr/>
            </a:pPr>
            <a:r>
              <a:rPr kumimoji="0" lang="nl-BE" sz="2000" b="1" i="0" u="none" strike="noStrike" kern="1200" cap="none" spc="0" normalizeH="0" baseline="0" noProof="0" dirty="0">
                <a:ln>
                  <a:noFill/>
                </a:ln>
                <a:solidFill>
                  <a:srgbClr val="19335F"/>
                </a:solidFill>
                <a:effectLst/>
                <a:uLnTx/>
                <a:uFillTx/>
                <a:latin typeface="Calibri"/>
                <a:ea typeface="+mn-ea"/>
                <a:cs typeface="Arial" panose="020B0604020202020204" pitchFamily="34" charset="0"/>
              </a:rPr>
              <a:t>Vorselaar</a:t>
            </a:r>
          </a:p>
          <a:p>
            <a:pPr marL="8826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Overstort </a:t>
            </a:r>
            <a:r>
              <a:rPr kumimoji="0" lang="nl-BE" sz="1800" b="0" i="0" u="none" strike="noStrike" kern="1200" cap="none" spc="0" normalizeH="0" baseline="0" noProof="0" dirty="0" err="1">
                <a:ln>
                  <a:noFill/>
                </a:ln>
                <a:solidFill>
                  <a:srgbClr val="19335F"/>
                </a:solidFill>
                <a:effectLst/>
                <a:uLnTx/>
                <a:uFillTx/>
                <a:latin typeface="Calibri" pitchFamily="34" charset="0"/>
                <a:ea typeface="+mn-ea"/>
                <a:cs typeface="Arial" charset="0"/>
              </a:rPr>
              <a:t>Schupleer</a:t>
            </a: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 – vaak in werking </a:t>
            </a:r>
            <a:b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b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=&gt; </a:t>
            </a:r>
            <a:r>
              <a:rPr kumimoji="0" lang="nl-BE" sz="1800" b="0" i="0" u="none" strike="noStrike" kern="1200" cap="none" spc="0" normalizeH="0" baseline="0" noProof="0" dirty="0" err="1">
                <a:ln>
                  <a:noFill/>
                </a:ln>
                <a:solidFill>
                  <a:srgbClr val="19335F"/>
                </a:solidFill>
                <a:effectLst/>
                <a:uLnTx/>
                <a:uFillTx/>
                <a:latin typeface="Calibri" pitchFamily="34" charset="0"/>
                <a:ea typeface="+mn-ea"/>
                <a:cs typeface="Arial" charset="0"/>
              </a:rPr>
              <a:t>Aquafin</a:t>
            </a: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 project met aanleg RWA aanleg in Lepelstraat, Dijkbaan + bufferbekken </a:t>
            </a:r>
            <a:b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b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EN vernieuwing PS en persleiding (verzwaring debiet)</a:t>
            </a:r>
            <a:b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br>
            <a:endPar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endParaRPr>
          </a:p>
          <a:p>
            <a:pPr marL="8826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endPar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endParaRPr>
          </a:p>
          <a:p>
            <a:pPr marL="8826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panose="020B0604020202020204" pitchFamily="34" charset="0"/>
              </a:rPr>
              <a:t>Overstort Hildering, </a:t>
            </a:r>
            <a:b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panose="020B0604020202020204" pitchFamily="34" charset="0"/>
              </a:rPr>
            </a:b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panose="020B0604020202020204" pitchFamily="34" charset="0"/>
              </a:rPr>
              <a:t>op gracht van algemeen belang,</a:t>
            </a:r>
            <a:b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panose="020B0604020202020204" pitchFamily="34" charset="0"/>
              </a:rPr>
            </a:b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panose="020B0604020202020204" pitchFamily="34" charset="0"/>
              </a:rPr>
              <a:t>aansluiting op waterloop De Aa</a:t>
            </a:r>
          </a:p>
          <a:p>
            <a:pPr marL="539750" marR="0" lvl="1" indent="0" algn="l" defTabSz="914400" rtl="0" eaLnBrk="1" fontAlgn="base" latinLnBrk="0" hangingPunct="1">
              <a:lnSpc>
                <a:spcPct val="80000"/>
              </a:lnSpc>
              <a:spcBef>
                <a:spcPct val="0"/>
              </a:spcBef>
              <a:spcAft>
                <a:spcPts val="1200"/>
              </a:spcAft>
              <a:buClrTx/>
              <a:buSzTx/>
              <a:buFont typeface="Arial" charset="0"/>
              <a:buNone/>
              <a:tabLst/>
              <a:defRPr/>
            </a:pPr>
            <a:b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br>
            <a:b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br>
            <a:endPar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endParaRPr>
          </a:p>
          <a:p>
            <a:pPr marL="539750" marR="0" lvl="1" indent="0" algn="l" defTabSz="914400" rtl="0" eaLnBrk="1" fontAlgn="base" latinLnBrk="0" hangingPunct="1">
              <a:lnSpc>
                <a:spcPct val="80000"/>
              </a:lnSpc>
              <a:spcBef>
                <a:spcPct val="0"/>
              </a:spcBef>
              <a:spcAft>
                <a:spcPts val="1200"/>
              </a:spcAft>
              <a:buClrTx/>
              <a:buSzTx/>
              <a:buFont typeface="Arial" charset="0"/>
              <a:buNone/>
              <a:tabLst/>
              <a:defRPr/>
            </a:pPr>
            <a:b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br>
            <a:endPar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endParaRPr>
          </a:p>
        </p:txBody>
      </p:sp>
      <p:pic>
        <p:nvPicPr>
          <p:cNvPr id="30724" name="Afbeelding 1">
            <a:extLst>
              <a:ext uri="{FF2B5EF4-FFF2-40B4-BE49-F238E27FC236}">
                <a16:creationId xmlns:a16="http://schemas.microsoft.com/office/drawing/2014/main" id="{183112F1-97EA-44E1-BCD6-7180CADA555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83113" y="1989138"/>
            <a:ext cx="4286250" cy="383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Afbeelding 3">
            <a:extLst>
              <a:ext uri="{FF2B5EF4-FFF2-40B4-BE49-F238E27FC236}">
                <a16:creationId xmlns:a16="http://schemas.microsoft.com/office/drawing/2014/main" id="{8FB25648-63E2-43C1-A062-C2A82E57544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1550" y="3497263"/>
            <a:ext cx="2962275"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186776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el 1">
            <a:extLst>
              <a:ext uri="{FF2B5EF4-FFF2-40B4-BE49-F238E27FC236}">
                <a16:creationId xmlns:a16="http://schemas.microsoft.com/office/drawing/2014/main" id="{5E1AD984-1672-47A5-AD02-952A7F11EB21}"/>
              </a:ext>
            </a:extLst>
          </p:cNvPr>
          <p:cNvSpPr txBox="1">
            <a:spLocks/>
          </p:cNvSpPr>
          <p:nvPr/>
        </p:nvSpPr>
        <p:spPr bwMode="auto">
          <a:xfrm>
            <a:off x="-287338" y="115888"/>
            <a:ext cx="8747126"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36000" bIns="36000" anchor="b"/>
          <a:lstStyle>
            <a:lvl1pPr>
              <a:spcBef>
                <a:spcPct val="20000"/>
              </a:spcBef>
              <a:buClr>
                <a:schemeClr val="bg2"/>
              </a:buClr>
              <a:buFont typeface="Arial" panose="020B0604020202020204" pitchFamily="34" charset="0"/>
              <a:buChar char="•"/>
              <a:defRPr sz="2800">
                <a:solidFill>
                  <a:schemeClr val="tx1"/>
                </a:solidFill>
                <a:latin typeface="Calibri" panose="020F0502020204030204" pitchFamily="34" charset="0"/>
              </a:defRPr>
            </a:lvl1pPr>
            <a:lvl2pPr marL="623888" indent="-265113">
              <a:spcBef>
                <a:spcPct val="20000"/>
              </a:spcBef>
              <a:buFont typeface="Arial" panose="020B0604020202020204" pitchFamily="34" charset="0"/>
              <a:buChar char="–"/>
              <a:defRPr sz="2400">
                <a:solidFill>
                  <a:schemeClr val="tx1"/>
                </a:solidFill>
                <a:latin typeface="Calibri" panose="020F0502020204030204" pitchFamily="34" charset="0"/>
              </a:defRPr>
            </a:lvl2pPr>
            <a:lvl3pPr marL="982663" indent="-265113">
              <a:spcBef>
                <a:spcPct val="20000"/>
              </a:spcBef>
              <a:buFont typeface="Arial" panose="020B0604020202020204" pitchFamily="34" charset="0"/>
              <a:buChar char="•"/>
              <a:defRPr sz="2000">
                <a:solidFill>
                  <a:schemeClr val="tx1"/>
                </a:solidFill>
                <a:latin typeface="Calibri" panose="020F0502020204030204" pitchFamily="34" charset="0"/>
              </a:defRPr>
            </a:lvl3pPr>
            <a:lvl4pPr marL="1255713" indent="-273050">
              <a:spcBef>
                <a:spcPct val="20000"/>
              </a:spcBef>
              <a:buFont typeface="Arial" panose="020B0604020202020204" pitchFamily="34" charset="0"/>
              <a:buChar char="–"/>
              <a:defRPr>
                <a:solidFill>
                  <a:schemeClr val="tx1"/>
                </a:solidFill>
                <a:latin typeface="Calibri" panose="020F0502020204030204" pitchFamily="34" charset="0"/>
              </a:defRPr>
            </a:lvl4pPr>
            <a:lvl5pPr marL="1614488" indent="-273050">
              <a:spcBef>
                <a:spcPct val="20000"/>
              </a:spcBef>
              <a:buFont typeface="Courier New" panose="02070309020205020404" pitchFamily="49" charset="0"/>
              <a:buChar char="o"/>
              <a:defRPr>
                <a:solidFill>
                  <a:schemeClr val="tx1"/>
                </a:solidFill>
                <a:latin typeface="Calibri" panose="020F0502020204030204" pitchFamily="34" charset="0"/>
              </a:defRPr>
            </a:lvl5pPr>
            <a:lvl6pPr marL="20716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6pPr>
            <a:lvl7pPr marL="25288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7pPr>
            <a:lvl8pPr marL="29860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8pPr>
            <a:lvl9pPr marL="34432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9pPr>
          </a:lstStyle>
          <a:p>
            <a:pPr marL="358775" marR="0" lvl="1" indent="0" algn="l" defTabSz="914400" rtl="0" eaLnBrk="1" fontAlgn="base" latinLnBrk="0" hangingPunct="1">
              <a:lnSpc>
                <a:spcPct val="80000"/>
              </a:lnSpc>
              <a:spcBef>
                <a:spcPct val="0"/>
              </a:spcBef>
              <a:spcAft>
                <a:spcPct val="0"/>
              </a:spcAft>
              <a:buClrTx/>
              <a:buSzTx/>
              <a:buFont typeface="Arial" panose="020B0604020202020204" pitchFamily="34" charset="0"/>
              <a:buNone/>
              <a:tabLst/>
              <a:defRPr/>
            </a:pPr>
            <a:r>
              <a:rPr kumimoji="0" lang="nl-BE" sz="2700" b="1" i="0" u="none" strike="noStrike" kern="1200" cap="none" spc="0" normalizeH="0" baseline="0" noProof="0" dirty="0">
                <a:ln>
                  <a:noFill/>
                </a:ln>
                <a:solidFill>
                  <a:srgbClr val="1E75AF"/>
                </a:solidFill>
                <a:effectLst/>
                <a:uLnTx/>
                <a:uFillTx/>
                <a:latin typeface="Calibri"/>
                <a:ea typeface="+mn-ea"/>
                <a:cs typeface="Arial" panose="020B0604020202020204" pitchFamily="34" charset="0"/>
              </a:rPr>
              <a:t>Welke knelpunten/overstorten zijn er aanwezig in het gebied?</a:t>
            </a:r>
          </a:p>
        </p:txBody>
      </p:sp>
      <p:sp>
        <p:nvSpPr>
          <p:cNvPr id="3" name="Rectangle 27">
            <a:extLst>
              <a:ext uri="{FF2B5EF4-FFF2-40B4-BE49-F238E27FC236}">
                <a16:creationId xmlns:a16="http://schemas.microsoft.com/office/drawing/2014/main" id="{F1FE91DD-95C1-42A7-90EB-1FACDF6EE800}"/>
              </a:ext>
            </a:extLst>
          </p:cNvPr>
          <p:cNvSpPr txBox="1">
            <a:spLocks noChangeArrowheads="1"/>
          </p:cNvSpPr>
          <p:nvPr/>
        </p:nvSpPr>
        <p:spPr bwMode="auto">
          <a:xfrm>
            <a:off x="11113" y="836613"/>
            <a:ext cx="9144000"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chemeClr val="bg2"/>
              </a:buClr>
              <a:buFont typeface="Arial" charset="0"/>
              <a:buChar char="•"/>
              <a:defRPr sz="2800">
                <a:solidFill>
                  <a:schemeClr val="tx1"/>
                </a:solidFill>
                <a:latin typeface="Calibri" pitchFamily="34" charset="0"/>
              </a:defRPr>
            </a:lvl1pPr>
            <a:lvl2pPr marL="800100" indent="-342900" eaLnBrk="0" hangingPunct="0">
              <a:spcBef>
                <a:spcPct val="20000"/>
              </a:spcBef>
              <a:buFont typeface="Arial" charset="0"/>
              <a:buChar char="–"/>
              <a:defRPr sz="2400">
                <a:solidFill>
                  <a:schemeClr val="tx1"/>
                </a:solidFill>
                <a:latin typeface="Calibri" pitchFamily="34" charset="0"/>
              </a:defRPr>
            </a:lvl2pPr>
            <a:lvl3pPr marL="1143000" indent="-228600" eaLnBrk="0" hangingPunct="0">
              <a:spcBef>
                <a:spcPct val="20000"/>
              </a:spcBef>
              <a:buFont typeface="Arial" charset="0"/>
              <a:buChar char="•"/>
              <a:defRPr sz="2000">
                <a:solidFill>
                  <a:schemeClr val="tx1"/>
                </a:solidFill>
                <a:latin typeface="Calibri" pitchFamily="34" charset="0"/>
              </a:defRPr>
            </a:lvl3pPr>
            <a:lvl4pPr marL="1600200" indent="-228600" eaLnBrk="0" hangingPunct="0">
              <a:spcBef>
                <a:spcPct val="20000"/>
              </a:spcBef>
              <a:buFont typeface="Arial" charset="0"/>
              <a:buChar char="–"/>
              <a:defRPr>
                <a:solidFill>
                  <a:schemeClr val="tx1"/>
                </a:solidFill>
                <a:latin typeface="Calibri" pitchFamily="34" charset="0"/>
              </a:defRPr>
            </a:lvl4pPr>
            <a:lvl5pPr marL="2057400" indent="-228600" eaLnBrk="0" hangingPunct="0">
              <a:spcBef>
                <a:spcPct val="20000"/>
              </a:spcBef>
              <a:buFont typeface="Courier New" pitchFamily="49" charset="0"/>
              <a:buChar char="o"/>
              <a:defRPr>
                <a:solidFill>
                  <a:schemeClr val="tx1"/>
                </a:solidFill>
                <a:latin typeface="Calibri" pitchFamily="34" charset="0"/>
              </a:defRPr>
            </a:lvl5pPr>
            <a:lvl6pPr marL="25146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6pPr>
            <a:lvl7pPr marL="29718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7pPr>
            <a:lvl8pPr marL="34290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8pPr>
            <a:lvl9pPr marL="38862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9pPr>
          </a:lstStyle>
          <a:p>
            <a:pPr marL="882650" marR="0" lvl="1" indent="-342900" algn="l" defTabSz="914400" rtl="0" eaLnBrk="1" fontAlgn="base" latinLnBrk="0" hangingPunct="1">
              <a:lnSpc>
                <a:spcPct val="80000"/>
              </a:lnSpc>
              <a:spcBef>
                <a:spcPct val="0"/>
              </a:spcBef>
              <a:spcAft>
                <a:spcPts val="1200"/>
              </a:spcAft>
              <a:buClrTx/>
              <a:buSzTx/>
              <a:buFont typeface="Arial" panose="020B0604020202020204" pitchFamily="34" charset="0"/>
              <a:buChar char="•"/>
              <a:tabLst/>
              <a:defRPr/>
            </a:pPr>
            <a:r>
              <a:rPr kumimoji="0" lang="nl-BE" sz="2000" b="1" i="0" u="none" strike="noStrike" kern="1200" cap="none" spc="0" normalizeH="0" baseline="0" noProof="0" dirty="0">
                <a:ln>
                  <a:noFill/>
                </a:ln>
                <a:solidFill>
                  <a:srgbClr val="19335F"/>
                </a:solidFill>
                <a:effectLst/>
                <a:uLnTx/>
                <a:uFillTx/>
                <a:latin typeface="Calibri"/>
                <a:ea typeface="+mn-ea"/>
                <a:cs typeface="Arial" panose="020B0604020202020204" pitchFamily="34" charset="0"/>
              </a:rPr>
              <a:t>Vorselaar</a:t>
            </a:r>
          </a:p>
          <a:p>
            <a:pPr marL="8826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panose="020B0604020202020204" pitchFamily="34" charset="0"/>
              </a:rPr>
              <a:t>Groen cluster thv Zegbroek  -&gt; aansluiting op waterloop Hulsloop, </a:t>
            </a:r>
            <a:b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panose="020B0604020202020204" pitchFamily="34" charset="0"/>
              </a:rPr>
            </a:b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panose="020B0604020202020204" pitchFamily="34" charset="0"/>
              </a:rPr>
              <a:t>opgenomen op kwartaal 2018/1</a:t>
            </a:r>
            <a:b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panose="020B0604020202020204" pitchFamily="34" charset="0"/>
              </a:rPr>
            </a:br>
            <a:endPar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panose="020B0604020202020204" pitchFamily="34" charset="0"/>
            </a:endParaRPr>
          </a:p>
          <a:p>
            <a:pPr marL="8826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panose="020B0604020202020204" pitchFamily="34" charset="0"/>
              </a:rPr>
              <a:t>Project Vorselaar Noord fase 2</a:t>
            </a:r>
            <a:b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panose="020B0604020202020204" pitchFamily="34" charset="0"/>
              </a:rPr>
            </a:b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panose="020B0604020202020204" pitchFamily="34" charset="0"/>
              </a:rPr>
              <a:t> = uitgevoerd</a:t>
            </a:r>
            <a:b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panose="020B0604020202020204" pitchFamily="34" charset="0"/>
              </a:rPr>
            </a:b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panose="020B0604020202020204" pitchFamily="34" charset="0"/>
              </a:rPr>
              <a:t>aansluiting op </a:t>
            </a:r>
            <a:r>
              <a:rPr kumimoji="0" lang="nl-BE" sz="1800" b="0" i="0" u="none" strike="noStrike" kern="1200" cap="none" spc="0" normalizeH="0" baseline="0" noProof="0" dirty="0" err="1">
                <a:ln>
                  <a:noFill/>
                </a:ln>
                <a:solidFill>
                  <a:srgbClr val="19335F"/>
                </a:solidFill>
                <a:effectLst/>
                <a:uLnTx/>
                <a:uFillTx/>
                <a:latin typeface="Calibri" pitchFamily="34" charset="0"/>
                <a:ea typeface="+mn-ea"/>
                <a:cs typeface="Arial" panose="020B0604020202020204" pitchFamily="34" charset="0"/>
              </a:rPr>
              <a:t>Niemandshoekloop</a:t>
            </a:r>
            <a:b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br>
            <a:b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br>
            <a:endPar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endParaRPr>
          </a:p>
          <a:p>
            <a:pPr marL="539750" marR="0" lvl="1" indent="0" algn="l" defTabSz="914400" rtl="0" eaLnBrk="1" fontAlgn="base" latinLnBrk="0" hangingPunct="1">
              <a:lnSpc>
                <a:spcPct val="80000"/>
              </a:lnSpc>
              <a:spcBef>
                <a:spcPct val="0"/>
              </a:spcBef>
              <a:spcAft>
                <a:spcPts val="1200"/>
              </a:spcAft>
              <a:buClrTx/>
              <a:buSzTx/>
              <a:buFont typeface="Arial" charset="0"/>
              <a:buNone/>
              <a:tabLst/>
              <a:defRPr/>
            </a:pPr>
            <a:b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br>
            <a:endPar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endParaRPr>
          </a:p>
        </p:txBody>
      </p:sp>
      <p:pic>
        <p:nvPicPr>
          <p:cNvPr id="31748" name="Afbeelding 4">
            <a:extLst>
              <a:ext uri="{FF2B5EF4-FFF2-40B4-BE49-F238E27FC236}">
                <a16:creationId xmlns:a16="http://schemas.microsoft.com/office/drawing/2014/main" id="{C83117AA-AD46-44F6-999D-7C27525E5D3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27538" y="1687513"/>
            <a:ext cx="4525962" cy="342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2" descr="image016">
            <a:extLst>
              <a:ext uri="{FF2B5EF4-FFF2-40B4-BE49-F238E27FC236}">
                <a16:creationId xmlns:a16="http://schemas.microsoft.com/office/drawing/2014/main" id="{FC3960DE-71AC-40F7-B31F-9B61B6BE93F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750" y="3500438"/>
            <a:ext cx="5041900" cy="243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272111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el 1">
            <a:extLst>
              <a:ext uri="{FF2B5EF4-FFF2-40B4-BE49-F238E27FC236}">
                <a16:creationId xmlns:a16="http://schemas.microsoft.com/office/drawing/2014/main" id="{0E01898A-B5D4-4C77-B8FD-EC850C8BA5BF}"/>
              </a:ext>
            </a:extLst>
          </p:cNvPr>
          <p:cNvSpPr txBox="1">
            <a:spLocks/>
          </p:cNvSpPr>
          <p:nvPr/>
        </p:nvSpPr>
        <p:spPr bwMode="auto">
          <a:xfrm>
            <a:off x="-287338" y="115888"/>
            <a:ext cx="8747126"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36000" bIns="36000" anchor="b"/>
          <a:lstStyle>
            <a:lvl1pPr>
              <a:spcBef>
                <a:spcPct val="20000"/>
              </a:spcBef>
              <a:buClr>
                <a:schemeClr val="bg2"/>
              </a:buClr>
              <a:buFont typeface="Arial" panose="020B0604020202020204" pitchFamily="34" charset="0"/>
              <a:buChar char="•"/>
              <a:defRPr sz="2800">
                <a:solidFill>
                  <a:schemeClr val="tx1"/>
                </a:solidFill>
                <a:latin typeface="Calibri" panose="020F0502020204030204" pitchFamily="34" charset="0"/>
              </a:defRPr>
            </a:lvl1pPr>
            <a:lvl2pPr marL="623888" indent="-265113">
              <a:spcBef>
                <a:spcPct val="20000"/>
              </a:spcBef>
              <a:buFont typeface="Arial" panose="020B0604020202020204" pitchFamily="34" charset="0"/>
              <a:buChar char="–"/>
              <a:defRPr sz="2400">
                <a:solidFill>
                  <a:schemeClr val="tx1"/>
                </a:solidFill>
                <a:latin typeface="Calibri" panose="020F0502020204030204" pitchFamily="34" charset="0"/>
              </a:defRPr>
            </a:lvl2pPr>
            <a:lvl3pPr marL="982663" indent="-265113">
              <a:spcBef>
                <a:spcPct val="20000"/>
              </a:spcBef>
              <a:buFont typeface="Arial" panose="020B0604020202020204" pitchFamily="34" charset="0"/>
              <a:buChar char="•"/>
              <a:defRPr sz="2000">
                <a:solidFill>
                  <a:schemeClr val="tx1"/>
                </a:solidFill>
                <a:latin typeface="Calibri" panose="020F0502020204030204" pitchFamily="34" charset="0"/>
              </a:defRPr>
            </a:lvl3pPr>
            <a:lvl4pPr marL="1255713" indent="-273050">
              <a:spcBef>
                <a:spcPct val="20000"/>
              </a:spcBef>
              <a:buFont typeface="Arial" panose="020B0604020202020204" pitchFamily="34" charset="0"/>
              <a:buChar char="–"/>
              <a:defRPr>
                <a:solidFill>
                  <a:schemeClr val="tx1"/>
                </a:solidFill>
                <a:latin typeface="Calibri" panose="020F0502020204030204" pitchFamily="34" charset="0"/>
              </a:defRPr>
            </a:lvl4pPr>
            <a:lvl5pPr marL="1614488" indent="-273050">
              <a:spcBef>
                <a:spcPct val="20000"/>
              </a:spcBef>
              <a:buFont typeface="Courier New" panose="02070309020205020404" pitchFamily="49" charset="0"/>
              <a:buChar char="o"/>
              <a:defRPr>
                <a:solidFill>
                  <a:schemeClr val="tx1"/>
                </a:solidFill>
                <a:latin typeface="Calibri" panose="020F0502020204030204" pitchFamily="34" charset="0"/>
              </a:defRPr>
            </a:lvl5pPr>
            <a:lvl6pPr marL="20716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6pPr>
            <a:lvl7pPr marL="25288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7pPr>
            <a:lvl8pPr marL="29860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8pPr>
            <a:lvl9pPr marL="34432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9pPr>
          </a:lstStyle>
          <a:p>
            <a:pPr marL="358775" marR="0" lvl="1" indent="0" algn="l" defTabSz="914400" rtl="0" eaLnBrk="1" fontAlgn="base" latinLnBrk="0" hangingPunct="1">
              <a:lnSpc>
                <a:spcPct val="80000"/>
              </a:lnSpc>
              <a:spcBef>
                <a:spcPct val="0"/>
              </a:spcBef>
              <a:spcAft>
                <a:spcPct val="0"/>
              </a:spcAft>
              <a:buClrTx/>
              <a:buSzTx/>
              <a:buFont typeface="Arial" panose="020B0604020202020204" pitchFamily="34" charset="0"/>
              <a:buNone/>
              <a:tabLst/>
              <a:defRPr/>
            </a:pPr>
            <a:r>
              <a:rPr kumimoji="0" lang="nl-BE" sz="2700" b="1" i="0" u="none" strike="noStrike" kern="1200" cap="none" spc="0" normalizeH="0" baseline="0" noProof="0" dirty="0">
                <a:ln>
                  <a:noFill/>
                </a:ln>
                <a:solidFill>
                  <a:srgbClr val="1E75AF"/>
                </a:solidFill>
                <a:effectLst/>
                <a:uLnTx/>
                <a:uFillTx/>
                <a:latin typeface="Calibri"/>
                <a:ea typeface="+mn-ea"/>
                <a:cs typeface="Arial" panose="020B0604020202020204" pitchFamily="34" charset="0"/>
              </a:rPr>
              <a:t>Welke knelpunten/overstorten zijn er aanwezig in het gebied?</a:t>
            </a:r>
          </a:p>
        </p:txBody>
      </p:sp>
      <p:sp>
        <p:nvSpPr>
          <p:cNvPr id="3" name="Rectangle 27">
            <a:extLst>
              <a:ext uri="{FF2B5EF4-FFF2-40B4-BE49-F238E27FC236}">
                <a16:creationId xmlns:a16="http://schemas.microsoft.com/office/drawing/2014/main" id="{92471AEB-914C-4AD7-B7C2-AE00CCE949CA}"/>
              </a:ext>
            </a:extLst>
          </p:cNvPr>
          <p:cNvSpPr txBox="1">
            <a:spLocks noChangeArrowheads="1"/>
          </p:cNvSpPr>
          <p:nvPr/>
        </p:nvSpPr>
        <p:spPr bwMode="auto">
          <a:xfrm>
            <a:off x="11113" y="836613"/>
            <a:ext cx="9144000"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chemeClr val="bg2"/>
              </a:buClr>
              <a:buFont typeface="Arial" charset="0"/>
              <a:buChar char="•"/>
              <a:defRPr sz="2800">
                <a:solidFill>
                  <a:schemeClr val="tx1"/>
                </a:solidFill>
                <a:latin typeface="Calibri" pitchFamily="34" charset="0"/>
              </a:defRPr>
            </a:lvl1pPr>
            <a:lvl2pPr marL="800100" indent="-342900" eaLnBrk="0" hangingPunct="0">
              <a:spcBef>
                <a:spcPct val="20000"/>
              </a:spcBef>
              <a:buFont typeface="Arial" charset="0"/>
              <a:buChar char="–"/>
              <a:defRPr sz="2400">
                <a:solidFill>
                  <a:schemeClr val="tx1"/>
                </a:solidFill>
                <a:latin typeface="Calibri" pitchFamily="34" charset="0"/>
              </a:defRPr>
            </a:lvl2pPr>
            <a:lvl3pPr marL="1143000" indent="-228600" eaLnBrk="0" hangingPunct="0">
              <a:spcBef>
                <a:spcPct val="20000"/>
              </a:spcBef>
              <a:buFont typeface="Arial" charset="0"/>
              <a:buChar char="•"/>
              <a:defRPr sz="2000">
                <a:solidFill>
                  <a:schemeClr val="tx1"/>
                </a:solidFill>
                <a:latin typeface="Calibri" pitchFamily="34" charset="0"/>
              </a:defRPr>
            </a:lvl3pPr>
            <a:lvl4pPr marL="1600200" indent="-228600" eaLnBrk="0" hangingPunct="0">
              <a:spcBef>
                <a:spcPct val="20000"/>
              </a:spcBef>
              <a:buFont typeface="Arial" charset="0"/>
              <a:buChar char="–"/>
              <a:defRPr>
                <a:solidFill>
                  <a:schemeClr val="tx1"/>
                </a:solidFill>
                <a:latin typeface="Calibri" pitchFamily="34" charset="0"/>
              </a:defRPr>
            </a:lvl4pPr>
            <a:lvl5pPr marL="2057400" indent="-228600" eaLnBrk="0" hangingPunct="0">
              <a:spcBef>
                <a:spcPct val="20000"/>
              </a:spcBef>
              <a:buFont typeface="Courier New" pitchFamily="49" charset="0"/>
              <a:buChar char="o"/>
              <a:defRPr>
                <a:solidFill>
                  <a:schemeClr val="tx1"/>
                </a:solidFill>
                <a:latin typeface="Calibri" pitchFamily="34" charset="0"/>
              </a:defRPr>
            </a:lvl5pPr>
            <a:lvl6pPr marL="25146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6pPr>
            <a:lvl7pPr marL="29718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7pPr>
            <a:lvl8pPr marL="34290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8pPr>
            <a:lvl9pPr marL="38862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9pPr>
          </a:lstStyle>
          <a:p>
            <a:pPr marL="882650" marR="0" lvl="1" indent="-342900" algn="l" defTabSz="914400" rtl="0" eaLnBrk="1" fontAlgn="base" latinLnBrk="0" hangingPunct="1">
              <a:lnSpc>
                <a:spcPct val="80000"/>
              </a:lnSpc>
              <a:spcBef>
                <a:spcPct val="0"/>
              </a:spcBef>
              <a:spcAft>
                <a:spcPts val="1200"/>
              </a:spcAft>
              <a:buClrTx/>
              <a:buSzTx/>
              <a:buFont typeface="Arial" panose="020B0604020202020204" pitchFamily="34" charset="0"/>
              <a:buChar char="•"/>
              <a:tabLst/>
              <a:defRPr/>
            </a:pPr>
            <a:r>
              <a:rPr kumimoji="0" lang="nl-BE" sz="2000" b="1" i="0" u="none" strike="noStrike" kern="1200" cap="none" spc="0" normalizeH="0" baseline="0" noProof="0" dirty="0">
                <a:ln>
                  <a:noFill/>
                </a:ln>
                <a:solidFill>
                  <a:srgbClr val="19335F"/>
                </a:solidFill>
                <a:effectLst/>
                <a:uLnTx/>
                <a:uFillTx/>
                <a:latin typeface="Calibri"/>
                <a:ea typeface="+mn-ea"/>
                <a:cs typeface="Arial" panose="020B0604020202020204" pitchFamily="34" charset="0"/>
              </a:rPr>
              <a:t>Zandhoven</a:t>
            </a:r>
          </a:p>
          <a:p>
            <a:pPr marL="8826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Nog enkele groene clusters aanwezig, uitvoering conform GUP</a:t>
            </a:r>
          </a:p>
          <a:p>
            <a:pPr marL="539750" marR="0" lvl="1" indent="0" algn="l" defTabSz="914400" rtl="0" eaLnBrk="1" fontAlgn="base" latinLnBrk="0" hangingPunct="1">
              <a:lnSpc>
                <a:spcPct val="80000"/>
              </a:lnSpc>
              <a:spcBef>
                <a:spcPct val="0"/>
              </a:spcBef>
              <a:spcAft>
                <a:spcPts val="1200"/>
              </a:spcAft>
              <a:buClrTx/>
              <a:buSzTx/>
              <a:buFont typeface="Arial" charset="0"/>
              <a:buNone/>
              <a:tabLst/>
              <a:defRPr/>
            </a:pPr>
            <a:b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br>
            <a:endPar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endParaRPr>
          </a:p>
        </p:txBody>
      </p:sp>
      <p:pic>
        <p:nvPicPr>
          <p:cNvPr id="32772" name="Afbeelding 3">
            <a:extLst>
              <a:ext uri="{FF2B5EF4-FFF2-40B4-BE49-F238E27FC236}">
                <a16:creationId xmlns:a16="http://schemas.microsoft.com/office/drawing/2014/main" id="{5FEA957D-AE1A-4D8E-A1BF-4FFB2770D7C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950" y="1628775"/>
            <a:ext cx="4932363" cy="297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Afbeelding 4">
            <a:extLst>
              <a:ext uri="{FF2B5EF4-FFF2-40B4-BE49-F238E27FC236}">
                <a16:creationId xmlns:a16="http://schemas.microsoft.com/office/drawing/2014/main" id="{89BA8781-E8CC-4922-A413-8E10B2B28C6B}"/>
              </a:ext>
            </a:extLst>
          </p:cNvPr>
          <p:cNvPicPr>
            <a:picLocks noChangeAspect="1"/>
          </p:cNvPicPr>
          <p:nvPr/>
        </p:nvPicPr>
        <p:blipFill>
          <a:blip r:embed="rId3">
            <a:extLst>
              <a:ext uri="{28A0092B-C50C-407E-A947-70E740481C1C}">
                <a14:useLocalDpi xmlns:a14="http://schemas.microsoft.com/office/drawing/2010/main" val="0"/>
              </a:ext>
            </a:extLst>
          </a:blip>
          <a:srcRect l="-128" r="7236"/>
          <a:stretch>
            <a:fillRect/>
          </a:stretch>
        </p:blipFill>
        <p:spPr bwMode="auto">
          <a:xfrm>
            <a:off x="4060825" y="3278188"/>
            <a:ext cx="4832350" cy="292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227297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el 1">
            <a:extLst>
              <a:ext uri="{FF2B5EF4-FFF2-40B4-BE49-F238E27FC236}">
                <a16:creationId xmlns:a16="http://schemas.microsoft.com/office/drawing/2014/main" id="{9D47F292-D01F-44C8-8B5E-5B25220AF7A0}"/>
              </a:ext>
            </a:extLst>
          </p:cNvPr>
          <p:cNvSpPr txBox="1">
            <a:spLocks/>
          </p:cNvSpPr>
          <p:nvPr/>
        </p:nvSpPr>
        <p:spPr bwMode="auto">
          <a:xfrm>
            <a:off x="-287338" y="115888"/>
            <a:ext cx="8747126"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36000" bIns="36000" anchor="b"/>
          <a:lstStyle>
            <a:lvl1pPr>
              <a:spcBef>
                <a:spcPct val="20000"/>
              </a:spcBef>
              <a:buClr>
                <a:schemeClr val="bg2"/>
              </a:buClr>
              <a:buFont typeface="Arial" panose="020B0604020202020204" pitchFamily="34" charset="0"/>
              <a:buChar char="•"/>
              <a:defRPr sz="2800">
                <a:solidFill>
                  <a:schemeClr val="tx1"/>
                </a:solidFill>
                <a:latin typeface="Calibri" panose="020F0502020204030204" pitchFamily="34" charset="0"/>
              </a:defRPr>
            </a:lvl1pPr>
            <a:lvl2pPr marL="623888" indent="-265113">
              <a:spcBef>
                <a:spcPct val="20000"/>
              </a:spcBef>
              <a:buFont typeface="Arial" panose="020B0604020202020204" pitchFamily="34" charset="0"/>
              <a:buChar char="–"/>
              <a:defRPr sz="2400">
                <a:solidFill>
                  <a:schemeClr val="tx1"/>
                </a:solidFill>
                <a:latin typeface="Calibri" panose="020F0502020204030204" pitchFamily="34" charset="0"/>
              </a:defRPr>
            </a:lvl2pPr>
            <a:lvl3pPr marL="982663" indent="-265113">
              <a:spcBef>
                <a:spcPct val="20000"/>
              </a:spcBef>
              <a:buFont typeface="Arial" panose="020B0604020202020204" pitchFamily="34" charset="0"/>
              <a:buChar char="•"/>
              <a:defRPr sz="2000">
                <a:solidFill>
                  <a:schemeClr val="tx1"/>
                </a:solidFill>
                <a:latin typeface="Calibri" panose="020F0502020204030204" pitchFamily="34" charset="0"/>
              </a:defRPr>
            </a:lvl3pPr>
            <a:lvl4pPr marL="1255713" indent="-273050">
              <a:spcBef>
                <a:spcPct val="20000"/>
              </a:spcBef>
              <a:buFont typeface="Arial" panose="020B0604020202020204" pitchFamily="34" charset="0"/>
              <a:buChar char="–"/>
              <a:defRPr>
                <a:solidFill>
                  <a:schemeClr val="tx1"/>
                </a:solidFill>
                <a:latin typeface="Calibri" panose="020F0502020204030204" pitchFamily="34" charset="0"/>
              </a:defRPr>
            </a:lvl4pPr>
            <a:lvl5pPr marL="1614488" indent="-273050">
              <a:spcBef>
                <a:spcPct val="20000"/>
              </a:spcBef>
              <a:buFont typeface="Courier New" panose="02070309020205020404" pitchFamily="49" charset="0"/>
              <a:buChar char="o"/>
              <a:defRPr>
                <a:solidFill>
                  <a:schemeClr val="tx1"/>
                </a:solidFill>
                <a:latin typeface="Calibri" panose="020F0502020204030204" pitchFamily="34" charset="0"/>
              </a:defRPr>
            </a:lvl5pPr>
            <a:lvl6pPr marL="20716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6pPr>
            <a:lvl7pPr marL="25288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7pPr>
            <a:lvl8pPr marL="29860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8pPr>
            <a:lvl9pPr marL="34432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9pPr>
          </a:lstStyle>
          <a:p>
            <a:pPr marL="358775" marR="0" lvl="1" indent="0" algn="l" defTabSz="914400" rtl="0" eaLnBrk="1" fontAlgn="base" latinLnBrk="0" hangingPunct="1">
              <a:lnSpc>
                <a:spcPct val="80000"/>
              </a:lnSpc>
              <a:spcBef>
                <a:spcPct val="0"/>
              </a:spcBef>
              <a:spcAft>
                <a:spcPct val="0"/>
              </a:spcAft>
              <a:buClrTx/>
              <a:buSzTx/>
              <a:buFont typeface="Arial" panose="020B0604020202020204" pitchFamily="34" charset="0"/>
              <a:buNone/>
              <a:tabLst/>
              <a:defRPr/>
            </a:pPr>
            <a:r>
              <a:rPr kumimoji="0" lang="nl-BE" sz="2700" b="1" i="0" u="none" strike="noStrike" kern="1200" cap="none" spc="0" normalizeH="0" baseline="0" noProof="0" dirty="0">
                <a:ln>
                  <a:noFill/>
                </a:ln>
                <a:solidFill>
                  <a:srgbClr val="1E75AF"/>
                </a:solidFill>
                <a:effectLst/>
                <a:uLnTx/>
                <a:uFillTx/>
                <a:latin typeface="Calibri"/>
                <a:ea typeface="+mn-ea"/>
                <a:cs typeface="Arial" panose="020B0604020202020204" pitchFamily="34" charset="0"/>
              </a:rPr>
              <a:t>Welke knelpunten/overstorten zijn er aanwezig in het gebied?</a:t>
            </a:r>
          </a:p>
        </p:txBody>
      </p:sp>
      <p:sp>
        <p:nvSpPr>
          <p:cNvPr id="3" name="Rectangle 27">
            <a:extLst>
              <a:ext uri="{FF2B5EF4-FFF2-40B4-BE49-F238E27FC236}">
                <a16:creationId xmlns:a16="http://schemas.microsoft.com/office/drawing/2014/main" id="{3B000228-BD78-4DC5-83F6-7E8745447334}"/>
              </a:ext>
            </a:extLst>
          </p:cNvPr>
          <p:cNvSpPr txBox="1">
            <a:spLocks noChangeArrowheads="1"/>
          </p:cNvSpPr>
          <p:nvPr/>
        </p:nvSpPr>
        <p:spPr bwMode="auto">
          <a:xfrm>
            <a:off x="11113" y="836613"/>
            <a:ext cx="9144000"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chemeClr val="bg2"/>
              </a:buClr>
              <a:buFont typeface="Arial" charset="0"/>
              <a:buChar char="•"/>
              <a:defRPr sz="2800">
                <a:solidFill>
                  <a:schemeClr val="tx1"/>
                </a:solidFill>
                <a:latin typeface="Calibri" pitchFamily="34" charset="0"/>
              </a:defRPr>
            </a:lvl1pPr>
            <a:lvl2pPr marL="800100" indent="-342900" eaLnBrk="0" hangingPunct="0">
              <a:spcBef>
                <a:spcPct val="20000"/>
              </a:spcBef>
              <a:buFont typeface="Arial" charset="0"/>
              <a:buChar char="–"/>
              <a:defRPr sz="2400">
                <a:solidFill>
                  <a:schemeClr val="tx1"/>
                </a:solidFill>
                <a:latin typeface="Calibri" pitchFamily="34" charset="0"/>
              </a:defRPr>
            </a:lvl2pPr>
            <a:lvl3pPr marL="1143000" indent="-228600" eaLnBrk="0" hangingPunct="0">
              <a:spcBef>
                <a:spcPct val="20000"/>
              </a:spcBef>
              <a:buFont typeface="Arial" charset="0"/>
              <a:buChar char="•"/>
              <a:defRPr sz="2000">
                <a:solidFill>
                  <a:schemeClr val="tx1"/>
                </a:solidFill>
                <a:latin typeface="Calibri" pitchFamily="34" charset="0"/>
              </a:defRPr>
            </a:lvl3pPr>
            <a:lvl4pPr marL="1600200" indent="-228600" eaLnBrk="0" hangingPunct="0">
              <a:spcBef>
                <a:spcPct val="20000"/>
              </a:spcBef>
              <a:buFont typeface="Arial" charset="0"/>
              <a:buChar char="–"/>
              <a:defRPr>
                <a:solidFill>
                  <a:schemeClr val="tx1"/>
                </a:solidFill>
                <a:latin typeface="Calibri" pitchFamily="34" charset="0"/>
              </a:defRPr>
            </a:lvl4pPr>
            <a:lvl5pPr marL="2057400" indent="-228600" eaLnBrk="0" hangingPunct="0">
              <a:spcBef>
                <a:spcPct val="20000"/>
              </a:spcBef>
              <a:buFont typeface="Courier New" pitchFamily="49" charset="0"/>
              <a:buChar char="o"/>
              <a:defRPr>
                <a:solidFill>
                  <a:schemeClr val="tx1"/>
                </a:solidFill>
                <a:latin typeface="Calibri" pitchFamily="34" charset="0"/>
              </a:defRPr>
            </a:lvl5pPr>
            <a:lvl6pPr marL="25146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6pPr>
            <a:lvl7pPr marL="29718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7pPr>
            <a:lvl8pPr marL="34290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8pPr>
            <a:lvl9pPr marL="38862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9pPr>
          </a:lstStyle>
          <a:p>
            <a:pPr marL="882650" marR="0" lvl="1" indent="-342900" algn="l" defTabSz="914400" rtl="0" eaLnBrk="1" fontAlgn="base" latinLnBrk="0" hangingPunct="1">
              <a:lnSpc>
                <a:spcPct val="80000"/>
              </a:lnSpc>
              <a:spcBef>
                <a:spcPct val="0"/>
              </a:spcBef>
              <a:spcAft>
                <a:spcPts val="1200"/>
              </a:spcAft>
              <a:buClrTx/>
              <a:buSzTx/>
              <a:buFont typeface="Arial" panose="020B0604020202020204" pitchFamily="34" charset="0"/>
              <a:buChar char="•"/>
              <a:tabLst/>
              <a:defRPr/>
            </a:pPr>
            <a:r>
              <a:rPr kumimoji="0" lang="nl-BE" sz="2000" b="1" i="0" u="none" strike="noStrike" kern="1200" cap="none" spc="0" normalizeH="0" baseline="0" noProof="0" dirty="0">
                <a:ln>
                  <a:noFill/>
                </a:ln>
                <a:solidFill>
                  <a:srgbClr val="19335F"/>
                </a:solidFill>
                <a:effectLst/>
                <a:uLnTx/>
                <a:uFillTx/>
                <a:latin typeface="Calibri"/>
                <a:ea typeface="+mn-ea"/>
                <a:cs typeface="Arial" panose="020B0604020202020204" pitchFamily="34" charset="0"/>
              </a:rPr>
              <a:t>Zandhoven</a:t>
            </a:r>
          </a:p>
          <a:p>
            <a:pPr marL="9969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3 </a:t>
            </a:r>
            <a:r>
              <a:rPr kumimoji="0" lang="nl-BE" sz="1800" b="0" i="0" u="none" strike="noStrike" kern="1200" cap="none" spc="0" normalizeH="0" baseline="0" noProof="0" dirty="0" err="1">
                <a:ln>
                  <a:noFill/>
                </a:ln>
                <a:solidFill>
                  <a:srgbClr val="19335F"/>
                </a:solidFill>
                <a:effectLst/>
                <a:uLnTx/>
                <a:uFillTx/>
                <a:latin typeface="Calibri" pitchFamily="34" charset="0"/>
                <a:ea typeface="+mn-ea"/>
                <a:cs typeface="Arial" charset="0"/>
              </a:rPr>
              <a:t>Aquafin</a:t>
            </a: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 projecten:</a:t>
            </a:r>
            <a:endParaRPr kumimoji="0" lang="nl-BE" sz="2400" b="0" i="0" u="none" strike="noStrike" kern="1200" cap="none" spc="0" normalizeH="0" baseline="0" noProof="0" dirty="0">
              <a:ln>
                <a:noFill/>
              </a:ln>
              <a:solidFill>
                <a:srgbClr val="19335F"/>
              </a:solidFill>
              <a:effectLst/>
              <a:uLnTx/>
              <a:uFillTx/>
              <a:latin typeface="Calibri" pitchFamily="34" charset="0"/>
              <a:ea typeface="+mn-ea"/>
              <a:cs typeface="Arial" panose="020B0604020202020204" pitchFamily="34" charset="0"/>
            </a:endParaRPr>
          </a:p>
          <a:p>
            <a:pPr marL="1797050" marR="0" lvl="3" indent="-342900" algn="l" defTabSz="914400" rtl="0" eaLnBrk="1" fontAlgn="base" latinLnBrk="0" hangingPunct="1">
              <a:lnSpc>
                <a:spcPct val="80000"/>
              </a:lnSpc>
              <a:spcBef>
                <a:spcPct val="0"/>
              </a:spcBef>
              <a:spcAft>
                <a:spcPts val="1200"/>
              </a:spcAft>
              <a:buClrTx/>
              <a:buSzTx/>
              <a:buFont typeface="+mj-lt"/>
              <a:buAutoNum type="arabicPeriod"/>
              <a:tabLst/>
              <a:defRPr/>
            </a:pPr>
            <a:r>
              <a:rPr kumimoji="0" lang="nl-BE" sz="1600" b="0" i="0" u="none" strike="noStrike" kern="1200" cap="none" spc="0" normalizeH="0" baseline="0" noProof="0" dirty="0">
                <a:ln>
                  <a:noFill/>
                </a:ln>
                <a:solidFill>
                  <a:srgbClr val="19335F"/>
                </a:solidFill>
                <a:effectLst/>
                <a:uLnTx/>
                <a:uFillTx/>
                <a:latin typeface="Calibri" pitchFamily="34" charset="0"/>
                <a:ea typeface="+mn-ea"/>
                <a:cs typeface="Arial" charset="0"/>
              </a:rPr>
              <a:t>Wegen- en rioleringswerken aansluiting </a:t>
            </a:r>
            <a:r>
              <a:rPr kumimoji="0" lang="nl-BE" sz="1600" b="0" i="0" u="none" strike="noStrike" kern="1200" cap="none" spc="0" normalizeH="0" baseline="0" noProof="0" dirty="0" err="1">
                <a:ln>
                  <a:noFill/>
                </a:ln>
                <a:solidFill>
                  <a:srgbClr val="19335F"/>
                </a:solidFill>
                <a:effectLst/>
                <a:uLnTx/>
                <a:uFillTx/>
                <a:latin typeface="Calibri" pitchFamily="34" charset="0"/>
                <a:ea typeface="+mn-ea"/>
                <a:cs typeface="Arial" charset="0"/>
              </a:rPr>
              <a:t>Viersel</a:t>
            </a:r>
            <a:r>
              <a:rPr kumimoji="0" lang="nl-BE" sz="1600" b="0" i="0" u="none" strike="noStrike" kern="1200" cap="none" spc="0" normalizeH="0" baseline="0" noProof="0" dirty="0">
                <a:ln>
                  <a:noFill/>
                </a:ln>
                <a:solidFill>
                  <a:srgbClr val="19335F"/>
                </a:solidFill>
                <a:effectLst/>
                <a:uLnTx/>
                <a:uFillTx/>
                <a:latin typeface="Calibri" pitchFamily="34" charset="0"/>
                <a:ea typeface="+mn-ea"/>
                <a:cs typeface="Arial" charset="0"/>
              </a:rPr>
              <a:t> (AQF 22210), </a:t>
            </a:r>
          </a:p>
          <a:p>
            <a:pPr marL="1797050" marR="0" lvl="3" indent="-342900" algn="l" defTabSz="914400" rtl="0" eaLnBrk="1" fontAlgn="base" latinLnBrk="0" hangingPunct="1">
              <a:lnSpc>
                <a:spcPct val="80000"/>
              </a:lnSpc>
              <a:spcBef>
                <a:spcPct val="0"/>
              </a:spcBef>
              <a:spcAft>
                <a:spcPts val="1200"/>
              </a:spcAft>
              <a:buClrTx/>
              <a:buSzTx/>
              <a:buFont typeface="+mj-lt"/>
              <a:buAutoNum type="arabicPeriod"/>
              <a:tabLst/>
              <a:defRPr/>
            </a:pPr>
            <a:r>
              <a:rPr kumimoji="0" lang="nl-BE" sz="1600" b="0" i="0" u="none" strike="noStrike" kern="1200" cap="none" spc="0" normalizeH="0" baseline="0" noProof="0" dirty="0">
                <a:ln>
                  <a:noFill/>
                </a:ln>
                <a:solidFill>
                  <a:srgbClr val="19335F"/>
                </a:solidFill>
                <a:effectLst/>
                <a:uLnTx/>
                <a:uFillTx/>
                <a:latin typeface="Calibri" pitchFamily="34" charset="0"/>
                <a:ea typeface="+mn-ea"/>
                <a:cs typeface="Arial" charset="0"/>
              </a:rPr>
              <a:t>Herinrichting N14 fase 3b, met AWV, </a:t>
            </a:r>
            <a:r>
              <a:rPr kumimoji="0" lang="nl-BE" sz="1600" b="0" i="0" u="none" strike="noStrike" kern="1200" cap="none" spc="0" normalizeH="0" baseline="0" noProof="0" dirty="0" err="1">
                <a:ln>
                  <a:noFill/>
                </a:ln>
                <a:solidFill>
                  <a:srgbClr val="19335F"/>
                </a:solidFill>
                <a:effectLst/>
                <a:uLnTx/>
                <a:uFillTx/>
                <a:latin typeface="Calibri" pitchFamily="34" charset="0"/>
                <a:ea typeface="+mn-ea"/>
                <a:cs typeface="Arial" charset="0"/>
              </a:rPr>
              <a:t>Aquafin</a:t>
            </a:r>
            <a:r>
              <a:rPr kumimoji="0" lang="nl-BE" sz="1600" b="0" i="0" u="none" strike="noStrike" kern="1200" cap="none" spc="0" normalizeH="0" baseline="0" noProof="0" dirty="0">
                <a:ln>
                  <a:noFill/>
                </a:ln>
                <a:solidFill>
                  <a:srgbClr val="19335F"/>
                </a:solidFill>
                <a:effectLst/>
                <a:uLnTx/>
                <a:uFillTx/>
                <a:latin typeface="Calibri" pitchFamily="34" charset="0"/>
                <a:ea typeface="+mn-ea"/>
                <a:cs typeface="Arial" charset="0"/>
              </a:rPr>
              <a:t> en Pidpa</a:t>
            </a:r>
          </a:p>
          <a:p>
            <a:pPr marL="1797050" marR="0" lvl="3" indent="-342900" algn="l" defTabSz="914400" rtl="0" eaLnBrk="1" fontAlgn="base" latinLnBrk="0" hangingPunct="1">
              <a:lnSpc>
                <a:spcPct val="80000"/>
              </a:lnSpc>
              <a:spcBef>
                <a:spcPct val="0"/>
              </a:spcBef>
              <a:spcAft>
                <a:spcPts val="1200"/>
              </a:spcAft>
              <a:buClrTx/>
              <a:buSzTx/>
              <a:buFont typeface="+mj-lt"/>
              <a:buAutoNum type="arabicPeriod"/>
              <a:tabLst/>
              <a:defRPr/>
            </a:pPr>
            <a:r>
              <a:rPr kumimoji="0" lang="nl-BE" sz="1600" b="0" i="0" u="none" strike="noStrike" kern="1200" cap="none" spc="0" normalizeH="0" baseline="0" noProof="0" dirty="0">
                <a:ln>
                  <a:noFill/>
                </a:ln>
                <a:solidFill>
                  <a:srgbClr val="19335F"/>
                </a:solidFill>
                <a:effectLst/>
                <a:uLnTx/>
                <a:uFillTx/>
                <a:latin typeface="Calibri" pitchFamily="34" charset="0"/>
                <a:ea typeface="+mn-ea"/>
                <a:cs typeface="Arial" charset="0"/>
              </a:rPr>
              <a:t>OP2017 – </a:t>
            </a:r>
            <a:r>
              <a:rPr kumimoji="0" lang="nl-BE" sz="1600" b="0" i="0" u="none" strike="noStrike" kern="1200" cap="none" spc="0" normalizeH="0" baseline="0" noProof="0" dirty="0" err="1">
                <a:ln>
                  <a:noFill/>
                </a:ln>
                <a:solidFill>
                  <a:srgbClr val="19335F"/>
                </a:solidFill>
                <a:effectLst/>
                <a:uLnTx/>
                <a:uFillTx/>
                <a:latin typeface="Calibri" pitchFamily="34" charset="0"/>
                <a:ea typeface="+mn-ea"/>
                <a:cs typeface="Arial" charset="0"/>
              </a:rPr>
              <a:t>Aquafin</a:t>
            </a:r>
            <a:r>
              <a:rPr kumimoji="0" lang="nl-BE" sz="1600" b="0" i="0" u="none" strike="noStrike" kern="1200" cap="none" spc="0" normalizeH="0" baseline="0" noProof="0" dirty="0">
                <a:ln>
                  <a:noFill/>
                </a:ln>
                <a:solidFill>
                  <a:srgbClr val="19335F"/>
                </a:solidFill>
                <a:effectLst/>
                <a:uLnTx/>
                <a:uFillTx/>
                <a:latin typeface="Calibri" pitchFamily="34" charset="0"/>
                <a:ea typeface="+mn-ea"/>
                <a:cs typeface="Arial" charset="0"/>
              </a:rPr>
              <a:t> – lokaal pact 6 ;  Zagerijstraat, Nijverheidsweg, Kanaalstraat</a:t>
            </a:r>
            <a:endPar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endParaRPr>
          </a:p>
          <a:p>
            <a:pPr marL="996950" marR="0" lvl="2" indent="0" algn="l" defTabSz="914400" rtl="0" eaLnBrk="1" fontAlgn="base" latinLnBrk="0" hangingPunct="1">
              <a:lnSpc>
                <a:spcPct val="80000"/>
              </a:lnSpc>
              <a:spcBef>
                <a:spcPct val="0"/>
              </a:spcBef>
              <a:spcAft>
                <a:spcPts val="1200"/>
              </a:spcAft>
              <a:buClrTx/>
              <a:buSzTx/>
              <a:buFont typeface="Arial" charset="0"/>
              <a:buNone/>
              <a:tabLst/>
              <a:defRPr/>
            </a:pPr>
            <a:endPar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endParaRPr>
          </a:p>
          <a:p>
            <a:pPr marL="996950" marR="0" lvl="2" indent="0" algn="l" defTabSz="914400" rtl="0" eaLnBrk="1" fontAlgn="base" latinLnBrk="0" hangingPunct="1">
              <a:lnSpc>
                <a:spcPct val="80000"/>
              </a:lnSpc>
              <a:spcBef>
                <a:spcPct val="0"/>
              </a:spcBef>
              <a:spcAft>
                <a:spcPts val="1200"/>
              </a:spcAft>
              <a:buClrTx/>
              <a:buSzTx/>
              <a:buFont typeface="Arial" charset="0"/>
              <a:buNone/>
              <a:tabLst/>
              <a:defRPr/>
            </a:pP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Knelpunt = onteigeningen</a:t>
            </a:r>
          </a:p>
          <a:p>
            <a:pPr marL="996950" marR="0" lvl="2" indent="0" algn="l" defTabSz="914400" rtl="0" eaLnBrk="1" fontAlgn="base" latinLnBrk="0" hangingPunct="1">
              <a:lnSpc>
                <a:spcPct val="80000"/>
              </a:lnSpc>
              <a:spcBef>
                <a:spcPct val="0"/>
              </a:spcBef>
              <a:spcAft>
                <a:spcPts val="1200"/>
              </a:spcAft>
              <a:buClrTx/>
              <a:buSzTx/>
              <a:buFont typeface="Arial" charset="0"/>
              <a:buNone/>
              <a:tabLst/>
              <a:defRPr/>
            </a:pP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Aansluitingen op waterloop </a:t>
            </a:r>
            <a:b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b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Tappelbeek</a:t>
            </a:r>
          </a:p>
          <a:p>
            <a:pPr marL="1454150" marR="0" lvl="3" indent="0" algn="l" defTabSz="914400" rtl="0" eaLnBrk="1" fontAlgn="base" latinLnBrk="0" hangingPunct="1">
              <a:lnSpc>
                <a:spcPct val="80000"/>
              </a:lnSpc>
              <a:spcBef>
                <a:spcPct val="0"/>
              </a:spcBef>
              <a:spcAft>
                <a:spcPts val="1200"/>
              </a:spcAft>
              <a:buClrTx/>
              <a:buSzTx/>
              <a:buFont typeface="Arial" charset="0"/>
              <a:buNone/>
              <a:tabLst/>
              <a:defRPr/>
            </a:pPr>
            <a:endPar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endParaRPr>
          </a:p>
          <a:p>
            <a:pPr marL="9969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1 project van Pidpa:</a:t>
            </a:r>
            <a:b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b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Opgenomen op kwartaal  2017/2</a:t>
            </a:r>
            <a:b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b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Aansluitingen op waterloop </a:t>
            </a:r>
            <a:r>
              <a:rPr kumimoji="0" lang="nl-BE" sz="1800" b="0" i="0" u="none" strike="noStrike" kern="1200" cap="none" spc="0" normalizeH="0" baseline="0" noProof="0" dirty="0" err="1">
                <a:ln>
                  <a:noFill/>
                </a:ln>
                <a:solidFill>
                  <a:srgbClr val="19335F"/>
                </a:solidFill>
                <a:effectLst/>
                <a:uLnTx/>
                <a:uFillTx/>
                <a:latin typeface="Calibri" pitchFamily="34" charset="0"/>
                <a:ea typeface="+mn-ea"/>
                <a:cs typeface="Arial" charset="0"/>
              </a:rPr>
              <a:t>Venloop</a:t>
            </a:r>
            <a:endPar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endParaRPr>
          </a:p>
          <a:p>
            <a:pPr marL="1454150" marR="0" lvl="3" indent="0" algn="l" defTabSz="914400" rtl="0" eaLnBrk="1" fontAlgn="base" latinLnBrk="0" hangingPunct="1">
              <a:lnSpc>
                <a:spcPct val="80000"/>
              </a:lnSpc>
              <a:spcBef>
                <a:spcPct val="0"/>
              </a:spcBef>
              <a:spcAft>
                <a:spcPts val="1200"/>
              </a:spcAft>
              <a:buClrTx/>
              <a:buSzTx/>
              <a:buFont typeface="Arial" charset="0"/>
              <a:buNone/>
              <a:tabLst/>
              <a:defRPr/>
            </a:pPr>
            <a:endPar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endParaRPr>
          </a:p>
          <a:p>
            <a:pPr marL="539750" marR="0" lvl="1" indent="0" algn="l" defTabSz="914400" rtl="0" eaLnBrk="1" fontAlgn="base" latinLnBrk="0" hangingPunct="1">
              <a:lnSpc>
                <a:spcPct val="80000"/>
              </a:lnSpc>
              <a:spcBef>
                <a:spcPct val="0"/>
              </a:spcBef>
              <a:spcAft>
                <a:spcPts val="1200"/>
              </a:spcAft>
              <a:buClrTx/>
              <a:buSzTx/>
              <a:buFont typeface="Arial" charset="0"/>
              <a:buNone/>
              <a:tabLst/>
              <a:defRPr/>
            </a:pPr>
            <a:b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br>
            <a:endPar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endParaRPr>
          </a:p>
        </p:txBody>
      </p:sp>
      <p:pic>
        <p:nvPicPr>
          <p:cNvPr id="33796" name="Afbeelding 3">
            <a:extLst>
              <a:ext uri="{FF2B5EF4-FFF2-40B4-BE49-F238E27FC236}">
                <a16:creationId xmlns:a16="http://schemas.microsoft.com/office/drawing/2014/main" id="{5DCBA3E7-5328-4D4C-BCEF-83836C3D975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49775" y="2708275"/>
            <a:ext cx="4054475"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21683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50A96B-FC14-4A8A-B860-A23570ACECAE}"/>
              </a:ext>
            </a:extLst>
          </p:cNvPr>
          <p:cNvSpPr>
            <a:spLocks noGrp="1"/>
          </p:cNvSpPr>
          <p:nvPr>
            <p:ph type="title"/>
          </p:nvPr>
        </p:nvSpPr>
        <p:spPr>
          <a:xfrm>
            <a:off x="685800" y="152400"/>
            <a:ext cx="7772400" cy="612304"/>
          </a:xfrm>
        </p:spPr>
        <p:txBody>
          <a:bodyPr/>
          <a:lstStyle/>
          <a:p>
            <a:r>
              <a:rPr lang="nl-BE" dirty="0"/>
              <a:t>Strategisch project vallei van de Kleine </a:t>
            </a:r>
            <a:r>
              <a:rPr lang="nl-BE" dirty="0" err="1"/>
              <a:t>Nete</a:t>
            </a:r>
            <a:endParaRPr lang="nl-BE" dirty="0"/>
          </a:p>
        </p:txBody>
      </p:sp>
      <p:pic>
        <p:nvPicPr>
          <p:cNvPr id="4" name="Tijdelijke aanduiding voor inhoud 3">
            <a:extLst>
              <a:ext uri="{FF2B5EF4-FFF2-40B4-BE49-F238E27FC236}">
                <a16:creationId xmlns:a16="http://schemas.microsoft.com/office/drawing/2014/main" id="{17252C64-B8F3-45B8-9A69-E95C045578A5}"/>
              </a:ext>
            </a:extLst>
          </p:cNvPr>
          <p:cNvPicPr>
            <a:picLocks noGrp="1" noChangeAspect="1"/>
          </p:cNvPicPr>
          <p:nvPr>
            <p:ph idx="1"/>
          </p:nvPr>
        </p:nvPicPr>
        <p:blipFill rotWithShape="1">
          <a:blip r:embed="rId3"/>
          <a:srcRect l="62044" t="37880" r="12016" b="32010"/>
          <a:stretch/>
        </p:blipFill>
        <p:spPr>
          <a:xfrm>
            <a:off x="262598" y="836712"/>
            <a:ext cx="8413858" cy="3906434"/>
          </a:xfrm>
          <a:prstGeom prst="rect">
            <a:avLst/>
          </a:prstGeom>
        </p:spPr>
      </p:pic>
      <p:sp>
        <p:nvSpPr>
          <p:cNvPr id="5" name="Tekstvak 4">
            <a:extLst>
              <a:ext uri="{FF2B5EF4-FFF2-40B4-BE49-F238E27FC236}">
                <a16:creationId xmlns:a16="http://schemas.microsoft.com/office/drawing/2014/main" id="{93D7A036-2EF9-4B67-94EF-58C8481809D7}"/>
              </a:ext>
            </a:extLst>
          </p:cNvPr>
          <p:cNvSpPr txBox="1"/>
          <p:nvPr/>
        </p:nvSpPr>
        <p:spPr>
          <a:xfrm>
            <a:off x="539552" y="4509120"/>
            <a:ext cx="8496944" cy="1938992"/>
          </a:xfrm>
          <a:prstGeom prst="rect">
            <a:avLst/>
          </a:prstGeom>
          <a:noFill/>
        </p:spPr>
        <p:txBody>
          <a:bodyPr wrap="square" rtlCol="0">
            <a:spAutoFit/>
          </a:bodyPr>
          <a:lstStyle/>
          <a:p>
            <a:r>
              <a:rPr lang="nl-BE" sz="2000" dirty="0"/>
              <a:t>Landschapspark Pallieterland</a:t>
            </a:r>
          </a:p>
          <a:p>
            <a:r>
              <a:rPr lang="nl-BE" sz="2000" dirty="0"/>
              <a:t>Vallei van de Kleine </a:t>
            </a:r>
            <a:r>
              <a:rPr lang="nl-BE" sz="2000" dirty="0" err="1"/>
              <a:t>Nete</a:t>
            </a:r>
            <a:r>
              <a:rPr lang="nl-BE" sz="2000" dirty="0"/>
              <a:t> tussen </a:t>
            </a:r>
            <a:r>
              <a:rPr lang="nl-BE" sz="2000" dirty="0" err="1"/>
              <a:t>Molternetebrug</a:t>
            </a:r>
            <a:r>
              <a:rPr lang="nl-BE" sz="2000" dirty="0"/>
              <a:t> en Lier</a:t>
            </a:r>
          </a:p>
          <a:p>
            <a:r>
              <a:rPr lang="nl-BE" sz="2000" dirty="0"/>
              <a:t>Graafweide-</a:t>
            </a:r>
            <a:r>
              <a:rPr lang="nl-BE" sz="2000" dirty="0" err="1"/>
              <a:t>Schupleer</a:t>
            </a:r>
            <a:r>
              <a:rPr lang="nl-BE" sz="2000" dirty="0"/>
              <a:t>: het samenvloeiingsgebied van Aa en Kleine </a:t>
            </a:r>
            <a:r>
              <a:rPr lang="nl-BE" sz="2000" dirty="0" err="1"/>
              <a:t>Nete</a:t>
            </a:r>
            <a:endParaRPr lang="nl-BE" sz="2000" dirty="0"/>
          </a:p>
          <a:p>
            <a:r>
              <a:rPr lang="nl-BE" sz="2000" dirty="0"/>
              <a:t>Vallei van de Aa: een multifunctioneel landbouwlandschap</a:t>
            </a:r>
          </a:p>
          <a:p>
            <a:r>
              <a:rPr lang="nl-BE" sz="2000" dirty="0"/>
              <a:t>Groenblauwe </a:t>
            </a:r>
            <a:r>
              <a:rPr lang="nl-BE" sz="2000" dirty="0" err="1"/>
              <a:t>dooradering</a:t>
            </a:r>
            <a:r>
              <a:rPr lang="nl-BE" sz="2000" dirty="0"/>
              <a:t> Herentals</a:t>
            </a:r>
          </a:p>
          <a:p>
            <a:r>
              <a:rPr lang="nl-BE" sz="2000" dirty="0"/>
              <a:t>Zeggeloop en andere zijlopen van Kleine </a:t>
            </a:r>
            <a:r>
              <a:rPr lang="nl-BE" sz="2000" dirty="0" err="1"/>
              <a:t>Nete</a:t>
            </a:r>
            <a:r>
              <a:rPr lang="nl-BE" sz="2000" dirty="0"/>
              <a:t> tussen Geel en Herentals</a:t>
            </a:r>
          </a:p>
        </p:txBody>
      </p:sp>
    </p:spTree>
    <p:extLst>
      <p:ext uri="{BB962C8B-B14F-4D97-AF65-F5344CB8AC3E}">
        <p14:creationId xmlns:p14="http://schemas.microsoft.com/office/powerpoint/2010/main" val="101751059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el 1">
            <a:extLst>
              <a:ext uri="{FF2B5EF4-FFF2-40B4-BE49-F238E27FC236}">
                <a16:creationId xmlns:a16="http://schemas.microsoft.com/office/drawing/2014/main" id="{6CF7F69F-C0A0-451D-805D-83804E575E6A}"/>
              </a:ext>
            </a:extLst>
          </p:cNvPr>
          <p:cNvSpPr txBox="1">
            <a:spLocks/>
          </p:cNvSpPr>
          <p:nvPr/>
        </p:nvSpPr>
        <p:spPr bwMode="auto">
          <a:xfrm>
            <a:off x="-287338" y="115888"/>
            <a:ext cx="8747126"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36000" bIns="36000" anchor="b"/>
          <a:lstStyle>
            <a:lvl1pPr>
              <a:spcBef>
                <a:spcPct val="20000"/>
              </a:spcBef>
              <a:buClr>
                <a:schemeClr val="bg2"/>
              </a:buClr>
              <a:buFont typeface="Arial" panose="020B0604020202020204" pitchFamily="34" charset="0"/>
              <a:buChar char="•"/>
              <a:defRPr sz="2800">
                <a:solidFill>
                  <a:schemeClr val="tx1"/>
                </a:solidFill>
                <a:latin typeface="Calibri" panose="020F0502020204030204" pitchFamily="34" charset="0"/>
              </a:defRPr>
            </a:lvl1pPr>
            <a:lvl2pPr marL="623888" indent="-265113">
              <a:spcBef>
                <a:spcPct val="20000"/>
              </a:spcBef>
              <a:buFont typeface="Arial" panose="020B0604020202020204" pitchFamily="34" charset="0"/>
              <a:buChar char="–"/>
              <a:defRPr sz="2400">
                <a:solidFill>
                  <a:schemeClr val="tx1"/>
                </a:solidFill>
                <a:latin typeface="Calibri" panose="020F0502020204030204" pitchFamily="34" charset="0"/>
              </a:defRPr>
            </a:lvl2pPr>
            <a:lvl3pPr marL="982663" indent="-265113">
              <a:spcBef>
                <a:spcPct val="20000"/>
              </a:spcBef>
              <a:buFont typeface="Arial" panose="020B0604020202020204" pitchFamily="34" charset="0"/>
              <a:buChar char="•"/>
              <a:defRPr sz="2000">
                <a:solidFill>
                  <a:schemeClr val="tx1"/>
                </a:solidFill>
                <a:latin typeface="Calibri" panose="020F0502020204030204" pitchFamily="34" charset="0"/>
              </a:defRPr>
            </a:lvl3pPr>
            <a:lvl4pPr marL="1255713" indent="-273050">
              <a:spcBef>
                <a:spcPct val="20000"/>
              </a:spcBef>
              <a:buFont typeface="Arial" panose="020B0604020202020204" pitchFamily="34" charset="0"/>
              <a:buChar char="–"/>
              <a:defRPr>
                <a:solidFill>
                  <a:schemeClr val="tx1"/>
                </a:solidFill>
                <a:latin typeface="Calibri" panose="020F0502020204030204" pitchFamily="34" charset="0"/>
              </a:defRPr>
            </a:lvl4pPr>
            <a:lvl5pPr marL="1614488" indent="-273050">
              <a:spcBef>
                <a:spcPct val="20000"/>
              </a:spcBef>
              <a:buFont typeface="Courier New" panose="02070309020205020404" pitchFamily="49" charset="0"/>
              <a:buChar char="o"/>
              <a:defRPr>
                <a:solidFill>
                  <a:schemeClr val="tx1"/>
                </a:solidFill>
                <a:latin typeface="Calibri" panose="020F0502020204030204" pitchFamily="34" charset="0"/>
              </a:defRPr>
            </a:lvl5pPr>
            <a:lvl6pPr marL="20716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6pPr>
            <a:lvl7pPr marL="25288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7pPr>
            <a:lvl8pPr marL="29860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8pPr>
            <a:lvl9pPr marL="34432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9pPr>
          </a:lstStyle>
          <a:p>
            <a:pPr marL="358775" marR="0" lvl="1" indent="0" algn="l" defTabSz="914400" rtl="0" eaLnBrk="1" fontAlgn="base" latinLnBrk="0" hangingPunct="1">
              <a:lnSpc>
                <a:spcPct val="80000"/>
              </a:lnSpc>
              <a:spcBef>
                <a:spcPct val="0"/>
              </a:spcBef>
              <a:spcAft>
                <a:spcPct val="0"/>
              </a:spcAft>
              <a:buClrTx/>
              <a:buSzTx/>
              <a:buFont typeface="Arial" panose="020B0604020202020204" pitchFamily="34" charset="0"/>
              <a:buNone/>
              <a:tabLst/>
              <a:defRPr/>
            </a:pPr>
            <a:r>
              <a:rPr kumimoji="0" lang="nl-BE" sz="2700" b="1" i="0" u="none" strike="noStrike" kern="1200" cap="none" spc="0" normalizeH="0" baseline="0" noProof="0" dirty="0">
                <a:ln>
                  <a:noFill/>
                </a:ln>
                <a:solidFill>
                  <a:srgbClr val="1E75AF"/>
                </a:solidFill>
                <a:effectLst/>
                <a:uLnTx/>
                <a:uFillTx/>
                <a:latin typeface="Calibri"/>
                <a:ea typeface="+mn-ea"/>
                <a:cs typeface="Arial" panose="020B0604020202020204" pitchFamily="34" charset="0"/>
              </a:rPr>
              <a:t>Welke knelpunten/overstorten zijn er aanwezig in het gebied?</a:t>
            </a:r>
          </a:p>
        </p:txBody>
      </p:sp>
      <p:sp>
        <p:nvSpPr>
          <p:cNvPr id="3" name="Rectangle 27">
            <a:extLst>
              <a:ext uri="{FF2B5EF4-FFF2-40B4-BE49-F238E27FC236}">
                <a16:creationId xmlns:a16="http://schemas.microsoft.com/office/drawing/2014/main" id="{1BE07494-79A7-4FF1-B687-618B7FD0A2E0}"/>
              </a:ext>
            </a:extLst>
          </p:cNvPr>
          <p:cNvSpPr txBox="1">
            <a:spLocks noChangeArrowheads="1"/>
          </p:cNvSpPr>
          <p:nvPr/>
        </p:nvSpPr>
        <p:spPr bwMode="auto">
          <a:xfrm>
            <a:off x="-17463" y="836613"/>
            <a:ext cx="9144001"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chemeClr val="bg2"/>
              </a:buClr>
              <a:buFont typeface="Arial" charset="0"/>
              <a:buChar char="•"/>
              <a:defRPr sz="2800">
                <a:solidFill>
                  <a:schemeClr val="tx1"/>
                </a:solidFill>
                <a:latin typeface="Calibri" pitchFamily="34" charset="0"/>
              </a:defRPr>
            </a:lvl1pPr>
            <a:lvl2pPr marL="800100" indent="-342900" eaLnBrk="0" hangingPunct="0">
              <a:spcBef>
                <a:spcPct val="20000"/>
              </a:spcBef>
              <a:buFont typeface="Arial" charset="0"/>
              <a:buChar char="–"/>
              <a:defRPr sz="2400">
                <a:solidFill>
                  <a:schemeClr val="tx1"/>
                </a:solidFill>
                <a:latin typeface="Calibri" pitchFamily="34" charset="0"/>
              </a:defRPr>
            </a:lvl2pPr>
            <a:lvl3pPr marL="1143000" indent="-228600" eaLnBrk="0" hangingPunct="0">
              <a:spcBef>
                <a:spcPct val="20000"/>
              </a:spcBef>
              <a:buFont typeface="Arial" charset="0"/>
              <a:buChar char="•"/>
              <a:defRPr sz="2000">
                <a:solidFill>
                  <a:schemeClr val="tx1"/>
                </a:solidFill>
                <a:latin typeface="Calibri" pitchFamily="34" charset="0"/>
              </a:defRPr>
            </a:lvl3pPr>
            <a:lvl4pPr marL="1600200" indent="-228600" eaLnBrk="0" hangingPunct="0">
              <a:spcBef>
                <a:spcPct val="20000"/>
              </a:spcBef>
              <a:buFont typeface="Arial" charset="0"/>
              <a:buChar char="–"/>
              <a:defRPr>
                <a:solidFill>
                  <a:schemeClr val="tx1"/>
                </a:solidFill>
                <a:latin typeface="Calibri" pitchFamily="34" charset="0"/>
              </a:defRPr>
            </a:lvl4pPr>
            <a:lvl5pPr marL="2057400" indent="-228600" eaLnBrk="0" hangingPunct="0">
              <a:spcBef>
                <a:spcPct val="20000"/>
              </a:spcBef>
              <a:buFont typeface="Courier New" pitchFamily="49" charset="0"/>
              <a:buChar char="o"/>
              <a:defRPr>
                <a:solidFill>
                  <a:schemeClr val="tx1"/>
                </a:solidFill>
                <a:latin typeface="Calibri" pitchFamily="34" charset="0"/>
              </a:defRPr>
            </a:lvl5pPr>
            <a:lvl6pPr marL="25146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6pPr>
            <a:lvl7pPr marL="29718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7pPr>
            <a:lvl8pPr marL="34290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8pPr>
            <a:lvl9pPr marL="38862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9pPr>
          </a:lstStyle>
          <a:p>
            <a:pPr marL="882650" marR="0" lvl="1" indent="-342900" algn="l" defTabSz="914400" rtl="0" eaLnBrk="1" fontAlgn="base" latinLnBrk="0" hangingPunct="1">
              <a:lnSpc>
                <a:spcPct val="80000"/>
              </a:lnSpc>
              <a:spcBef>
                <a:spcPct val="0"/>
              </a:spcBef>
              <a:spcAft>
                <a:spcPts val="1200"/>
              </a:spcAft>
              <a:buClrTx/>
              <a:buSzTx/>
              <a:buFont typeface="Arial" panose="020B0604020202020204" pitchFamily="34" charset="0"/>
              <a:buChar char="•"/>
              <a:tabLst/>
              <a:defRPr/>
            </a:pPr>
            <a:r>
              <a:rPr kumimoji="0" lang="nl-BE" sz="2000" b="1" i="0" u="none" strike="noStrike" kern="1200" cap="none" spc="0" normalizeH="0" baseline="0" noProof="0" dirty="0">
                <a:ln>
                  <a:noFill/>
                </a:ln>
                <a:solidFill>
                  <a:srgbClr val="19335F"/>
                </a:solidFill>
                <a:effectLst/>
                <a:uLnTx/>
                <a:uFillTx/>
                <a:latin typeface="Calibri"/>
                <a:ea typeface="+mn-ea"/>
                <a:cs typeface="Arial" panose="020B0604020202020204" pitchFamily="34" charset="0"/>
              </a:rPr>
              <a:t>Zandhoven</a:t>
            </a:r>
          </a:p>
          <a:p>
            <a:pPr marL="9969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Overstort thv </a:t>
            </a:r>
            <a:r>
              <a:rPr kumimoji="0" lang="nl-BE" sz="1800" b="0" i="0" u="none" strike="noStrike" kern="1200" cap="none" spc="0" normalizeH="0" baseline="0" noProof="0" dirty="0" err="1">
                <a:ln>
                  <a:noFill/>
                </a:ln>
                <a:solidFill>
                  <a:srgbClr val="19335F"/>
                </a:solidFill>
                <a:effectLst/>
                <a:uLnTx/>
                <a:uFillTx/>
                <a:latin typeface="Calibri" pitchFamily="34" charset="0"/>
                <a:ea typeface="+mn-ea"/>
                <a:cs typeface="Arial" charset="0"/>
              </a:rPr>
              <a:t>Pulsebaan</a:t>
            </a: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 geen zicht op mogelijke overstort werking</a:t>
            </a:r>
            <a:b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b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thv waterloop Molenbeek</a:t>
            </a:r>
          </a:p>
          <a:p>
            <a:pPr marL="9969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endPar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endParaRPr>
          </a:p>
          <a:p>
            <a:pPr marL="9969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endPar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endParaRPr>
          </a:p>
          <a:p>
            <a:pPr marL="9969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endPar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endParaRPr>
          </a:p>
          <a:p>
            <a:pPr marL="9969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endPar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endParaRPr>
          </a:p>
          <a:p>
            <a:pPr marL="9969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Overstort Boutersemdreef: </a:t>
            </a:r>
            <a:b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b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geen zicht op mogelijke overstort werking</a:t>
            </a:r>
            <a:b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b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thv waterloop Boutersemloop</a:t>
            </a:r>
          </a:p>
          <a:p>
            <a:pPr marL="9969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endPar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endParaRPr>
          </a:p>
          <a:p>
            <a:pPr marL="539750" marR="0" lvl="1" indent="0" algn="l" defTabSz="914400" rtl="0" eaLnBrk="1" fontAlgn="base" latinLnBrk="0" hangingPunct="1">
              <a:lnSpc>
                <a:spcPct val="80000"/>
              </a:lnSpc>
              <a:spcBef>
                <a:spcPct val="0"/>
              </a:spcBef>
              <a:spcAft>
                <a:spcPts val="1200"/>
              </a:spcAft>
              <a:buClrTx/>
              <a:buSzTx/>
              <a:buFont typeface="Arial" charset="0"/>
              <a:buNone/>
              <a:tabLst/>
              <a:defRPr/>
            </a:pPr>
            <a:b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br>
            <a:endPar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endParaRPr>
          </a:p>
        </p:txBody>
      </p:sp>
      <p:pic>
        <p:nvPicPr>
          <p:cNvPr id="34820" name="Afbeelding 1">
            <a:extLst>
              <a:ext uri="{FF2B5EF4-FFF2-40B4-BE49-F238E27FC236}">
                <a16:creationId xmlns:a16="http://schemas.microsoft.com/office/drawing/2014/main" id="{3A3C633D-31B2-4322-8BD8-4937AB9E96D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92725" y="1685925"/>
            <a:ext cx="358140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Afbeelding 4">
            <a:extLst>
              <a:ext uri="{FF2B5EF4-FFF2-40B4-BE49-F238E27FC236}">
                <a16:creationId xmlns:a16="http://schemas.microsoft.com/office/drawing/2014/main" id="{3FBC1477-832D-4ADB-8AB6-DEADDAF4634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0113" y="4297363"/>
            <a:ext cx="6886575"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265900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el 1">
            <a:extLst>
              <a:ext uri="{FF2B5EF4-FFF2-40B4-BE49-F238E27FC236}">
                <a16:creationId xmlns:a16="http://schemas.microsoft.com/office/drawing/2014/main" id="{32281716-5488-406C-ADDC-C304957EC17D}"/>
              </a:ext>
            </a:extLst>
          </p:cNvPr>
          <p:cNvSpPr txBox="1">
            <a:spLocks/>
          </p:cNvSpPr>
          <p:nvPr/>
        </p:nvSpPr>
        <p:spPr bwMode="auto">
          <a:xfrm>
            <a:off x="-287338" y="115888"/>
            <a:ext cx="8747126"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36000" bIns="36000" anchor="b"/>
          <a:lstStyle>
            <a:lvl1pPr>
              <a:spcBef>
                <a:spcPct val="20000"/>
              </a:spcBef>
              <a:buClr>
                <a:schemeClr val="bg2"/>
              </a:buClr>
              <a:buFont typeface="Arial" panose="020B0604020202020204" pitchFamily="34" charset="0"/>
              <a:buChar char="•"/>
              <a:defRPr sz="2800">
                <a:solidFill>
                  <a:schemeClr val="tx1"/>
                </a:solidFill>
                <a:latin typeface="Calibri" panose="020F0502020204030204" pitchFamily="34" charset="0"/>
              </a:defRPr>
            </a:lvl1pPr>
            <a:lvl2pPr marL="623888" indent="-265113">
              <a:spcBef>
                <a:spcPct val="20000"/>
              </a:spcBef>
              <a:buFont typeface="Arial" panose="020B0604020202020204" pitchFamily="34" charset="0"/>
              <a:buChar char="–"/>
              <a:defRPr sz="2400">
                <a:solidFill>
                  <a:schemeClr val="tx1"/>
                </a:solidFill>
                <a:latin typeface="Calibri" panose="020F0502020204030204" pitchFamily="34" charset="0"/>
              </a:defRPr>
            </a:lvl2pPr>
            <a:lvl3pPr marL="982663" indent="-265113">
              <a:spcBef>
                <a:spcPct val="20000"/>
              </a:spcBef>
              <a:buFont typeface="Arial" panose="020B0604020202020204" pitchFamily="34" charset="0"/>
              <a:buChar char="•"/>
              <a:defRPr sz="2000">
                <a:solidFill>
                  <a:schemeClr val="tx1"/>
                </a:solidFill>
                <a:latin typeface="Calibri" panose="020F0502020204030204" pitchFamily="34" charset="0"/>
              </a:defRPr>
            </a:lvl3pPr>
            <a:lvl4pPr marL="1255713" indent="-273050">
              <a:spcBef>
                <a:spcPct val="20000"/>
              </a:spcBef>
              <a:buFont typeface="Arial" panose="020B0604020202020204" pitchFamily="34" charset="0"/>
              <a:buChar char="–"/>
              <a:defRPr>
                <a:solidFill>
                  <a:schemeClr val="tx1"/>
                </a:solidFill>
                <a:latin typeface="Calibri" panose="020F0502020204030204" pitchFamily="34" charset="0"/>
              </a:defRPr>
            </a:lvl4pPr>
            <a:lvl5pPr marL="1614488" indent="-273050">
              <a:spcBef>
                <a:spcPct val="20000"/>
              </a:spcBef>
              <a:buFont typeface="Courier New" panose="02070309020205020404" pitchFamily="49" charset="0"/>
              <a:buChar char="o"/>
              <a:defRPr>
                <a:solidFill>
                  <a:schemeClr val="tx1"/>
                </a:solidFill>
                <a:latin typeface="Calibri" panose="020F0502020204030204" pitchFamily="34" charset="0"/>
              </a:defRPr>
            </a:lvl5pPr>
            <a:lvl6pPr marL="20716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6pPr>
            <a:lvl7pPr marL="25288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7pPr>
            <a:lvl8pPr marL="29860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8pPr>
            <a:lvl9pPr marL="34432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9pPr>
          </a:lstStyle>
          <a:p>
            <a:pPr marL="358775" marR="0" lvl="1" indent="0" algn="l" defTabSz="914400" rtl="0" eaLnBrk="1" fontAlgn="base" latinLnBrk="0" hangingPunct="1">
              <a:lnSpc>
                <a:spcPct val="80000"/>
              </a:lnSpc>
              <a:spcBef>
                <a:spcPct val="0"/>
              </a:spcBef>
              <a:spcAft>
                <a:spcPct val="0"/>
              </a:spcAft>
              <a:buClrTx/>
              <a:buSzTx/>
              <a:buFont typeface="Arial" panose="020B0604020202020204" pitchFamily="34" charset="0"/>
              <a:buNone/>
              <a:tabLst/>
              <a:defRPr/>
            </a:pPr>
            <a:r>
              <a:rPr kumimoji="0" lang="nl-BE" sz="2700" b="1" i="0" u="none" strike="noStrike" kern="1200" cap="none" spc="0" normalizeH="0" baseline="0" noProof="0" dirty="0">
                <a:ln>
                  <a:noFill/>
                </a:ln>
                <a:solidFill>
                  <a:srgbClr val="1E75AF"/>
                </a:solidFill>
                <a:effectLst/>
                <a:uLnTx/>
                <a:uFillTx/>
                <a:latin typeface="Calibri"/>
                <a:ea typeface="+mn-ea"/>
                <a:cs typeface="Arial" panose="020B0604020202020204" pitchFamily="34" charset="0"/>
              </a:rPr>
              <a:t>Welke knelpunten/overstorten zijn er aanwezig in het gebied?</a:t>
            </a:r>
          </a:p>
        </p:txBody>
      </p:sp>
      <p:sp>
        <p:nvSpPr>
          <p:cNvPr id="3" name="Rectangle 27">
            <a:extLst>
              <a:ext uri="{FF2B5EF4-FFF2-40B4-BE49-F238E27FC236}">
                <a16:creationId xmlns:a16="http://schemas.microsoft.com/office/drawing/2014/main" id="{0EE56690-1E7F-417D-AC03-6DA0F93152DC}"/>
              </a:ext>
            </a:extLst>
          </p:cNvPr>
          <p:cNvSpPr txBox="1">
            <a:spLocks noChangeArrowheads="1"/>
          </p:cNvSpPr>
          <p:nvPr/>
        </p:nvSpPr>
        <p:spPr bwMode="auto">
          <a:xfrm>
            <a:off x="-17463" y="836613"/>
            <a:ext cx="9144001"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chemeClr val="bg2"/>
              </a:buClr>
              <a:buFont typeface="Arial" charset="0"/>
              <a:buChar char="•"/>
              <a:defRPr sz="2800">
                <a:solidFill>
                  <a:schemeClr val="tx1"/>
                </a:solidFill>
                <a:latin typeface="Calibri" pitchFamily="34" charset="0"/>
              </a:defRPr>
            </a:lvl1pPr>
            <a:lvl2pPr marL="800100" indent="-342900" eaLnBrk="0" hangingPunct="0">
              <a:spcBef>
                <a:spcPct val="20000"/>
              </a:spcBef>
              <a:buFont typeface="Arial" charset="0"/>
              <a:buChar char="–"/>
              <a:defRPr sz="2400">
                <a:solidFill>
                  <a:schemeClr val="tx1"/>
                </a:solidFill>
                <a:latin typeface="Calibri" pitchFamily="34" charset="0"/>
              </a:defRPr>
            </a:lvl2pPr>
            <a:lvl3pPr marL="1143000" indent="-228600" eaLnBrk="0" hangingPunct="0">
              <a:spcBef>
                <a:spcPct val="20000"/>
              </a:spcBef>
              <a:buFont typeface="Arial" charset="0"/>
              <a:buChar char="•"/>
              <a:defRPr sz="2000">
                <a:solidFill>
                  <a:schemeClr val="tx1"/>
                </a:solidFill>
                <a:latin typeface="Calibri" pitchFamily="34" charset="0"/>
              </a:defRPr>
            </a:lvl3pPr>
            <a:lvl4pPr marL="1600200" indent="-228600" eaLnBrk="0" hangingPunct="0">
              <a:spcBef>
                <a:spcPct val="20000"/>
              </a:spcBef>
              <a:buFont typeface="Arial" charset="0"/>
              <a:buChar char="–"/>
              <a:defRPr>
                <a:solidFill>
                  <a:schemeClr val="tx1"/>
                </a:solidFill>
                <a:latin typeface="Calibri" pitchFamily="34" charset="0"/>
              </a:defRPr>
            </a:lvl4pPr>
            <a:lvl5pPr marL="2057400" indent="-228600" eaLnBrk="0" hangingPunct="0">
              <a:spcBef>
                <a:spcPct val="20000"/>
              </a:spcBef>
              <a:buFont typeface="Courier New" pitchFamily="49" charset="0"/>
              <a:buChar char="o"/>
              <a:defRPr>
                <a:solidFill>
                  <a:schemeClr val="tx1"/>
                </a:solidFill>
                <a:latin typeface="Calibri" pitchFamily="34" charset="0"/>
              </a:defRPr>
            </a:lvl5pPr>
            <a:lvl6pPr marL="25146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6pPr>
            <a:lvl7pPr marL="29718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7pPr>
            <a:lvl8pPr marL="34290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8pPr>
            <a:lvl9pPr marL="38862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9pPr>
          </a:lstStyle>
          <a:p>
            <a:pPr marL="882650" marR="0" lvl="1" indent="-342900" algn="l" defTabSz="914400" rtl="0" eaLnBrk="1" fontAlgn="base" latinLnBrk="0" hangingPunct="1">
              <a:lnSpc>
                <a:spcPct val="80000"/>
              </a:lnSpc>
              <a:spcBef>
                <a:spcPct val="0"/>
              </a:spcBef>
              <a:spcAft>
                <a:spcPts val="1200"/>
              </a:spcAft>
              <a:buClrTx/>
              <a:buSzTx/>
              <a:buFont typeface="Arial" panose="020B0604020202020204" pitchFamily="34" charset="0"/>
              <a:buChar char="•"/>
              <a:tabLst/>
              <a:defRPr/>
            </a:pPr>
            <a:r>
              <a:rPr kumimoji="0" lang="nl-BE" sz="2000" b="1" i="0" u="none" strike="noStrike" kern="1200" cap="none" spc="0" normalizeH="0" baseline="0" noProof="0" dirty="0">
                <a:ln>
                  <a:noFill/>
                </a:ln>
                <a:solidFill>
                  <a:srgbClr val="19335F"/>
                </a:solidFill>
                <a:effectLst/>
                <a:uLnTx/>
                <a:uFillTx/>
                <a:latin typeface="Calibri"/>
                <a:ea typeface="+mn-ea"/>
                <a:cs typeface="Arial" panose="020B0604020202020204" pitchFamily="34" charset="0"/>
              </a:rPr>
              <a:t>Zandhoven</a:t>
            </a:r>
          </a:p>
          <a:p>
            <a:pPr marL="9969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Aansluiting Grote Beekstraat op grachtenstelsel richting waterloop Molenbeek</a:t>
            </a:r>
          </a:p>
          <a:p>
            <a:pPr marL="9969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endPar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endParaRPr>
          </a:p>
          <a:p>
            <a:pPr marL="9969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endPar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endParaRPr>
          </a:p>
          <a:p>
            <a:pPr marL="9969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endPar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endParaRPr>
          </a:p>
          <a:p>
            <a:pPr marL="9969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endPar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endParaRPr>
          </a:p>
          <a:p>
            <a:pPr marL="9969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endPar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endParaRPr>
          </a:p>
          <a:p>
            <a:pPr marL="9969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endPar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endParaRPr>
          </a:p>
          <a:p>
            <a:pPr marL="9969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endPar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endParaRPr>
          </a:p>
          <a:p>
            <a:pPr marL="9969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endPar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endParaRPr>
          </a:p>
          <a:p>
            <a:pPr marL="9969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endPar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endParaRPr>
          </a:p>
          <a:p>
            <a:pPr marL="654050" marR="0" lvl="1" indent="0" algn="l" defTabSz="914400" rtl="0" eaLnBrk="1" fontAlgn="base" latinLnBrk="0" hangingPunct="1">
              <a:lnSpc>
                <a:spcPct val="80000"/>
              </a:lnSpc>
              <a:spcBef>
                <a:spcPct val="0"/>
              </a:spcBef>
              <a:spcAft>
                <a:spcPts val="1200"/>
              </a:spcAft>
              <a:buClrTx/>
              <a:buSzTx/>
              <a:buFont typeface="Arial" charset="0"/>
              <a:buNone/>
              <a:tabLst/>
              <a:defRPr/>
            </a:pPr>
            <a:endPar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endParaRPr>
          </a:p>
          <a:p>
            <a:pPr marL="654050" marR="0" lvl="1" indent="0" algn="l" defTabSz="914400" rtl="0" eaLnBrk="1" fontAlgn="base" latinLnBrk="0" hangingPunct="1">
              <a:lnSpc>
                <a:spcPct val="80000"/>
              </a:lnSpc>
              <a:spcBef>
                <a:spcPct val="0"/>
              </a:spcBef>
              <a:spcAft>
                <a:spcPts val="1200"/>
              </a:spcAft>
              <a:buClrTx/>
              <a:buSzTx/>
              <a:buFont typeface="Arial" charset="0"/>
              <a:buNone/>
              <a:tabLst/>
              <a:defRPr/>
            </a:pPr>
            <a:endPar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endParaRPr>
          </a:p>
          <a:p>
            <a:pPr marL="654050" marR="0" lvl="1" indent="0" algn="l" defTabSz="914400" rtl="0" eaLnBrk="1" fontAlgn="base" latinLnBrk="0" hangingPunct="1">
              <a:lnSpc>
                <a:spcPct val="80000"/>
              </a:lnSpc>
              <a:spcBef>
                <a:spcPct val="0"/>
              </a:spcBef>
              <a:spcAft>
                <a:spcPts val="1200"/>
              </a:spcAft>
              <a:buClrTx/>
              <a:buSzTx/>
              <a:buFont typeface="Arial" charset="0"/>
              <a:buNone/>
              <a:tabLst/>
              <a:defRPr/>
            </a:pPr>
            <a:endPar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endParaRPr>
          </a:p>
          <a:p>
            <a:pPr marL="654050" marR="0" lvl="1" indent="0" algn="l" defTabSz="914400" rtl="0" eaLnBrk="1" fontAlgn="base" latinLnBrk="0" hangingPunct="1">
              <a:lnSpc>
                <a:spcPct val="80000"/>
              </a:lnSpc>
              <a:spcBef>
                <a:spcPct val="0"/>
              </a:spcBef>
              <a:spcAft>
                <a:spcPts val="1200"/>
              </a:spcAft>
              <a:buClrTx/>
              <a:buSzTx/>
              <a:buFont typeface="Arial" charset="0"/>
              <a:buNone/>
              <a:tabLst/>
              <a:defRPr/>
            </a:pPr>
            <a:endPar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endParaRPr>
          </a:p>
          <a:p>
            <a:pPr marL="654050" marR="0" lvl="1" indent="0" algn="l" defTabSz="914400" rtl="0" eaLnBrk="1" fontAlgn="base" latinLnBrk="0" hangingPunct="1">
              <a:lnSpc>
                <a:spcPct val="80000"/>
              </a:lnSpc>
              <a:spcBef>
                <a:spcPct val="0"/>
              </a:spcBef>
              <a:spcAft>
                <a:spcPts val="1200"/>
              </a:spcAft>
              <a:buClrTx/>
              <a:buSzTx/>
              <a:buFont typeface="Arial" charset="0"/>
              <a:buNone/>
              <a:tabLst/>
              <a:defRPr/>
            </a:pPr>
            <a:endPar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endParaRPr>
          </a:p>
          <a:p>
            <a:pPr marL="654050" marR="0" lvl="1" indent="0" algn="l" defTabSz="914400" rtl="0" eaLnBrk="1" fontAlgn="base" latinLnBrk="0" hangingPunct="1">
              <a:lnSpc>
                <a:spcPct val="80000"/>
              </a:lnSpc>
              <a:spcBef>
                <a:spcPct val="0"/>
              </a:spcBef>
              <a:spcAft>
                <a:spcPts val="1200"/>
              </a:spcAft>
              <a:buClrTx/>
              <a:buSzTx/>
              <a:buFont typeface="Arial" charset="0"/>
              <a:buNone/>
              <a:tabLst/>
              <a:defRPr/>
            </a:pPr>
            <a:endPar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endParaRPr>
          </a:p>
          <a:p>
            <a:pPr marL="654050" marR="0" lvl="1" indent="0" algn="l" defTabSz="914400" rtl="0" eaLnBrk="1" fontAlgn="base" latinLnBrk="0" hangingPunct="1">
              <a:lnSpc>
                <a:spcPct val="80000"/>
              </a:lnSpc>
              <a:spcBef>
                <a:spcPct val="0"/>
              </a:spcBef>
              <a:spcAft>
                <a:spcPts val="1200"/>
              </a:spcAft>
              <a:buClrTx/>
              <a:buSzTx/>
              <a:buFont typeface="Arial" charset="0"/>
              <a:buNone/>
              <a:tabLst/>
              <a:defRPr/>
            </a:pPr>
            <a:endPar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endParaRPr>
          </a:p>
        </p:txBody>
      </p:sp>
      <p:pic>
        <p:nvPicPr>
          <p:cNvPr id="35844" name="Afbeelding 3">
            <a:extLst>
              <a:ext uri="{FF2B5EF4-FFF2-40B4-BE49-F238E27FC236}">
                <a16:creationId xmlns:a16="http://schemas.microsoft.com/office/drawing/2014/main" id="{6ED38398-AC71-48A3-9C7E-B1FDBF31FFC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3713" y="1700213"/>
            <a:ext cx="5903912" cy="264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097450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el 1">
            <a:extLst>
              <a:ext uri="{FF2B5EF4-FFF2-40B4-BE49-F238E27FC236}">
                <a16:creationId xmlns:a16="http://schemas.microsoft.com/office/drawing/2014/main" id="{D682F159-937F-4102-ADA4-A2F3D27113C7}"/>
              </a:ext>
            </a:extLst>
          </p:cNvPr>
          <p:cNvSpPr txBox="1">
            <a:spLocks/>
          </p:cNvSpPr>
          <p:nvPr/>
        </p:nvSpPr>
        <p:spPr bwMode="auto">
          <a:xfrm>
            <a:off x="-287338" y="115888"/>
            <a:ext cx="8747126"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36000" bIns="36000" anchor="b"/>
          <a:lstStyle>
            <a:lvl1pPr>
              <a:spcBef>
                <a:spcPct val="20000"/>
              </a:spcBef>
              <a:buClr>
                <a:schemeClr val="bg2"/>
              </a:buClr>
              <a:buFont typeface="Arial" panose="020B0604020202020204" pitchFamily="34" charset="0"/>
              <a:buChar char="•"/>
              <a:defRPr sz="2800">
                <a:solidFill>
                  <a:schemeClr val="tx1"/>
                </a:solidFill>
                <a:latin typeface="Calibri" panose="020F0502020204030204" pitchFamily="34" charset="0"/>
              </a:defRPr>
            </a:lvl1pPr>
            <a:lvl2pPr marL="623888" indent="-265113">
              <a:spcBef>
                <a:spcPct val="20000"/>
              </a:spcBef>
              <a:buFont typeface="Arial" panose="020B0604020202020204" pitchFamily="34" charset="0"/>
              <a:buChar char="–"/>
              <a:defRPr sz="2400">
                <a:solidFill>
                  <a:schemeClr val="tx1"/>
                </a:solidFill>
                <a:latin typeface="Calibri" panose="020F0502020204030204" pitchFamily="34" charset="0"/>
              </a:defRPr>
            </a:lvl2pPr>
            <a:lvl3pPr marL="982663" indent="-265113">
              <a:spcBef>
                <a:spcPct val="20000"/>
              </a:spcBef>
              <a:buFont typeface="Arial" panose="020B0604020202020204" pitchFamily="34" charset="0"/>
              <a:buChar char="•"/>
              <a:defRPr sz="2000">
                <a:solidFill>
                  <a:schemeClr val="tx1"/>
                </a:solidFill>
                <a:latin typeface="Calibri" panose="020F0502020204030204" pitchFamily="34" charset="0"/>
              </a:defRPr>
            </a:lvl3pPr>
            <a:lvl4pPr marL="1255713" indent="-273050">
              <a:spcBef>
                <a:spcPct val="20000"/>
              </a:spcBef>
              <a:buFont typeface="Arial" panose="020B0604020202020204" pitchFamily="34" charset="0"/>
              <a:buChar char="–"/>
              <a:defRPr>
                <a:solidFill>
                  <a:schemeClr val="tx1"/>
                </a:solidFill>
                <a:latin typeface="Calibri" panose="020F0502020204030204" pitchFamily="34" charset="0"/>
              </a:defRPr>
            </a:lvl4pPr>
            <a:lvl5pPr marL="1614488" indent="-273050">
              <a:spcBef>
                <a:spcPct val="20000"/>
              </a:spcBef>
              <a:buFont typeface="Courier New" panose="02070309020205020404" pitchFamily="49" charset="0"/>
              <a:buChar char="o"/>
              <a:defRPr>
                <a:solidFill>
                  <a:schemeClr val="tx1"/>
                </a:solidFill>
                <a:latin typeface="Calibri" panose="020F0502020204030204" pitchFamily="34" charset="0"/>
              </a:defRPr>
            </a:lvl5pPr>
            <a:lvl6pPr marL="20716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6pPr>
            <a:lvl7pPr marL="25288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7pPr>
            <a:lvl8pPr marL="29860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8pPr>
            <a:lvl9pPr marL="34432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9pPr>
          </a:lstStyle>
          <a:p>
            <a:pPr marL="358775" marR="0" lvl="1" indent="0" algn="l" defTabSz="914400" rtl="0" eaLnBrk="1" fontAlgn="base" latinLnBrk="0" hangingPunct="1">
              <a:lnSpc>
                <a:spcPct val="80000"/>
              </a:lnSpc>
              <a:spcBef>
                <a:spcPct val="0"/>
              </a:spcBef>
              <a:spcAft>
                <a:spcPct val="0"/>
              </a:spcAft>
              <a:buClrTx/>
              <a:buSzTx/>
              <a:buFont typeface="Arial" panose="020B0604020202020204" pitchFamily="34" charset="0"/>
              <a:buNone/>
              <a:tabLst/>
              <a:defRPr/>
            </a:pPr>
            <a:r>
              <a:rPr kumimoji="0" lang="nl-BE" sz="2700" b="1" i="0" u="none" strike="noStrike" kern="1200" cap="none" spc="0" normalizeH="0" baseline="0" noProof="0" dirty="0">
                <a:ln>
                  <a:noFill/>
                </a:ln>
                <a:solidFill>
                  <a:srgbClr val="1E75AF"/>
                </a:solidFill>
                <a:effectLst/>
                <a:uLnTx/>
                <a:uFillTx/>
                <a:latin typeface="Calibri"/>
                <a:ea typeface="+mn-ea"/>
                <a:cs typeface="Arial" panose="020B0604020202020204" pitchFamily="34" charset="0"/>
              </a:rPr>
              <a:t>Welke knelpunten/overstorten zijn er aanwezig in het gebied?</a:t>
            </a:r>
          </a:p>
        </p:txBody>
      </p:sp>
      <p:sp>
        <p:nvSpPr>
          <p:cNvPr id="3" name="Rectangle 27">
            <a:extLst>
              <a:ext uri="{FF2B5EF4-FFF2-40B4-BE49-F238E27FC236}">
                <a16:creationId xmlns:a16="http://schemas.microsoft.com/office/drawing/2014/main" id="{1B821216-670F-4FB7-94F5-52FA527CB23F}"/>
              </a:ext>
            </a:extLst>
          </p:cNvPr>
          <p:cNvSpPr txBox="1">
            <a:spLocks noChangeArrowheads="1"/>
          </p:cNvSpPr>
          <p:nvPr/>
        </p:nvSpPr>
        <p:spPr bwMode="auto">
          <a:xfrm>
            <a:off x="11113" y="836613"/>
            <a:ext cx="9144000"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chemeClr val="bg2"/>
              </a:buClr>
              <a:buFont typeface="Arial" charset="0"/>
              <a:buChar char="•"/>
              <a:defRPr sz="2800">
                <a:solidFill>
                  <a:schemeClr val="tx1"/>
                </a:solidFill>
                <a:latin typeface="Calibri" pitchFamily="34" charset="0"/>
              </a:defRPr>
            </a:lvl1pPr>
            <a:lvl2pPr marL="800100" indent="-342900" eaLnBrk="0" hangingPunct="0">
              <a:spcBef>
                <a:spcPct val="20000"/>
              </a:spcBef>
              <a:buFont typeface="Arial" charset="0"/>
              <a:buChar char="–"/>
              <a:defRPr sz="2400">
                <a:solidFill>
                  <a:schemeClr val="tx1"/>
                </a:solidFill>
                <a:latin typeface="Calibri" pitchFamily="34" charset="0"/>
              </a:defRPr>
            </a:lvl2pPr>
            <a:lvl3pPr marL="1143000" indent="-228600" eaLnBrk="0" hangingPunct="0">
              <a:spcBef>
                <a:spcPct val="20000"/>
              </a:spcBef>
              <a:buFont typeface="Arial" charset="0"/>
              <a:buChar char="•"/>
              <a:defRPr sz="2000">
                <a:solidFill>
                  <a:schemeClr val="tx1"/>
                </a:solidFill>
                <a:latin typeface="Calibri" pitchFamily="34" charset="0"/>
              </a:defRPr>
            </a:lvl3pPr>
            <a:lvl4pPr marL="1600200" indent="-228600" eaLnBrk="0" hangingPunct="0">
              <a:spcBef>
                <a:spcPct val="20000"/>
              </a:spcBef>
              <a:buFont typeface="Arial" charset="0"/>
              <a:buChar char="–"/>
              <a:defRPr>
                <a:solidFill>
                  <a:schemeClr val="tx1"/>
                </a:solidFill>
                <a:latin typeface="Calibri" pitchFamily="34" charset="0"/>
              </a:defRPr>
            </a:lvl4pPr>
            <a:lvl5pPr marL="2057400" indent="-228600" eaLnBrk="0" hangingPunct="0">
              <a:spcBef>
                <a:spcPct val="20000"/>
              </a:spcBef>
              <a:buFont typeface="Courier New" pitchFamily="49" charset="0"/>
              <a:buChar char="o"/>
              <a:defRPr>
                <a:solidFill>
                  <a:schemeClr val="tx1"/>
                </a:solidFill>
                <a:latin typeface="Calibri" pitchFamily="34" charset="0"/>
              </a:defRPr>
            </a:lvl5pPr>
            <a:lvl6pPr marL="25146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6pPr>
            <a:lvl7pPr marL="29718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7pPr>
            <a:lvl8pPr marL="34290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8pPr>
            <a:lvl9pPr marL="38862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9pPr>
          </a:lstStyle>
          <a:p>
            <a:pPr marL="882650" marR="0" lvl="1" indent="-342900" algn="l" defTabSz="914400" rtl="0" eaLnBrk="1" fontAlgn="base" latinLnBrk="0" hangingPunct="1">
              <a:lnSpc>
                <a:spcPct val="80000"/>
              </a:lnSpc>
              <a:spcBef>
                <a:spcPct val="0"/>
              </a:spcBef>
              <a:spcAft>
                <a:spcPts val="1200"/>
              </a:spcAft>
              <a:buClrTx/>
              <a:buSzTx/>
              <a:buFont typeface="Arial" panose="020B0604020202020204" pitchFamily="34" charset="0"/>
              <a:buChar char="•"/>
              <a:tabLst/>
              <a:defRPr/>
            </a:pPr>
            <a:r>
              <a:rPr kumimoji="0" lang="nl-BE" sz="2000" b="1" i="0" u="none" strike="noStrike" kern="1200" cap="none" spc="0" normalizeH="0" baseline="0" noProof="0" dirty="0">
                <a:ln>
                  <a:noFill/>
                </a:ln>
                <a:solidFill>
                  <a:srgbClr val="19335F"/>
                </a:solidFill>
                <a:effectLst/>
                <a:uLnTx/>
                <a:uFillTx/>
                <a:latin typeface="Calibri"/>
                <a:ea typeface="+mn-ea"/>
                <a:cs typeface="Arial" panose="020B0604020202020204" pitchFamily="34" charset="0"/>
              </a:rPr>
              <a:t>Zoersel</a:t>
            </a:r>
          </a:p>
          <a:p>
            <a:pPr marL="8826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Nog veel groene clusters aanwezig, uitvoering conform GUP</a:t>
            </a:r>
          </a:p>
          <a:p>
            <a:pPr marL="8826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endPar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endParaRPr>
          </a:p>
          <a:p>
            <a:pPr marL="539750" marR="0" lvl="1" indent="0" algn="l" defTabSz="914400" rtl="0" eaLnBrk="1" fontAlgn="base" latinLnBrk="0" hangingPunct="1">
              <a:lnSpc>
                <a:spcPct val="80000"/>
              </a:lnSpc>
              <a:spcBef>
                <a:spcPct val="0"/>
              </a:spcBef>
              <a:spcAft>
                <a:spcPts val="1200"/>
              </a:spcAft>
              <a:buClrTx/>
              <a:buSzTx/>
              <a:buFont typeface="Arial" charset="0"/>
              <a:buNone/>
              <a:tabLst/>
              <a:defRPr/>
            </a:pPr>
            <a:b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br>
            <a:endPar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endParaRPr>
          </a:p>
        </p:txBody>
      </p:sp>
      <p:pic>
        <p:nvPicPr>
          <p:cNvPr id="36868" name="Afbeelding 5">
            <a:extLst>
              <a:ext uri="{FF2B5EF4-FFF2-40B4-BE49-F238E27FC236}">
                <a16:creationId xmlns:a16="http://schemas.microsoft.com/office/drawing/2014/main" id="{B5A44C5F-6CDD-4B5F-AAAE-6C2E11C2F3F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13" y="3284538"/>
            <a:ext cx="5865813" cy="326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Afbeelding 1">
            <a:extLst>
              <a:ext uri="{FF2B5EF4-FFF2-40B4-BE49-F238E27FC236}">
                <a16:creationId xmlns:a16="http://schemas.microsoft.com/office/drawing/2014/main" id="{E97F9914-D18F-4E70-9F96-582265390E79}"/>
              </a:ext>
            </a:extLst>
          </p:cNvPr>
          <p:cNvPicPr>
            <a:picLocks noChangeAspect="1"/>
          </p:cNvPicPr>
          <p:nvPr/>
        </p:nvPicPr>
        <p:blipFill>
          <a:blip r:embed="rId3">
            <a:extLst>
              <a:ext uri="{28A0092B-C50C-407E-A947-70E740481C1C}">
                <a14:useLocalDpi xmlns:a14="http://schemas.microsoft.com/office/drawing/2010/main" val="0"/>
              </a:ext>
            </a:extLst>
          </a:blip>
          <a:srcRect l="3647" r="2733"/>
          <a:stretch>
            <a:fillRect/>
          </a:stretch>
        </p:blipFill>
        <p:spPr bwMode="auto">
          <a:xfrm>
            <a:off x="3563938" y="1484313"/>
            <a:ext cx="5559425"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618057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el 1">
            <a:extLst>
              <a:ext uri="{FF2B5EF4-FFF2-40B4-BE49-F238E27FC236}">
                <a16:creationId xmlns:a16="http://schemas.microsoft.com/office/drawing/2014/main" id="{6EDBD3C1-F49D-48EC-9AB7-BDA84048D146}"/>
              </a:ext>
            </a:extLst>
          </p:cNvPr>
          <p:cNvSpPr txBox="1">
            <a:spLocks/>
          </p:cNvSpPr>
          <p:nvPr/>
        </p:nvSpPr>
        <p:spPr bwMode="auto">
          <a:xfrm>
            <a:off x="-287338" y="115888"/>
            <a:ext cx="8747126"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36000" bIns="36000" anchor="b"/>
          <a:lstStyle>
            <a:lvl1pPr>
              <a:spcBef>
                <a:spcPct val="20000"/>
              </a:spcBef>
              <a:buClr>
                <a:schemeClr val="bg2"/>
              </a:buClr>
              <a:buFont typeface="Arial" panose="020B0604020202020204" pitchFamily="34" charset="0"/>
              <a:buChar char="•"/>
              <a:defRPr sz="2800">
                <a:solidFill>
                  <a:schemeClr val="tx1"/>
                </a:solidFill>
                <a:latin typeface="Calibri" panose="020F0502020204030204" pitchFamily="34" charset="0"/>
              </a:defRPr>
            </a:lvl1pPr>
            <a:lvl2pPr marL="623888" indent="-265113">
              <a:spcBef>
                <a:spcPct val="20000"/>
              </a:spcBef>
              <a:buFont typeface="Arial" panose="020B0604020202020204" pitchFamily="34" charset="0"/>
              <a:buChar char="–"/>
              <a:defRPr sz="2400">
                <a:solidFill>
                  <a:schemeClr val="tx1"/>
                </a:solidFill>
                <a:latin typeface="Calibri" panose="020F0502020204030204" pitchFamily="34" charset="0"/>
              </a:defRPr>
            </a:lvl2pPr>
            <a:lvl3pPr marL="982663" indent="-265113">
              <a:spcBef>
                <a:spcPct val="20000"/>
              </a:spcBef>
              <a:buFont typeface="Arial" panose="020B0604020202020204" pitchFamily="34" charset="0"/>
              <a:buChar char="•"/>
              <a:defRPr sz="2000">
                <a:solidFill>
                  <a:schemeClr val="tx1"/>
                </a:solidFill>
                <a:latin typeface="Calibri" panose="020F0502020204030204" pitchFamily="34" charset="0"/>
              </a:defRPr>
            </a:lvl3pPr>
            <a:lvl4pPr marL="1255713" indent="-273050">
              <a:spcBef>
                <a:spcPct val="20000"/>
              </a:spcBef>
              <a:buFont typeface="Arial" panose="020B0604020202020204" pitchFamily="34" charset="0"/>
              <a:buChar char="–"/>
              <a:defRPr>
                <a:solidFill>
                  <a:schemeClr val="tx1"/>
                </a:solidFill>
                <a:latin typeface="Calibri" panose="020F0502020204030204" pitchFamily="34" charset="0"/>
              </a:defRPr>
            </a:lvl4pPr>
            <a:lvl5pPr marL="1614488" indent="-273050">
              <a:spcBef>
                <a:spcPct val="20000"/>
              </a:spcBef>
              <a:buFont typeface="Courier New" panose="02070309020205020404" pitchFamily="49" charset="0"/>
              <a:buChar char="o"/>
              <a:defRPr>
                <a:solidFill>
                  <a:schemeClr val="tx1"/>
                </a:solidFill>
                <a:latin typeface="Calibri" panose="020F0502020204030204" pitchFamily="34" charset="0"/>
              </a:defRPr>
            </a:lvl5pPr>
            <a:lvl6pPr marL="20716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6pPr>
            <a:lvl7pPr marL="25288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7pPr>
            <a:lvl8pPr marL="29860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8pPr>
            <a:lvl9pPr marL="34432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9pPr>
          </a:lstStyle>
          <a:p>
            <a:pPr marL="358775" marR="0" lvl="1" indent="0" algn="l" defTabSz="914400" rtl="0" eaLnBrk="1" fontAlgn="base" latinLnBrk="0" hangingPunct="1">
              <a:lnSpc>
                <a:spcPct val="80000"/>
              </a:lnSpc>
              <a:spcBef>
                <a:spcPct val="0"/>
              </a:spcBef>
              <a:spcAft>
                <a:spcPct val="0"/>
              </a:spcAft>
              <a:buClrTx/>
              <a:buSzTx/>
              <a:buFont typeface="Arial" panose="020B0604020202020204" pitchFamily="34" charset="0"/>
              <a:buNone/>
              <a:tabLst/>
              <a:defRPr/>
            </a:pPr>
            <a:r>
              <a:rPr kumimoji="0" lang="nl-BE" sz="2700" b="1" i="0" u="none" strike="noStrike" kern="1200" cap="none" spc="0" normalizeH="0" baseline="0" noProof="0" dirty="0">
                <a:ln>
                  <a:noFill/>
                </a:ln>
                <a:solidFill>
                  <a:srgbClr val="1E75AF"/>
                </a:solidFill>
                <a:effectLst/>
                <a:uLnTx/>
                <a:uFillTx/>
                <a:latin typeface="Calibri"/>
                <a:ea typeface="+mn-ea"/>
                <a:cs typeface="Arial" panose="020B0604020202020204" pitchFamily="34" charset="0"/>
              </a:rPr>
              <a:t>Welke knelpunten/overstorten zijn er aanwezig in het gebied?</a:t>
            </a:r>
          </a:p>
        </p:txBody>
      </p:sp>
      <p:sp>
        <p:nvSpPr>
          <p:cNvPr id="3" name="Rectangle 27">
            <a:extLst>
              <a:ext uri="{FF2B5EF4-FFF2-40B4-BE49-F238E27FC236}">
                <a16:creationId xmlns:a16="http://schemas.microsoft.com/office/drawing/2014/main" id="{57CD3F4B-DD93-4D8C-90E0-ECA8E20232BC}"/>
              </a:ext>
            </a:extLst>
          </p:cNvPr>
          <p:cNvSpPr txBox="1">
            <a:spLocks noChangeArrowheads="1"/>
          </p:cNvSpPr>
          <p:nvPr/>
        </p:nvSpPr>
        <p:spPr bwMode="auto">
          <a:xfrm>
            <a:off x="11113" y="836613"/>
            <a:ext cx="9144000"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chemeClr val="bg2"/>
              </a:buClr>
              <a:buFont typeface="Arial" charset="0"/>
              <a:buChar char="•"/>
              <a:defRPr sz="2800">
                <a:solidFill>
                  <a:schemeClr val="tx1"/>
                </a:solidFill>
                <a:latin typeface="Calibri" pitchFamily="34" charset="0"/>
              </a:defRPr>
            </a:lvl1pPr>
            <a:lvl2pPr marL="800100" indent="-342900" eaLnBrk="0" hangingPunct="0">
              <a:spcBef>
                <a:spcPct val="20000"/>
              </a:spcBef>
              <a:buFont typeface="Arial" charset="0"/>
              <a:buChar char="–"/>
              <a:defRPr sz="2400">
                <a:solidFill>
                  <a:schemeClr val="tx1"/>
                </a:solidFill>
                <a:latin typeface="Calibri" pitchFamily="34" charset="0"/>
              </a:defRPr>
            </a:lvl2pPr>
            <a:lvl3pPr marL="1143000" indent="-228600" eaLnBrk="0" hangingPunct="0">
              <a:spcBef>
                <a:spcPct val="20000"/>
              </a:spcBef>
              <a:buFont typeface="Arial" charset="0"/>
              <a:buChar char="•"/>
              <a:defRPr sz="2000">
                <a:solidFill>
                  <a:schemeClr val="tx1"/>
                </a:solidFill>
                <a:latin typeface="Calibri" pitchFamily="34" charset="0"/>
              </a:defRPr>
            </a:lvl3pPr>
            <a:lvl4pPr marL="1600200" indent="-228600" eaLnBrk="0" hangingPunct="0">
              <a:spcBef>
                <a:spcPct val="20000"/>
              </a:spcBef>
              <a:buFont typeface="Arial" charset="0"/>
              <a:buChar char="–"/>
              <a:defRPr>
                <a:solidFill>
                  <a:schemeClr val="tx1"/>
                </a:solidFill>
                <a:latin typeface="Calibri" pitchFamily="34" charset="0"/>
              </a:defRPr>
            </a:lvl4pPr>
            <a:lvl5pPr marL="2057400" indent="-228600" eaLnBrk="0" hangingPunct="0">
              <a:spcBef>
                <a:spcPct val="20000"/>
              </a:spcBef>
              <a:buFont typeface="Courier New" pitchFamily="49" charset="0"/>
              <a:buChar char="o"/>
              <a:defRPr>
                <a:solidFill>
                  <a:schemeClr val="tx1"/>
                </a:solidFill>
                <a:latin typeface="Calibri" pitchFamily="34" charset="0"/>
              </a:defRPr>
            </a:lvl5pPr>
            <a:lvl6pPr marL="25146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6pPr>
            <a:lvl7pPr marL="29718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7pPr>
            <a:lvl8pPr marL="34290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8pPr>
            <a:lvl9pPr marL="38862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9pPr>
          </a:lstStyle>
          <a:p>
            <a:pPr marL="882650" marR="0" lvl="1" indent="-342900" algn="l" defTabSz="914400" rtl="0" eaLnBrk="1" fontAlgn="base" latinLnBrk="0" hangingPunct="1">
              <a:lnSpc>
                <a:spcPct val="80000"/>
              </a:lnSpc>
              <a:spcBef>
                <a:spcPct val="0"/>
              </a:spcBef>
              <a:spcAft>
                <a:spcPts val="1200"/>
              </a:spcAft>
              <a:buClrTx/>
              <a:buSzTx/>
              <a:buFont typeface="Arial" panose="020B0604020202020204" pitchFamily="34" charset="0"/>
              <a:buChar char="•"/>
              <a:tabLst/>
              <a:defRPr/>
            </a:pPr>
            <a:r>
              <a:rPr kumimoji="0" lang="nl-BE" sz="2000" b="1" i="0" u="none" strike="noStrike" kern="1200" cap="none" spc="0" normalizeH="0" baseline="0" noProof="0" dirty="0">
                <a:ln>
                  <a:noFill/>
                </a:ln>
                <a:solidFill>
                  <a:srgbClr val="19335F"/>
                </a:solidFill>
                <a:effectLst/>
                <a:uLnTx/>
                <a:uFillTx/>
                <a:latin typeface="Calibri"/>
                <a:ea typeface="+mn-ea"/>
                <a:cs typeface="Arial" panose="020B0604020202020204" pitchFamily="34" charset="0"/>
              </a:rPr>
              <a:t>Zoersel</a:t>
            </a:r>
          </a:p>
          <a:p>
            <a:pPr marL="8826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3 </a:t>
            </a:r>
            <a:r>
              <a:rPr kumimoji="0" lang="nl-BE" sz="1800" b="0" i="0" u="none" strike="noStrike" kern="1200" cap="none" spc="0" normalizeH="0" baseline="0" noProof="0" dirty="0" err="1">
                <a:ln>
                  <a:noFill/>
                </a:ln>
                <a:solidFill>
                  <a:srgbClr val="19335F"/>
                </a:solidFill>
                <a:effectLst/>
                <a:uLnTx/>
                <a:uFillTx/>
                <a:latin typeface="Calibri" pitchFamily="34" charset="0"/>
                <a:ea typeface="+mn-ea"/>
                <a:cs typeface="Arial" charset="0"/>
              </a:rPr>
              <a:t>Aquafin</a:t>
            </a: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 projecten opgedragen OP 2017 en OP 2018</a:t>
            </a:r>
          </a:p>
          <a:p>
            <a:pPr marL="8826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3 gemeentelijke projecten opgedragen kwartaal 2018/1</a:t>
            </a:r>
          </a:p>
          <a:p>
            <a:pPr marL="8826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3 projecten wel zullen aanbesteed worden:</a:t>
            </a:r>
          </a:p>
          <a:p>
            <a:pPr marL="1225550" marR="0" lvl="2" indent="-228600" algn="l" defTabSz="914400" rtl="0" eaLnBrk="1" fontAlgn="base" latinLnBrk="0" hangingPunct="1">
              <a:lnSpc>
                <a:spcPct val="80000"/>
              </a:lnSpc>
              <a:spcBef>
                <a:spcPct val="0"/>
              </a:spcBef>
              <a:spcAft>
                <a:spcPts val="1200"/>
              </a:spcAft>
              <a:buClrTx/>
              <a:buSzTx/>
              <a:buFont typeface="+mj-lt"/>
              <a:buAutoNum type="arabicPeriod"/>
              <a:tabLst/>
              <a:defRPr/>
            </a:pPr>
            <a:r>
              <a:rPr kumimoji="0" lang="nl-BE" sz="1400" b="0" i="0" u="none" strike="noStrike" kern="1200" cap="none" spc="0" normalizeH="0" baseline="0" noProof="0" dirty="0">
                <a:ln>
                  <a:noFill/>
                </a:ln>
                <a:solidFill>
                  <a:srgbClr val="19335F"/>
                </a:solidFill>
                <a:effectLst/>
                <a:uLnTx/>
                <a:uFillTx/>
                <a:latin typeface="Calibri" pitchFamily="34" charset="0"/>
                <a:ea typeface="+mn-ea"/>
                <a:cs typeface="Arial" charset="0"/>
              </a:rPr>
              <a:t>Riolering- en wegeniswerken VBR Ring en </a:t>
            </a:r>
            <a:r>
              <a:rPr kumimoji="0" lang="nl-BE" sz="1400" b="0" i="0" u="none" strike="noStrike" kern="1200" cap="none" spc="0" normalizeH="0" baseline="0" noProof="0" dirty="0" err="1">
                <a:ln>
                  <a:noFill/>
                </a:ln>
                <a:solidFill>
                  <a:srgbClr val="19335F"/>
                </a:solidFill>
                <a:effectLst/>
                <a:uLnTx/>
                <a:uFillTx/>
                <a:latin typeface="Calibri" pitchFamily="34" charset="0"/>
                <a:ea typeface="+mn-ea"/>
                <a:cs typeface="Arial" charset="0"/>
              </a:rPr>
              <a:t>Herentalsebaan-Biekorfstraat</a:t>
            </a:r>
            <a:r>
              <a:rPr kumimoji="0" lang="nl-BE" sz="1400" b="0" i="0" u="none" strike="noStrike" kern="1200" cap="none" spc="0" normalizeH="0" baseline="0" noProof="0" dirty="0">
                <a:ln>
                  <a:noFill/>
                </a:ln>
                <a:solidFill>
                  <a:srgbClr val="19335F"/>
                </a:solidFill>
                <a:effectLst/>
                <a:uLnTx/>
                <a:uFillTx/>
                <a:latin typeface="Calibri" pitchFamily="34" charset="0"/>
                <a:ea typeface="+mn-ea"/>
                <a:cs typeface="Arial" charset="0"/>
              </a:rPr>
              <a:t> - </a:t>
            </a:r>
            <a:r>
              <a:rPr kumimoji="0" lang="nl-BE" sz="1400" b="0" i="0" u="none" strike="noStrike" kern="1200" cap="none" spc="0" normalizeH="0" baseline="0" noProof="0" dirty="0" err="1">
                <a:ln>
                  <a:noFill/>
                </a:ln>
                <a:solidFill>
                  <a:srgbClr val="19335F"/>
                </a:solidFill>
                <a:effectLst/>
                <a:uLnTx/>
                <a:uFillTx/>
                <a:latin typeface="Calibri" pitchFamily="34" charset="0"/>
                <a:ea typeface="+mn-ea"/>
                <a:cs typeface="Arial" charset="0"/>
              </a:rPr>
              <a:t>Aquafin</a:t>
            </a:r>
            <a:r>
              <a:rPr kumimoji="0" lang="nl-BE" sz="1400" b="0" i="0" u="none" strike="noStrike" kern="1200" cap="none" spc="0" normalizeH="0" baseline="0" noProof="0" dirty="0">
                <a:ln>
                  <a:noFill/>
                </a:ln>
                <a:solidFill>
                  <a:srgbClr val="19335F"/>
                </a:solidFill>
                <a:effectLst/>
                <a:uLnTx/>
                <a:uFillTx/>
                <a:latin typeface="Calibri" pitchFamily="34" charset="0"/>
                <a:ea typeface="+mn-ea"/>
                <a:cs typeface="Arial" charset="0"/>
              </a:rPr>
              <a:t> </a:t>
            </a:r>
            <a:br>
              <a:rPr kumimoji="0" lang="nl-BE" sz="1400" b="0" i="0" u="none" strike="noStrike" kern="1200" cap="none" spc="0" normalizeH="0" baseline="0" noProof="0" dirty="0">
                <a:ln>
                  <a:noFill/>
                </a:ln>
                <a:solidFill>
                  <a:srgbClr val="19335F"/>
                </a:solidFill>
                <a:effectLst/>
                <a:uLnTx/>
                <a:uFillTx/>
                <a:latin typeface="Calibri" pitchFamily="34" charset="0"/>
                <a:ea typeface="+mn-ea"/>
                <a:cs typeface="Arial" charset="0"/>
              </a:rPr>
            </a:br>
            <a:r>
              <a:rPr kumimoji="0" lang="nl-BE" sz="1400" b="0" i="0" u="none" strike="noStrike" kern="1200" cap="none" spc="0" normalizeH="0" baseline="0" noProof="0" dirty="0">
                <a:ln>
                  <a:noFill/>
                </a:ln>
                <a:solidFill>
                  <a:srgbClr val="19335F"/>
                </a:solidFill>
                <a:effectLst/>
                <a:uLnTx/>
                <a:uFillTx/>
                <a:latin typeface="Calibri" pitchFamily="34" charset="0"/>
                <a:ea typeface="+mn-ea"/>
                <a:cs typeface="Arial" charset="0"/>
              </a:rPr>
              <a:t>+ uitbreiding </a:t>
            </a:r>
            <a:r>
              <a:rPr kumimoji="0" lang="nl-BE" sz="1400" b="0" i="0" u="none" strike="noStrike" kern="1200" cap="none" spc="0" normalizeH="0" baseline="0" noProof="0" dirty="0" err="1">
                <a:ln>
                  <a:noFill/>
                </a:ln>
                <a:solidFill>
                  <a:srgbClr val="19335F"/>
                </a:solidFill>
                <a:effectLst/>
                <a:uLnTx/>
                <a:uFillTx/>
                <a:latin typeface="Calibri" pitchFamily="34" charset="0"/>
                <a:ea typeface="+mn-ea"/>
                <a:cs typeface="Arial" charset="0"/>
              </a:rPr>
              <a:t>Herentalsebaan</a:t>
            </a:r>
            <a:r>
              <a:rPr kumimoji="0" lang="nl-BE" sz="1400" b="0" i="0" u="none" strike="noStrike" kern="1200" cap="none" spc="0" normalizeH="0" baseline="0" noProof="0" dirty="0">
                <a:ln>
                  <a:noFill/>
                </a:ln>
                <a:solidFill>
                  <a:srgbClr val="19335F"/>
                </a:solidFill>
                <a:effectLst/>
                <a:uLnTx/>
                <a:uFillTx/>
                <a:latin typeface="Calibri" pitchFamily="34" charset="0"/>
                <a:ea typeface="+mn-ea"/>
                <a:cs typeface="Arial" charset="0"/>
              </a:rPr>
              <a:t> tem Uitweg – Pidpa</a:t>
            </a:r>
          </a:p>
          <a:p>
            <a:pPr marL="1225550" marR="0" lvl="2" indent="-228600" algn="l" defTabSz="914400" rtl="0" eaLnBrk="1" fontAlgn="base" latinLnBrk="0" hangingPunct="1">
              <a:lnSpc>
                <a:spcPct val="80000"/>
              </a:lnSpc>
              <a:spcBef>
                <a:spcPct val="0"/>
              </a:spcBef>
              <a:spcAft>
                <a:spcPts val="1200"/>
              </a:spcAft>
              <a:buClrTx/>
              <a:buSzTx/>
              <a:buFont typeface="+mj-lt"/>
              <a:buAutoNum type="arabicPeriod"/>
              <a:tabLst/>
              <a:defRPr/>
            </a:pPr>
            <a:r>
              <a:rPr kumimoji="0" lang="nl-BE" sz="1400" b="0" i="0" u="none" strike="noStrike" kern="1200" cap="none" spc="0" normalizeH="0" baseline="0" noProof="0" dirty="0">
                <a:ln>
                  <a:noFill/>
                </a:ln>
                <a:solidFill>
                  <a:srgbClr val="19335F"/>
                </a:solidFill>
                <a:effectLst/>
                <a:uLnTx/>
                <a:uFillTx/>
                <a:latin typeface="Calibri" pitchFamily="34" charset="0"/>
                <a:ea typeface="+mn-ea"/>
                <a:cs typeface="Arial" charset="0"/>
              </a:rPr>
              <a:t>Aanleg riolering in Sint-Martinusstraat (tussen Heideweg &amp; Pier), Winkelhoevestraat, Krimpveldweg, </a:t>
            </a:r>
            <a:r>
              <a:rPr kumimoji="0" lang="nl-BE" sz="1400" b="0" i="0" u="none" strike="noStrike" kern="1200" cap="none" spc="0" normalizeH="0" baseline="0" noProof="0" dirty="0" err="1">
                <a:ln>
                  <a:noFill/>
                </a:ln>
                <a:solidFill>
                  <a:srgbClr val="19335F"/>
                </a:solidFill>
                <a:effectLst/>
                <a:uLnTx/>
                <a:uFillTx/>
                <a:latin typeface="Calibri" pitchFamily="34" charset="0"/>
                <a:ea typeface="+mn-ea"/>
                <a:cs typeface="Arial" charset="0"/>
              </a:rPr>
              <a:t>d'Eike</a:t>
            </a:r>
            <a:r>
              <a:rPr kumimoji="0" lang="nl-BE" sz="1400" b="0" i="0" u="none" strike="noStrike" kern="1200" cap="none" spc="0" normalizeH="0" baseline="0" noProof="0" dirty="0">
                <a:ln>
                  <a:noFill/>
                </a:ln>
                <a:solidFill>
                  <a:srgbClr val="19335F"/>
                </a:solidFill>
                <a:effectLst/>
                <a:uLnTx/>
                <a:uFillTx/>
                <a:latin typeface="Calibri" pitchFamily="34" charset="0"/>
                <a:ea typeface="+mn-ea"/>
                <a:cs typeface="Arial" charset="0"/>
              </a:rPr>
              <a:t> en Ronkaartweg</a:t>
            </a:r>
          </a:p>
          <a:p>
            <a:pPr marL="1225550" marR="0" lvl="2" indent="-228600" algn="l" defTabSz="914400" rtl="0" eaLnBrk="1" fontAlgn="base" latinLnBrk="0" hangingPunct="1">
              <a:lnSpc>
                <a:spcPct val="80000"/>
              </a:lnSpc>
              <a:spcBef>
                <a:spcPct val="0"/>
              </a:spcBef>
              <a:spcAft>
                <a:spcPts val="1200"/>
              </a:spcAft>
              <a:buClrTx/>
              <a:buSzTx/>
              <a:buFont typeface="+mj-lt"/>
              <a:buAutoNum type="arabicPeriod"/>
              <a:tabLst/>
              <a:defRPr/>
            </a:pPr>
            <a:r>
              <a:rPr kumimoji="0" lang="nl-BE" sz="1400" b="0" i="0" u="none" strike="noStrike" kern="1200" cap="none" spc="0" normalizeH="0" baseline="0" noProof="0" dirty="0">
                <a:ln>
                  <a:noFill/>
                </a:ln>
                <a:solidFill>
                  <a:srgbClr val="19335F"/>
                </a:solidFill>
                <a:effectLst/>
                <a:uLnTx/>
                <a:uFillTx/>
                <a:latin typeface="Calibri" pitchFamily="34" charset="0"/>
                <a:ea typeface="+mn-ea"/>
                <a:cs typeface="Arial" charset="0"/>
              </a:rPr>
              <a:t>Rioleringswerken Wijk '</a:t>
            </a:r>
            <a:r>
              <a:rPr kumimoji="0" lang="nl-BE" sz="1400" b="0" i="0" u="none" strike="noStrike" kern="1200" cap="none" spc="0" normalizeH="0" baseline="0" noProof="0" dirty="0" err="1">
                <a:ln>
                  <a:noFill/>
                </a:ln>
                <a:solidFill>
                  <a:srgbClr val="19335F"/>
                </a:solidFill>
                <a:effectLst/>
                <a:uLnTx/>
                <a:uFillTx/>
                <a:latin typeface="Calibri" pitchFamily="34" charset="0"/>
                <a:ea typeface="+mn-ea"/>
                <a:cs typeface="Arial" charset="0"/>
              </a:rPr>
              <a:t>Meerheide</a:t>
            </a:r>
            <a:endParaRPr kumimoji="0" lang="nl-BE" sz="1400" b="0" i="0" u="none" strike="noStrike" kern="1200" cap="none" spc="0" normalizeH="0" baseline="0" noProof="0" dirty="0">
              <a:ln>
                <a:noFill/>
              </a:ln>
              <a:solidFill>
                <a:srgbClr val="19335F"/>
              </a:solidFill>
              <a:effectLst/>
              <a:uLnTx/>
              <a:uFillTx/>
              <a:latin typeface="Calibri" pitchFamily="34" charset="0"/>
              <a:ea typeface="+mn-ea"/>
              <a:cs typeface="Arial" charset="0"/>
            </a:endParaRPr>
          </a:p>
          <a:p>
            <a:pPr marL="8826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2 projecten opgedragen kwartaal 2014/1 -&gt; uit te voeren na </a:t>
            </a:r>
            <a:r>
              <a:rPr kumimoji="0" lang="nl-BE" sz="1800" b="0" i="0" u="none" strike="noStrike" kern="1200" cap="none" spc="0" normalizeH="0" baseline="0" noProof="0" dirty="0" err="1">
                <a:ln>
                  <a:noFill/>
                </a:ln>
                <a:solidFill>
                  <a:srgbClr val="19335F"/>
                </a:solidFill>
                <a:effectLst/>
                <a:uLnTx/>
                <a:uFillTx/>
                <a:latin typeface="Calibri" pitchFamily="34" charset="0"/>
                <a:ea typeface="+mn-ea"/>
                <a:cs typeface="Arial" charset="0"/>
              </a:rPr>
              <a:t>Aquafin</a:t>
            </a: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 project</a:t>
            </a:r>
          </a:p>
          <a:p>
            <a:pPr marL="8826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endPar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endParaRPr>
          </a:p>
          <a:p>
            <a:pPr marL="539750" marR="0" lvl="1" indent="0" algn="l" defTabSz="914400" rtl="0" eaLnBrk="1" fontAlgn="base" latinLnBrk="0" hangingPunct="1">
              <a:lnSpc>
                <a:spcPct val="80000"/>
              </a:lnSpc>
              <a:spcBef>
                <a:spcPct val="0"/>
              </a:spcBef>
              <a:spcAft>
                <a:spcPts val="1200"/>
              </a:spcAft>
              <a:buClrTx/>
              <a:buSzTx/>
              <a:buFont typeface="Arial" charset="0"/>
              <a:buNone/>
              <a:tabLst/>
              <a:defRPr/>
            </a:pP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Knelpunt = onteigeningen</a:t>
            </a:r>
          </a:p>
          <a:p>
            <a:pPr marL="8826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endPar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endParaRPr>
          </a:p>
          <a:p>
            <a:pPr marL="8826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endPar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endParaRPr>
          </a:p>
          <a:p>
            <a:pPr marL="539750" marR="0" lvl="1" indent="0" algn="l" defTabSz="914400" rtl="0" eaLnBrk="1" fontAlgn="base" latinLnBrk="0" hangingPunct="1">
              <a:lnSpc>
                <a:spcPct val="80000"/>
              </a:lnSpc>
              <a:spcBef>
                <a:spcPct val="0"/>
              </a:spcBef>
              <a:spcAft>
                <a:spcPts val="1200"/>
              </a:spcAft>
              <a:buClrTx/>
              <a:buSzTx/>
              <a:buFont typeface="Arial" charset="0"/>
              <a:buNone/>
              <a:tabLst/>
              <a:defRPr/>
            </a:pPr>
            <a:b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br>
            <a:endPar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116375649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el 1">
            <a:extLst>
              <a:ext uri="{FF2B5EF4-FFF2-40B4-BE49-F238E27FC236}">
                <a16:creationId xmlns:a16="http://schemas.microsoft.com/office/drawing/2014/main" id="{FD248002-3C66-4D37-937E-2046D7F65BEF}"/>
              </a:ext>
            </a:extLst>
          </p:cNvPr>
          <p:cNvSpPr txBox="1">
            <a:spLocks/>
          </p:cNvSpPr>
          <p:nvPr/>
        </p:nvSpPr>
        <p:spPr bwMode="auto">
          <a:xfrm>
            <a:off x="-287338" y="115888"/>
            <a:ext cx="8747126"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tIns="36000" bIns="36000" anchor="b"/>
          <a:lstStyle>
            <a:lvl1pPr>
              <a:spcBef>
                <a:spcPct val="20000"/>
              </a:spcBef>
              <a:buClr>
                <a:schemeClr val="bg2"/>
              </a:buClr>
              <a:buFont typeface="Arial" panose="020B0604020202020204" pitchFamily="34" charset="0"/>
              <a:buChar char="•"/>
              <a:defRPr sz="2800">
                <a:solidFill>
                  <a:schemeClr val="tx1"/>
                </a:solidFill>
                <a:latin typeface="Calibri" panose="020F0502020204030204" pitchFamily="34" charset="0"/>
              </a:defRPr>
            </a:lvl1pPr>
            <a:lvl2pPr marL="623888" indent="-265113">
              <a:spcBef>
                <a:spcPct val="20000"/>
              </a:spcBef>
              <a:buFont typeface="Arial" panose="020B0604020202020204" pitchFamily="34" charset="0"/>
              <a:buChar char="–"/>
              <a:defRPr sz="2400">
                <a:solidFill>
                  <a:schemeClr val="tx1"/>
                </a:solidFill>
                <a:latin typeface="Calibri" panose="020F0502020204030204" pitchFamily="34" charset="0"/>
              </a:defRPr>
            </a:lvl2pPr>
            <a:lvl3pPr marL="982663" indent="-265113">
              <a:spcBef>
                <a:spcPct val="20000"/>
              </a:spcBef>
              <a:buFont typeface="Arial" panose="020B0604020202020204" pitchFamily="34" charset="0"/>
              <a:buChar char="•"/>
              <a:defRPr sz="2000">
                <a:solidFill>
                  <a:schemeClr val="tx1"/>
                </a:solidFill>
                <a:latin typeface="Calibri" panose="020F0502020204030204" pitchFamily="34" charset="0"/>
              </a:defRPr>
            </a:lvl3pPr>
            <a:lvl4pPr marL="1255713" indent="-273050">
              <a:spcBef>
                <a:spcPct val="20000"/>
              </a:spcBef>
              <a:buFont typeface="Arial" panose="020B0604020202020204" pitchFamily="34" charset="0"/>
              <a:buChar char="–"/>
              <a:defRPr>
                <a:solidFill>
                  <a:schemeClr val="tx1"/>
                </a:solidFill>
                <a:latin typeface="Calibri" panose="020F0502020204030204" pitchFamily="34" charset="0"/>
              </a:defRPr>
            </a:lvl4pPr>
            <a:lvl5pPr marL="1614488" indent="-273050">
              <a:spcBef>
                <a:spcPct val="20000"/>
              </a:spcBef>
              <a:buFont typeface="Courier New" panose="02070309020205020404" pitchFamily="49" charset="0"/>
              <a:buChar char="o"/>
              <a:defRPr>
                <a:solidFill>
                  <a:schemeClr val="tx1"/>
                </a:solidFill>
                <a:latin typeface="Calibri" panose="020F0502020204030204" pitchFamily="34" charset="0"/>
              </a:defRPr>
            </a:lvl5pPr>
            <a:lvl6pPr marL="20716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6pPr>
            <a:lvl7pPr marL="25288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7pPr>
            <a:lvl8pPr marL="29860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8pPr>
            <a:lvl9pPr marL="3443288" indent="-273050" eaLnBrk="0" fontAlgn="base" hangingPunct="0">
              <a:spcBef>
                <a:spcPct val="20000"/>
              </a:spcBef>
              <a:spcAft>
                <a:spcPct val="0"/>
              </a:spcAft>
              <a:buFont typeface="Courier New" panose="02070309020205020404" pitchFamily="49" charset="0"/>
              <a:buChar char="o"/>
              <a:defRPr>
                <a:solidFill>
                  <a:schemeClr val="tx1"/>
                </a:solidFill>
                <a:latin typeface="Calibri" panose="020F0502020204030204" pitchFamily="34" charset="0"/>
              </a:defRPr>
            </a:lvl9pPr>
          </a:lstStyle>
          <a:p>
            <a:pPr marL="358775" marR="0" lvl="1" indent="0" algn="l" defTabSz="914400" rtl="0" eaLnBrk="1" fontAlgn="base" latinLnBrk="0" hangingPunct="1">
              <a:lnSpc>
                <a:spcPct val="80000"/>
              </a:lnSpc>
              <a:spcBef>
                <a:spcPct val="0"/>
              </a:spcBef>
              <a:spcAft>
                <a:spcPct val="0"/>
              </a:spcAft>
              <a:buClrTx/>
              <a:buSzTx/>
              <a:buFont typeface="Arial" panose="020B0604020202020204" pitchFamily="34" charset="0"/>
              <a:buNone/>
              <a:tabLst/>
              <a:defRPr/>
            </a:pPr>
            <a:r>
              <a:rPr kumimoji="0" lang="nl-BE" sz="2700" b="1" i="0" u="none" strike="noStrike" kern="1200" cap="none" spc="0" normalizeH="0" baseline="0" noProof="0" dirty="0">
                <a:ln>
                  <a:noFill/>
                </a:ln>
                <a:solidFill>
                  <a:srgbClr val="1E75AF"/>
                </a:solidFill>
                <a:effectLst/>
                <a:uLnTx/>
                <a:uFillTx/>
                <a:latin typeface="Calibri"/>
                <a:ea typeface="+mn-ea"/>
                <a:cs typeface="Arial" panose="020B0604020202020204" pitchFamily="34" charset="0"/>
              </a:rPr>
              <a:t>Welke knelpunten/overstorten zijn er aanwezig in het gebied?</a:t>
            </a:r>
          </a:p>
        </p:txBody>
      </p:sp>
      <p:sp>
        <p:nvSpPr>
          <p:cNvPr id="3" name="Rectangle 27">
            <a:extLst>
              <a:ext uri="{FF2B5EF4-FFF2-40B4-BE49-F238E27FC236}">
                <a16:creationId xmlns:a16="http://schemas.microsoft.com/office/drawing/2014/main" id="{941D7361-DC8A-4C5A-A850-2EC974C3E1AC}"/>
              </a:ext>
            </a:extLst>
          </p:cNvPr>
          <p:cNvSpPr txBox="1">
            <a:spLocks noChangeArrowheads="1"/>
          </p:cNvSpPr>
          <p:nvPr/>
        </p:nvSpPr>
        <p:spPr bwMode="auto">
          <a:xfrm>
            <a:off x="11113" y="836613"/>
            <a:ext cx="9144000"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chemeClr val="bg2"/>
              </a:buClr>
              <a:buFont typeface="Arial" charset="0"/>
              <a:buChar char="•"/>
              <a:defRPr sz="2800">
                <a:solidFill>
                  <a:schemeClr val="tx1"/>
                </a:solidFill>
                <a:latin typeface="Calibri" pitchFamily="34" charset="0"/>
              </a:defRPr>
            </a:lvl1pPr>
            <a:lvl2pPr marL="800100" indent="-342900" eaLnBrk="0" hangingPunct="0">
              <a:spcBef>
                <a:spcPct val="20000"/>
              </a:spcBef>
              <a:buFont typeface="Arial" charset="0"/>
              <a:buChar char="–"/>
              <a:defRPr sz="2400">
                <a:solidFill>
                  <a:schemeClr val="tx1"/>
                </a:solidFill>
                <a:latin typeface="Calibri" pitchFamily="34" charset="0"/>
              </a:defRPr>
            </a:lvl2pPr>
            <a:lvl3pPr marL="1143000" indent="-228600" eaLnBrk="0" hangingPunct="0">
              <a:spcBef>
                <a:spcPct val="20000"/>
              </a:spcBef>
              <a:buFont typeface="Arial" charset="0"/>
              <a:buChar char="•"/>
              <a:defRPr sz="2000">
                <a:solidFill>
                  <a:schemeClr val="tx1"/>
                </a:solidFill>
                <a:latin typeface="Calibri" pitchFamily="34" charset="0"/>
              </a:defRPr>
            </a:lvl3pPr>
            <a:lvl4pPr marL="1600200" indent="-228600" eaLnBrk="0" hangingPunct="0">
              <a:spcBef>
                <a:spcPct val="20000"/>
              </a:spcBef>
              <a:buFont typeface="Arial" charset="0"/>
              <a:buChar char="–"/>
              <a:defRPr>
                <a:solidFill>
                  <a:schemeClr val="tx1"/>
                </a:solidFill>
                <a:latin typeface="Calibri" pitchFamily="34" charset="0"/>
              </a:defRPr>
            </a:lvl4pPr>
            <a:lvl5pPr marL="2057400" indent="-228600" eaLnBrk="0" hangingPunct="0">
              <a:spcBef>
                <a:spcPct val="20000"/>
              </a:spcBef>
              <a:buFont typeface="Courier New" pitchFamily="49" charset="0"/>
              <a:buChar char="o"/>
              <a:defRPr>
                <a:solidFill>
                  <a:schemeClr val="tx1"/>
                </a:solidFill>
                <a:latin typeface="Calibri" pitchFamily="34" charset="0"/>
              </a:defRPr>
            </a:lvl5pPr>
            <a:lvl6pPr marL="25146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6pPr>
            <a:lvl7pPr marL="29718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7pPr>
            <a:lvl8pPr marL="34290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8pPr>
            <a:lvl9pPr marL="3886200" indent="-228600" eaLnBrk="0" fontAlgn="base" hangingPunct="0">
              <a:spcBef>
                <a:spcPct val="20000"/>
              </a:spcBef>
              <a:spcAft>
                <a:spcPct val="0"/>
              </a:spcAft>
              <a:buFont typeface="Courier New" pitchFamily="49" charset="0"/>
              <a:buChar char="o"/>
              <a:defRPr>
                <a:solidFill>
                  <a:schemeClr val="tx1"/>
                </a:solidFill>
                <a:latin typeface="Calibri" pitchFamily="34" charset="0"/>
              </a:defRPr>
            </a:lvl9pPr>
          </a:lstStyle>
          <a:p>
            <a:pPr marL="882650" marR="0" lvl="1" indent="-342900" algn="l" defTabSz="914400" rtl="0" eaLnBrk="1" fontAlgn="base" latinLnBrk="0" hangingPunct="1">
              <a:lnSpc>
                <a:spcPct val="80000"/>
              </a:lnSpc>
              <a:spcBef>
                <a:spcPct val="0"/>
              </a:spcBef>
              <a:spcAft>
                <a:spcPts val="1200"/>
              </a:spcAft>
              <a:buClrTx/>
              <a:buSzTx/>
              <a:buFont typeface="Arial" panose="020B0604020202020204" pitchFamily="34" charset="0"/>
              <a:buChar char="•"/>
              <a:tabLst/>
              <a:defRPr/>
            </a:pPr>
            <a:r>
              <a:rPr kumimoji="0" lang="nl-BE" sz="2000" b="1" i="0" u="none" strike="noStrike" kern="1200" cap="none" spc="0" normalizeH="0" baseline="0" noProof="0" dirty="0">
                <a:ln>
                  <a:noFill/>
                </a:ln>
                <a:solidFill>
                  <a:srgbClr val="19335F"/>
                </a:solidFill>
                <a:effectLst/>
                <a:uLnTx/>
                <a:uFillTx/>
                <a:latin typeface="Calibri"/>
                <a:ea typeface="+mn-ea"/>
                <a:cs typeface="Arial" panose="020B0604020202020204" pitchFamily="34" charset="0"/>
              </a:rPr>
              <a:t>Zoersel</a:t>
            </a:r>
          </a:p>
          <a:p>
            <a:pPr marL="8826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Overstort in de </a:t>
            </a:r>
            <a:r>
              <a:rPr kumimoji="0" lang="nl-BE" sz="1800" b="0" i="0" u="none" strike="noStrike" kern="1200" cap="none" spc="0" normalizeH="0" baseline="0" noProof="0" dirty="0" err="1">
                <a:ln>
                  <a:noFill/>
                </a:ln>
                <a:solidFill>
                  <a:srgbClr val="19335F"/>
                </a:solidFill>
                <a:effectLst/>
                <a:uLnTx/>
                <a:uFillTx/>
                <a:latin typeface="Calibri" pitchFamily="34" charset="0"/>
                <a:ea typeface="+mn-ea"/>
                <a:cs typeface="Arial" charset="0"/>
              </a:rPr>
              <a:t>Leleilaan</a:t>
            </a: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 geen zicht op mogelijke overstort werking</a:t>
            </a:r>
            <a:b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b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thv afgeschafte waterloop </a:t>
            </a:r>
            <a:r>
              <a:rPr kumimoji="0" lang="nl-BE" sz="1800" b="0" i="0" u="none" strike="noStrike" kern="1200" cap="none" spc="0" normalizeH="0" baseline="0" noProof="0" dirty="0" err="1">
                <a:ln>
                  <a:noFill/>
                </a:ln>
                <a:solidFill>
                  <a:srgbClr val="19335F"/>
                </a:solidFill>
                <a:effectLst/>
                <a:uLnTx/>
                <a:uFillTx/>
                <a:latin typeface="Calibri" pitchFamily="34" charset="0"/>
                <a:ea typeface="+mn-ea"/>
                <a:cs typeface="Arial" charset="0"/>
              </a:rPr>
              <a:t>Gestelseloop</a:t>
            </a:r>
            <a:endPar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endParaRPr>
          </a:p>
          <a:p>
            <a:pPr marL="8826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endPar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endParaRPr>
          </a:p>
          <a:p>
            <a:pPr marL="8826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endPar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endParaRPr>
          </a:p>
          <a:p>
            <a:pPr marL="8826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endPar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endParaRPr>
          </a:p>
          <a:p>
            <a:pPr marL="8826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endPar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endParaRPr>
          </a:p>
          <a:p>
            <a:pPr marL="8826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endPar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endParaRPr>
          </a:p>
          <a:p>
            <a:pPr marL="8826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endPar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endParaRPr>
          </a:p>
          <a:p>
            <a:pPr marL="8826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KWZI Schriekbos:</a:t>
            </a:r>
            <a:b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b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geen zicht op mogelijke overstort werking</a:t>
            </a:r>
            <a:b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b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thv waterloop tappelbeek</a:t>
            </a:r>
          </a:p>
          <a:p>
            <a:pPr marL="539750" marR="0" lvl="1" indent="0" algn="l" defTabSz="914400" rtl="0" eaLnBrk="1" fontAlgn="base" latinLnBrk="0" hangingPunct="1">
              <a:lnSpc>
                <a:spcPct val="80000"/>
              </a:lnSpc>
              <a:spcBef>
                <a:spcPct val="0"/>
              </a:spcBef>
              <a:spcAft>
                <a:spcPts val="1200"/>
              </a:spcAft>
              <a:buClrTx/>
              <a:buSzTx/>
              <a:buFont typeface="Arial" charset="0"/>
              <a:buNone/>
              <a:tabLst/>
              <a:defRPr/>
            </a:pP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	-&gt; op termijn aan te sluiten op </a:t>
            </a:r>
            <a:b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b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	</a:t>
            </a:r>
            <a:r>
              <a:rPr kumimoji="0" lang="nl-BE" sz="1800" b="0" i="0" u="none" strike="noStrike" kern="1200" cap="none" spc="0" normalizeH="0" baseline="0" noProof="0" dirty="0" err="1">
                <a:ln>
                  <a:noFill/>
                </a:ln>
                <a:solidFill>
                  <a:srgbClr val="19335F"/>
                </a:solidFill>
                <a:effectLst/>
                <a:uLnTx/>
                <a:uFillTx/>
                <a:latin typeface="Calibri" pitchFamily="34" charset="0"/>
                <a:ea typeface="+mn-ea"/>
                <a:cs typeface="Arial" charset="0"/>
              </a:rPr>
              <a:t>Aqauafin</a:t>
            </a:r>
            <a: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t> collector</a:t>
            </a:r>
          </a:p>
          <a:p>
            <a:pPr marL="8826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endPar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endParaRPr>
          </a:p>
          <a:p>
            <a:pPr marL="8826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endPar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endParaRPr>
          </a:p>
          <a:p>
            <a:pPr marL="882650" marR="0" lvl="1" indent="-342900" algn="l" defTabSz="914400" rtl="0" eaLnBrk="1" fontAlgn="base" latinLnBrk="0" hangingPunct="1">
              <a:lnSpc>
                <a:spcPct val="80000"/>
              </a:lnSpc>
              <a:spcBef>
                <a:spcPct val="0"/>
              </a:spcBef>
              <a:spcAft>
                <a:spcPts val="1200"/>
              </a:spcAft>
              <a:buClrTx/>
              <a:buSzTx/>
              <a:buFont typeface="Wingdings" panose="05000000000000000000" pitchFamily="2" charset="2"/>
              <a:buChar char="ü"/>
              <a:tabLst/>
              <a:defRPr/>
            </a:pPr>
            <a:endPar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endParaRPr>
          </a:p>
          <a:p>
            <a:pPr marL="539750" marR="0" lvl="1" indent="0" algn="l" defTabSz="914400" rtl="0" eaLnBrk="1" fontAlgn="base" latinLnBrk="0" hangingPunct="1">
              <a:lnSpc>
                <a:spcPct val="80000"/>
              </a:lnSpc>
              <a:spcBef>
                <a:spcPct val="0"/>
              </a:spcBef>
              <a:spcAft>
                <a:spcPts val="1200"/>
              </a:spcAft>
              <a:buClrTx/>
              <a:buSzTx/>
              <a:buFont typeface="Arial" charset="0"/>
              <a:buNone/>
              <a:tabLst/>
              <a:defRPr/>
            </a:pPr>
            <a:br>
              <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rPr>
            </a:br>
            <a:endParaRPr kumimoji="0" lang="nl-BE" sz="1800" b="0" i="0" u="none" strike="noStrike" kern="1200" cap="none" spc="0" normalizeH="0" baseline="0" noProof="0" dirty="0">
              <a:ln>
                <a:noFill/>
              </a:ln>
              <a:solidFill>
                <a:srgbClr val="19335F"/>
              </a:solidFill>
              <a:effectLst/>
              <a:uLnTx/>
              <a:uFillTx/>
              <a:latin typeface="Calibri" pitchFamily="34" charset="0"/>
              <a:ea typeface="+mn-ea"/>
              <a:cs typeface="Arial" charset="0"/>
            </a:endParaRPr>
          </a:p>
        </p:txBody>
      </p:sp>
      <p:pic>
        <p:nvPicPr>
          <p:cNvPr id="38916" name="Afbeelding 1">
            <a:extLst>
              <a:ext uri="{FF2B5EF4-FFF2-40B4-BE49-F238E27FC236}">
                <a16:creationId xmlns:a16="http://schemas.microsoft.com/office/drawing/2014/main" id="{588E0656-92F3-4382-87AE-8E72F65C408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1793875"/>
            <a:ext cx="40640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Afbeelding 3">
            <a:extLst>
              <a:ext uri="{FF2B5EF4-FFF2-40B4-BE49-F238E27FC236}">
                <a16:creationId xmlns:a16="http://schemas.microsoft.com/office/drawing/2014/main" id="{E4C9F2DC-FCF2-45B9-A7BD-57CBD1E1A97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97450" y="3724275"/>
            <a:ext cx="3495675"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131758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5800" y="152400"/>
            <a:ext cx="7772400" cy="540296"/>
          </a:xfrm>
        </p:spPr>
        <p:txBody>
          <a:bodyPr/>
          <a:lstStyle/>
          <a:p>
            <a:r>
              <a:rPr lang="nl-BE" dirty="0"/>
              <a:t>3. Focus saneringsinfrastructuur</a:t>
            </a:r>
          </a:p>
        </p:txBody>
      </p:sp>
      <p:sp>
        <p:nvSpPr>
          <p:cNvPr id="3" name="Tijdelijke aanduiding voor inhoud 2"/>
          <p:cNvSpPr>
            <a:spLocks noGrp="1"/>
          </p:cNvSpPr>
          <p:nvPr>
            <p:ph idx="1"/>
          </p:nvPr>
        </p:nvSpPr>
        <p:spPr>
          <a:xfrm>
            <a:off x="685800" y="714074"/>
            <a:ext cx="7772400" cy="4724400"/>
          </a:xfrm>
        </p:spPr>
        <p:txBody>
          <a:bodyPr/>
          <a:lstStyle/>
          <a:p>
            <a:r>
              <a:rPr lang="nl-BE" dirty="0">
                <a:solidFill>
                  <a:schemeClr val="accent1"/>
                </a:solidFill>
              </a:rPr>
              <a:t>Output</a:t>
            </a:r>
          </a:p>
          <a:p>
            <a:pPr lvl="1"/>
            <a:r>
              <a:rPr lang="nl-BE" dirty="0"/>
              <a:t>Advisering OP 2019-2023, prioritering </a:t>
            </a:r>
            <a:r>
              <a:rPr lang="nl-BE" dirty="0" err="1"/>
              <a:t>GIP’s</a:t>
            </a:r>
            <a:endParaRPr lang="nl-BE" dirty="0"/>
          </a:p>
          <a:p>
            <a:pPr lvl="2"/>
            <a:r>
              <a:rPr lang="nl-BE" dirty="0"/>
              <a:t>Voorbereiding door </a:t>
            </a:r>
            <a:r>
              <a:rPr lang="nl-BE" dirty="0" err="1"/>
              <a:t>Bsec</a:t>
            </a:r>
            <a:endParaRPr lang="nl-BE" dirty="0"/>
          </a:p>
          <a:p>
            <a:pPr lvl="1"/>
            <a:r>
              <a:rPr lang="nl-BE" dirty="0"/>
              <a:t>Rioleringsprojecten met rechtstreekse milieu-impact op waterlopen</a:t>
            </a:r>
          </a:p>
          <a:p>
            <a:pPr lvl="2"/>
            <a:r>
              <a:rPr lang="nl-BE" dirty="0"/>
              <a:t>Voorbereiding door </a:t>
            </a:r>
            <a:r>
              <a:rPr lang="nl-BE" dirty="0" err="1"/>
              <a:t>Bsec</a:t>
            </a:r>
            <a:endParaRPr lang="nl-BE" dirty="0"/>
          </a:p>
          <a:p>
            <a:pPr lvl="1"/>
            <a:r>
              <a:rPr lang="nl-BE" dirty="0"/>
              <a:t>Actiepunten specifieke projecten/knelpunten</a:t>
            </a:r>
          </a:p>
          <a:p>
            <a:pPr lvl="1"/>
            <a:endParaRPr lang="nl-BE" dirty="0"/>
          </a:p>
          <a:p>
            <a:endParaRPr lang="nl-BE" dirty="0"/>
          </a:p>
        </p:txBody>
      </p:sp>
    </p:spTree>
    <p:extLst>
      <p:ext uri="{BB962C8B-B14F-4D97-AF65-F5344CB8AC3E}">
        <p14:creationId xmlns:p14="http://schemas.microsoft.com/office/powerpoint/2010/main" val="314371551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A3301A-1B7A-4B25-A43E-270E3707A4C4}"/>
              </a:ext>
            </a:extLst>
          </p:cNvPr>
          <p:cNvSpPr>
            <a:spLocks noGrp="1"/>
          </p:cNvSpPr>
          <p:nvPr>
            <p:ph type="title"/>
          </p:nvPr>
        </p:nvSpPr>
        <p:spPr/>
        <p:txBody>
          <a:bodyPr/>
          <a:lstStyle/>
          <a:p>
            <a:r>
              <a:rPr lang="nl-BE" dirty="0"/>
              <a:t>Advisering OP 2019-2023</a:t>
            </a:r>
          </a:p>
        </p:txBody>
      </p:sp>
      <p:sp>
        <p:nvSpPr>
          <p:cNvPr id="3" name="Tijdelijke aanduiding voor inhoud 2">
            <a:extLst>
              <a:ext uri="{FF2B5EF4-FFF2-40B4-BE49-F238E27FC236}">
                <a16:creationId xmlns:a16="http://schemas.microsoft.com/office/drawing/2014/main" id="{2EEF9233-8F66-4F95-BB55-1B053631221F}"/>
              </a:ext>
            </a:extLst>
          </p:cNvPr>
          <p:cNvSpPr>
            <a:spLocks noGrp="1"/>
          </p:cNvSpPr>
          <p:nvPr>
            <p:ph idx="1"/>
          </p:nvPr>
        </p:nvSpPr>
        <p:spPr>
          <a:xfrm>
            <a:off x="685800" y="1371600"/>
            <a:ext cx="8062664" cy="4724400"/>
          </a:xfrm>
        </p:spPr>
        <p:txBody>
          <a:bodyPr/>
          <a:lstStyle/>
          <a:p>
            <a:pPr marL="0" indent="0">
              <a:buNone/>
            </a:pPr>
            <a:r>
              <a:rPr lang="nl-BE" dirty="0"/>
              <a:t>Decreet integraal waterbeleid (18/07/2003)</a:t>
            </a:r>
          </a:p>
          <a:p>
            <a:r>
              <a:rPr lang="nl-BE" sz="2000" dirty="0"/>
              <a:t>§ 2. 4° /1 bekkenbestuur verleent advies over:</a:t>
            </a:r>
            <a:br>
              <a:rPr lang="nl-BE" sz="2000" dirty="0"/>
            </a:br>
            <a:r>
              <a:rPr lang="nl-BE" sz="2000" dirty="0"/>
              <a:t>a) ontwerpen van technische plannen met een rechtstreekse invloed op de watersystemen;</a:t>
            </a:r>
            <a:br>
              <a:rPr lang="nl-BE" sz="2000" dirty="0"/>
            </a:br>
            <a:r>
              <a:rPr lang="nl-BE" sz="2000" dirty="0"/>
              <a:t>b) ontwerpen van technische plannen over openbare rioleringen en groot- en kleinschalige rioolwaterzuiveringsinstallaties en daarover te rapporteren aan het bekkenbestuur;</a:t>
            </a:r>
          </a:p>
        </p:txBody>
      </p:sp>
    </p:spTree>
    <p:extLst>
      <p:ext uri="{BB962C8B-B14F-4D97-AF65-F5344CB8AC3E}">
        <p14:creationId xmlns:p14="http://schemas.microsoft.com/office/powerpoint/2010/main" val="152548389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A3301A-1B7A-4B25-A43E-270E3707A4C4}"/>
              </a:ext>
            </a:extLst>
          </p:cNvPr>
          <p:cNvSpPr>
            <a:spLocks noGrp="1"/>
          </p:cNvSpPr>
          <p:nvPr>
            <p:ph type="title"/>
          </p:nvPr>
        </p:nvSpPr>
        <p:spPr>
          <a:xfrm>
            <a:off x="685800" y="152400"/>
            <a:ext cx="7772400" cy="684312"/>
          </a:xfrm>
        </p:spPr>
        <p:txBody>
          <a:bodyPr/>
          <a:lstStyle/>
          <a:p>
            <a:r>
              <a:rPr lang="nl-BE" dirty="0"/>
              <a:t>Prioritering </a:t>
            </a:r>
            <a:r>
              <a:rPr lang="nl-BE" dirty="0" err="1"/>
              <a:t>GIP’s</a:t>
            </a:r>
            <a:endParaRPr lang="nl-BE" dirty="0"/>
          </a:p>
        </p:txBody>
      </p:sp>
      <p:sp>
        <p:nvSpPr>
          <p:cNvPr id="3" name="Tijdelijke aanduiding voor inhoud 2">
            <a:extLst>
              <a:ext uri="{FF2B5EF4-FFF2-40B4-BE49-F238E27FC236}">
                <a16:creationId xmlns:a16="http://schemas.microsoft.com/office/drawing/2014/main" id="{2EEF9233-8F66-4F95-BB55-1B053631221F}"/>
              </a:ext>
            </a:extLst>
          </p:cNvPr>
          <p:cNvSpPr>
            <a:spLocks noGrp="1"/>
          </p:cNvSpPr>
          <p:nvPr>
            <p:ph idx="1"/>
          </p:nvPr>
        </p:nvSpPr>
        <p:spPr>
          <a:xfrm>
            <a:off x="179512" y="836712"/>
            <a:ext cx="8784976" cy="5259288"/>
          </a:xfrm>
        </p:spPr>
        <p:txBody>
          <a:bodyPr/>
          <a:lstStyle/>
          <a:p>
            <a:pPr marL="0" indent="0">
              <a:buNone/>
            </a:pPr>
            <a:r>
              <a:rPr lang="nl-BE" dirty="0"/>
              <a:t>Subsidiebesluit van riolering en kleinschalige en individuele waterzuiveringsinstallaties (BS 06-06-2017)</a:t>
            </a:r>
          </a:p>
          <a:p>
            <a:endParaRPr lang="nl-BE" sz="1600" b="1" dirty="0"/>
          </a:p>
          <a:p>
            <a:r>
              <a:rPr lang="nl-BE" sz="1600" b="1" dirty="0"/>
              <a:t>Art. 8. </a:t>
            </a:r>
            <a:r>
              <a:rPr lang="nl-BE" sz="1600" dirty="0"/>
              <a:t>De Vlaamse Milieumaatschappij maakt op basis van de ingediende voorstellen, rekening houdend met het beschikbare budget en na overleg met de rioolbeheerders, een subsidiëringsprogramma op.</a:t>
            </a:r>
          </a:p>
          <a:p>
            <a:r>
              <a:rPr lang="nl-BE" sz="1600" dirty="0"/>
              <a:t>De </a:t>
            </a:r>
            <a:r>
              <a:rPr lang="nl-BE" sz="1600" b="1" dirty="0"/>
              <a:t>criteria voor de opmaak van het subsidiëringsprogramma </a:t>
            </a:r>
            <a:r>
              <a:rPr lang="nl-BE" sz="1600" dirty="0"/>
              <a:t>worden, in overeenstemming met de criteria, vermeld in artikel 32</a:t>
            </a:r>
            <a:r>
              <a:rPr lang="nl-BE" sz="1600" i="1" dirty="0"/>
              <a:t>duodecies</a:t>
            </a:r>
            <a:r>
              <a:rPr lang="nl-BE" sz="1600" dirty="0"/>
              <a:t>, § 2, van de wet van 26 maart 1971 op de bescherming van de oppervlaktewateren tegen verontreiniging, bepaald door de minister op voorstel van de Vlaamse Milieumaatschappij</a:t>
            </a:r>
            <a:r>
              <a:rPr lang="nl-BE" sz="1600" b="1" dirty="0"/>
              <a:t> na overleg met de ambtelijke commissie en de bekkenbesturen</a:t>
            </a:r>
            <a:r>
              <a:rPr lang="nl-BE" sz="1600" dirty="0"/>
              <a:t>, vermeld in artikel 26, eerste lid, van het decreet van 18 juli 2003 betreffende het integraal waterbeleid.</a:t>
            </a:r>
          </a:p>
        </p:txBody>
      </p:sp>
    </p:spTree>
    <p:extLst>
      <p:ext uri="{BB962C8B-B14F-4D97-AF65-F5344CB8AC3E}">
        <p14:creationId xmlns:p14="http://schemas.microsoft.com/office/powerpoint/2010/main" val="320700329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A3301A-1B7A-4B25-A43E-270E3707A4C4}"/>
              </a:ext>
            </a:extLst>
          </p:cNvPr>
          <p:cNvSpPr>
            <a:spLocks noGrp="1"/>
          </p:cNvSpPr>
          <p:nvPr>
            <p:ph type="title"/>
          </p:nvPr>
        </p:nvSpPr>
        <p:spPr>
          <a:xfrm>
            <a:off x="685800" y="332656"/>
            <a:ext cx="7772400" cy="684312"/>
          </a:xfrm>
        </p:spPr>
        <p:txBody>
          <a:bodyPr/>
          <a:lstStyle/>
          <a:p>
            <a:r>
              <a:rPr lang="nl-BE" dirty="0"/>
              <a:t>Rioleringsprojecten met rechtstreekse milieu-impact op waterlopen</a:t>
            </a:r>
          </a:p>
        </p:txBody>
      </p:sp>
      <p:pic>
        <p:nvPicPr>
          <p:cNvPr id="16" name="Tijdelijke aanduiding voor inhoud 15">
            <a:extLst>
              <a:ext uri="{FF2B5EF4-FFF2-40B4-BE49-F238E27FC236}">
                <a16:creationId xmlns:a16="http://schemas.microsoft.com/office/drawing/2014/main" id="{39AB2754-E9DA-4E86-A4AC-1E7C73D92705}"/>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123728" y="980728"/>
            <a:ext cx="4180079" cy="5904656"/>
          </a:xfrm>
        </p:spPr>
      </p:pic>
    </p:spTree>
    <p:extLst>
      <p:ext uri="{BB962C8B-B14F-4D97-AF65-F5344CB8AC3E}">
        <p14:creationId xmlns:p14="http://schemas.microsoft.com/office/powerpoint/2010/main" val="399600646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BD93D2-9758-42D3-A82B-DE78B2BA3C8C}"/>
              </a:ext>
            </a:extLst>
          </p:cNvPr>
          <p:cNvSpPr>
            <a:spLocks noGrp="1"/>
          </p:cNvSpPr>
          <p:nvPr>
            <p:ph type="title"/>
          </p:nvPr>
        </p:nvSpPr>
        <p:spPr>
          <a:xfrm>
            <a:off x="107504" y="1772816"/>
            <a:ext cx="2590056" cy="914400"/>
          </a:xfrm>
        </p:spPr>
        <p:txBody>
          <a:bodyPr/>
          <a:lstStyle/>
          <a:p>
            <a:r>
              <a:rPr lang="nl-BE" dirty="0"/>
              <a:t>Riolerings-projecten met rechtstreekse milieu-impact op waterlopen</a:t>
            </a:r>
          </a:p>
        </p:txBody>
      </p:sp>
      <p:pic>
        <p:nvPicPr>
          <p:cNvPr id="11" name="Afbeelding 10">
            <a:extLst>
              <a:ext uri="{FF2B5EF4-FFF2-40B4-BE49-F238E27FC236}">
                <a16:creationId xmlns:a16="http://schemas.microsoft.com/office/drawing/2014/main" id="{4A7024B0-5A07-40B0-97C2-98C034C72D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101"/>
          <a:stretch/>
        </p:blipFill>
        <p:spPr>
          <a:xfrm>
            <a:off x="3710225" y="0"/>
            <a:ext cx="5398279" cy="6858000"/>
          </a:xfrm>
          <a:prstGeom prst="rect">
            <a:avLst/>
          </a:prstGeom>
        </p:spPr>
      </p:pic>
      <p:pic>
        <p:nvPicPr>
          <p:cNvPr id="4" name="Tijdelijke aanduiding voor inhoud 2">
            <a:extLst>
              <a:ext uri="{FF2B5EF4-FFF2-40B4-BE49-F238E27FC236}">
                <a16:creationId xmlns:a16="http://schemas.microsoft.com/office/drawing/2014/main" id="{5CA28AE5-7038-4C23-937D-421EF8FD7135}"/>
              </a:ext>
            </a:extLst>
          </p:cNvPr>
          <p:cNvPicPr>
            <a:picLocks noGrp="1" noChangeAspect="1"/>
          </p:cNvPicPr>
          <p:nvPr>
            <p:ph sz="half" idx="1"/>
          </p:nvPr>
        </p:nvPicPr>
        <p:blipFill rotWithShape="1">
          <a:blip r:embed="rId4"/>
          <a:srcRect l="49458"/>
          <a:stretch/>
        </p:blipFill>
        <p:spPr>
          <a:xfrm>
            <a:off x="32775" y="2852936"/>
            <a:ext cx="3677450" cy="2260459"/>
          </a:xfrm>
          <a:prstGeom prst="rect">
            <a:avLst/>
          </a:prstGeom>
        </p:spPr>
      </p:pic>
    </p:spTree>
    <p:extLst>
      <p:ext uri="{BB962C8B-B14F-4D97-AF65-F5344CB8AC3E}">
        <p14:creationId xmlns:p14="http://schemas.microsoft.com/office/powerpoint/2010/main" val="3624686408"/>
      </p:ext>
    </p:extLst>
  </p:cSld>
  <p:clrMapOvr>
    <a:masterClrMapping/>
  </p:clrMapOvr>
</p:sld>
</file>

<file path=ppt/theme/theme1.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4466AA"/>
      </a:accent1>
      <a:accent2>
        <a:srgbClr val="33AAEE"/>
      </a:accent2>
      <a:accent3>
        <a:srgbClr val="FFFFFF"/>
      </a:accent3>
      <a:accent4>
        <a:srgbClr val="000000"/>
      </a:accent4>
      <a:accent5>
        <a:srgbClr val="B0B8D2"/>
      </a:accent5>
      <a:accent6>
        <a:srgbClr val="2D9AD8"/>
      </a:accent6>
      <a:hlink>
        <a:srgbClr val="77BBCC"/>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Pidpa presentatie">
  <a:themeElements>
    <a:clrScheme name="Huisstijl Pidpa">
      <a:dk1>
        <a:srgbClr val="19335F"/>
      </a:dk1>
      <a:lt1>
        <a:srgbClr val="FFFFFF"/>
      </a:lt1>
      <a:dk2>
        <a:srgbClr val="36A9D8"/>
      </a:dk2>
      <a:lt2>
        <a:srgbClr val="1E75AF"/>
      </a:lt2>
      <a:accent1>
        <a:srgbClr val="1E75AF"/>
      </a:accent1>
      <a:accent2>
        <a:srgbClr val="119BAF"/>
      </a:accent2>
      <a:accent3>
        <a:srgbClr val="8EC2B3"/>
      </a:accent3>
      <a:accent4>
        <a:srgbClr val="7AAF3E"/>
      </a:accent4>
      <a:accent5>
        <a:srgbClr val="C1C424"/>
      </a:accent5>
      <a:accent6>
        <a:srgbClr val="F6E926"/>
      </a:accent6>
      <a:hlink>
        <a:srgbClr val="19335F"/>
      </a:hlink>
      <a:folHlink>
        <a:srgbClr val="19335F"/>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Kantoor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Kantoor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ntwerpsjabloon AQF">
  <a:themeElements>
    <a:clrScheme name="ontwerpsjabloon AQF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ntwerpsjabloon AQF">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lnDef>
  </a:objectDefaults>
  <a:extraClrSchemeLst>
    <a:extraClrScheme>
      <a:clrScheme name="ontwerpsjabloon AQF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ntwerpsjabloon AQF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ntwerpsjabloon AQF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ntwerpsjabloon AQF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ntwerpsjabloon AQF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ntwerpsjabloon AQF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ntwerpsjabloon AQF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ntwerpsjabloon AQF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ntwerpsjabloon AQF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ntwerpsjabloon AQF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ntwerpsjabloon AQF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ntwerpsjabloon AQF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tussentiteldia">
  <a:themeElements>
    <a:clrScheme name="2_tussentiteldia 14">
      <a:dk1>
        <a:srgbClr val="000000"/>
      </a:dk1>
      <a:lt1>
        <a:srgbClr val="FFFFFF"/>
      </a:lt1>
      <a:dk2>
        <a:srgbClr val="604E00"/>
      </a:dk2>
      <a:lt2>
        <a:srgbClr val="DDDD3A"/>
      </a:lt2>
      <a:accent1>
        <a:srgbClr val="BBB21E"/>
      </a:accent1>
      <a:accent2>
        <a:srgbClr val="BD4D00"/>
      </a:accent2>
      <a:accent3>
        <a:srgbClr val="FFFFFF"/>
      </a:accent3>
      <a:accent4>
        <a:srgbClr val="000000"/>
      </a:accent4>
      <a:accent5>
        <a:srgbClr val="DAD5AB"/>
      </a:accent5>
      <a:accent6>
        <a:srgbClr val="AB4500"/>
      </a:accent6>
      <a:hlink>
        <a:srgbClr val="836900"/>
      </a:hlink>
      <a:folHlink>
        <a:srgbClr val="EBE7DB"/>
      </a:folHlink>
    </a:clrScheme>
    <a:fontScheme name="2_tussentiteldia">
      <a:majorFont>
        <a:latin typeface="Trebuchet MS"/>
        <a:ea typeface=""/>
        <a:cs typeface=""/>
      </a:majorFont>
      <a:minorFont>
        <a:latin typeface="Trebuchet MS"/>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lnDef>
  </a:objectDefaults>
  <a:extraClrSchemeLst>
    <a:extraClrScheme>
      <a:clrScheme name="2_tussentiteldi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tussentiteldi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tussentiteldi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tussentiteldi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tussentiteldi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tussentiteldi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tussentiteldi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tussentiteldi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tussentiteldi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tussentiteldi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tussentiteldi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tussentiteldi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tussentiteldia 13">
        <a:dk1>
          <a:srgbClr val="000000"/>
        </a:dk1>
        <a:lt1>
          <a:srgbClr val="FFFFFF"/>
        </a:lt1>
        <a:dk2>
          <a:srgbClr val="604E00"/>
        </a:dk2>
        <a:lt2>
          <a:srgbClr val="DDDD3A"/>
        </a:lt2>
        <a:accent1>
          <a:srgbClr val="BBB21E"/>
        </a:accent1>
        <a:accent2>
          <a:srgbClr val="BD4D00"/>
        </a:accent2>
        <a:accent3>
          <a:srgbClr val="FFFFFF"/>
        </a:accent3>
        <a:accent4>
          <a:srgbClr val="000000"/>
        </a:accent4>
        <a:accent5>
          <a:srgbClr val="DAD5AB"/>
        </a:accent5>
        <a:accent6>
          <a:srgbClr val="AB4500"/>
        </a:accent6>
        <a:hlink>
          <a:srgbClr val="A56400"/>
        </a:hlink>
        <a:folHlink>
          <a:srgbClr val="EBE7DB"/>
        </a:folHlink>
      </a:clrScheme>
      <a:clrMap bg1="lt1" tx1="dk1" bg2="lt2" tx2="dk2" accent1="accent1" accent2="accent2" accent3="accent3" accent4="accent4" accent5="accent5" accent6="accent6" hlink="hlink" folHlink="folHlink"/>
    </a:extraClrScheme>
    <a:extraClrScheme>
      <a:clrScheme name="2_tussentiteldia 14">
        <a:dk1>
          <a:srgbClr val="000000"/>
        </a:dk1>
        <a:lt1>
          <a:srgbClr val="FFFFFF"/>
        </a:lt1>
        <a:dk2>
          <a:srgbClr val="604E00"/>
        </a:dk2>
        <a:lt2>
          <a:srgbClr val="DDDD3A"/>
        </a:lt2>
        <a:accent1>
          <a:srgbClr val="BBB21E"/>
        </a:accent1>
        <a:accent2>
          <a:srgbClr val="BD4D00"/>
        </a:accent2>
        <a:accent3>
          <a:srgbClr val="FFFFFF"/>
        </a:accent3>
        <a:accent4>
          <a:srgbClr val="000000"/>
        </a:accent4>
        <a:accent5>
          <a:srgbClr val="DAD5AB"/>
        </a:accent5>
        <a:accent6>
          <a:srgbClr val="AB4500"/>
        </a:accent6>
        <a:hlink>
          <a:srgbClr val="836900"/>
        </a:hlink>
        <a:folHlink>
          <a:srgbClr val="EBE7DB"/>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tussentiteldia">
  <a:themeElements>
    <a:clrScheme name="3_tussentiteldia 14">
      <a:dk1>
        <a:srgbClr val="000000"/>
      </a:dk1>
      <a:lt1>
        <a:srgbClr val="FFFFFF"/>
      </a:lt1>
      <a:dk2>
        <a:srgbClr val="604E00"/>
      </a:dk2>
      <a:lt2>
        <a:srgbClr val="DDDD3A"/>
      </a:lt2>
      <a:accent1>
        <a:srgbClr val="BBB21E"/>
      </a:accent1>
      <a:accent2>
        <a:srgbClr val="BD4D00"/>
      </a:accent2>
      <a:accent3>
        <a:srgbClr val="FFFFFF"/>
      </a:accent3>
      <a:accent4>
        <a:srgbClr val="000000"/>
      </a:accent4>
      <a:accent5>
        <a:srgbClr val="DAD5AB"/>
      </a:accent5>
      <a:accent6>
        <a:srgbClr val="AB4500"/>
      </a:accent6>
      <a:hlink>
        <a:srgbClr val="836900"/>
      </a:hlink>
      <a:folHlink>
        <a:srgbClr val="EBE7DB"/>
      </a:folHlink>
    </a:clrScheme>
    <a:fontScheme name="3_tussentiteldia">
      <a:majorFont>
        <a:latin typeface="Trebuchet MS"/>
        <a:ea typeface=""/>
        <a:cs typeface=""/>
      </a:majorFont>
      <a:minorFont>
        <a:latin typeface="Trebuchet MS"/>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lnDef>
  </a:objectDefaults>
  <a:extraClrSchemeLst>
    <a:extraClrScheme>
      <a:clrScheme name="3_tussentiteldi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tussentiteldi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tussentiteldi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tussentiteldi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tussentiteldi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tussentiteldi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tussentiteldi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tussentiteldi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tussentiteldi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tussentiteldi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tussentiteldi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tussentiteldi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3_tussentiteldia 13">
        <a:dk1>
          <a:srgbClr val="000000"/>
        </a:dk1>
        <a:lt1>
          <a:srgbClr val="FFFFFF"/>
        </a:lt1>
        <a:dk2>
          <a:srgbClr val="604E00"/>
        </a:dk2>
        <a:lt2>
          <a:srgbClr val="DDDD3A"/>
        </a:lt2>
        <a:accent1>
          <a:srgbClr val="BBB21E"/>
        </a:accent1>
        <a:accent2>
          <a:srgbClr val="BD4D00"/>
        </a:accent2>
        <a:accent3>
          <a:srgbClr val="FFFFFF"/>
        </a:accent3>
        <a:accent4>
          <a:srgbClr val="000000"/>
        </a:accent4>
        <a:accent5>
          <a:srgbClr val="DAD5AB"/>
        </a:accent5>
        <a:accent6>
          <a:srgbClr val="AB4500"/>
        </a:accent6>
        <a:hlink>
          <a:srgbClr val="A56400"/>
        </a:hlink>
        <a:folHlink>
          <a:srgbClr val="EBE7DB"/>
        </a:folHlink>
      </a:clrScheme>
      <a:clrMap bg1="lt1" tx1="dk1" bg2="lt2" tx2="dk2" accent1="accent1" accent2="accent2" accent3="accent3" accent4="accent4" accent5="accent5" accent6="accent6" hlink="hlink" folHlink="folHlink"/>
    </a:extraClrScheme>
    <a:extraClrScheme>
      <a:clrScheme name="3_tussentiteldia 14">
        <a:dk1>
          <a:srgbClr val="000000"/>
        </a:dk1>
        <a:lt1>
          <a:srgbClr val="FFFFFF"/>
        </a:lt1>
        <a:dk2>
          <a:srgbClr val="604E00"/>
        </a:dk2>
        <a:lt2>
          <a:srgbClr val="DDDD3A"/>
        </a:lt2>
        <a:accent1>
          <a:srgbClr val="BBB21E"/>
        </a:accent1>
        <a:accent2>
          <a:srgbClr val="BD4D00"/>
        </a:accent2>
        <a:accent3>
          <a:srgbClr val="FFFFFF"/>
        </a:accent3>
        <a:accent4>
          <a:srgbClr val="000000"/>
        </a:accent4>
        <a:accent5>
          <a:srgbClr val="DAD5AB"/>
        </a:accent5>
        <a:accent6>
          <a:srgbClr val="AB4500"/>
        </a:accent6>
        <a:hlink>
          <a:srgbClr val="836900"/>
        </a:hlink>
        <a:folHlink>
          <a:srgbClr val="EBE7DB"/>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Pidpa presentatie">
  <a:themeElements>
    <a:clrScheme name="Huisstijl Pidpa">
      <a:dk1>
        <a:srgbClr val="19335F"/>
      </a:dk1>
      <a:lt1>
        <a:srgbClr val="FFFFFF"/>
      </a:lt1>
      <a:dk2>
        <a:srgbClr val="36A9D8"/>
      </a:dk2>
      <a:lt2>
        <a:srgbClr val="1E75AF"/>
      </a:lt2>
      <a:accent1>
        <a:srgbClr val="1E75AF"/>
      </a:accent1>
      <a:accent2>
        <a:srgbClr val="119BAF"/>
      </a:accent2>
      <a:accent3>
        <a:srgbClr val="8EC2B3"/>
      </a:accent3>
      <a:accent4>
        <a:srgbClr val="7AAF3E"/>
      </a:accent4>
      <a:accent5>
        <a:srgbClr val="C1C424"/>
      </a:accent5>
      <a:accent6>
        <a:srgbClr val="F6E926"/>
      </a:accent6>
      <a:hlink>
        <a:srgbClr val="19335F"/>
      </a:hlink>
      <a:folHlink>
        <a:srgbClr val="19335F"/>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Thema_VMM">
  <a:themeElements>
    <a:clrScheme name="VMM-thema_2014">
      <a:dk1>
        <a:srgbClr val="2F2F2F"/>
      </a:dk1>
      <a:lt1>
        <a:sysClr val="window" lastClr="FFFFFF"/>
      </a:lt1>
      <a:dk2>
        <a:srgbClr val="196E8B"/>
      </a:dk2>
      <a:lt2>
        <a:srgbClr val="E4E4E4"/>
      </a:lt2>
      <a:accent1>
        <a:srgbClr val="196E8B"/>
      </a:accent1>
      <a:accent2>
        <a:srgbClr val="A1CC3A"/>
      </a:accent2>
      <a:accent3>
        <a:srgbClr val="4DB8ED"/>
      </a:accent3>
      <a:accent4>
        <a:srgbClr val="6F8C3A"/>
      </a:accent4>
      <a:accent5>
        <a:srgbClr val="1392BB"/>
      </a:accent5>
      <a:accent6>
        <a:srgbClr val="F2F2F2"/>
      </a:accent6>
      <a:hlink>
        <a:srgbClr val="2F2F2F"/>
      </a:hlink>
      <a:folHlink>
        <a:srgbClr val="2F2F2F"/>
      </a:folHlink>
    </a:clrScheme>
    <a:fontScheme name="Calibri_VMM">
      <a:majorFont>
        <a:latin typeface="Calibri"/>
        <a:ea typeface=""/>
        <a:cs typeface=""/>
      </a:majorFont>
      <a:minorFont>
        <a:latin typeface="Calibri"/>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_VO.potx" id="{7AB0AA7F-90C7-4DB1-9791-B98BE5007A2C}" vid="{D2F0DD5C-7E50-4920-B7D3-BD639FE43863}"/>
    </a:ext>
  </a:extLst>
</a:theme>
</file>

<file path=ppt/theme/theme7.xml><?xml version="1.0" encoding="utf-8"?>
<a:theme xmlns:a="http://schemas.openxmlformats.org/drawingml/2006/main" name="provincie_antwerpen_ppt_verdana">
  <a:themeElements>
    <a:clrScheme name="Provant colours">
      <a:dk1>
        <a:srgbClr val="000000"/>
      </a:dk1>
      <a:lt1>
        <a:sysClr val="window" lastClr="FFFFFF"/>
      </a:lt1>
      <a:dk2>
        <a:srgbClr val="53565A"/>
      </a:dk2>
      <a:lt2>
        <a:srgbClr val="BBBCBC"/>
      </a:lt2>
      <a:accent1>
        <a:srgbClr val="572932"/>
      </a:accent1>
      <a:accent2>
        <a:srgbClr val="E4002B"/>
      </a:accent2>
      <a:accent3>
        <a:srgbClr val="A6192E"/>
      </a:accent3>
      <a:accent4>
        <a:srgbClr val="861F41"/>
      </a:accent4>
      <a:accent5>
        <a:srgbClr val="E35205"/>
      </a:accent5>
      <a:accent6>
        <a:srgbClr val="DB3EB1"/>
      </a:accent6>
      <a:hlink>
        <a:srgbClr val="000000"/>
      </a:hlink>
      <a:folHlink>
        <a:srgbClr val="E0457B"/>
      </a:folHlink>
    </a:clrScheme>
    <a:fontScheme name="ProvantVerdana">
      <a:majorFont>
        <a:latin typeface="Verdana"/>
        <a:ea typeface=""/>
        <a:cs typeface=""/>
        <a:font script="Jpan" typeface="ＭＳ ゴシック"/>
      </a:majorFont>
      <a:minorFont>
        <a:latin typeface="Verdana"/>
        <a:ea typeface=""/>
        <a:cs typeface=""/>
        <a:font script="Jpan" typeface="ＭＳ 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w="9525">
          <a:noFill/>
          <a:miter lim="800000"/>
          <a:headEnd/>
          <a:tailEnd/>
        </a:ln>
      </a:spPr>
      <a:bodyPr>
        <a:prstTxWarp prst="textNoShape">
          <a:avLst/>
        </a:prstTxWarp>
        <a:noAutofit/>
      </a:bodyPr>
      <a:lstStyle>
        <a:defPPr algn="r">
          <a:defRPr sz="900" smtClean="0">
            <a:solidFill>
              <a:schemeClr val="tx2"/>
            </a:solidFill>
            <a:latin typeface="Verdana"/>
            <a:cs typeface="Verdana"/>
          </a:defRPr>
        </a:defPPr>
      </a:lstStyle>
    </a:txDef>
  </a:objectDefaults>
  <a:extraClrSchemeLst>
    <a:extraClrScheme>
      <a:clrScheme name="ppt_master_gere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pt_master_gere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pt_master_gere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pt_master_gere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pt_master_gere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pt_master_gere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pt_master_gered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pt_master_gere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pt_master_gere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pt_master_gere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pt_master_gere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pt_master_gere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Infodag 7 maart">
  <a:themeElements>
    <a:clrScheme name="Rio-link">
      <a:dk1>
        <a:sysClr val="windowText" lastClr="000000"/>
      </a:dk1>
      <a:lt1>
        <a:sysClr val="window" lastClr="FFFFFF"/>
      </a:lt1>
      <a:dk2>
        <a:srgbClr val="4BACC6"/>
      </a:dk2>
      <a:lt2>
        <a:srgbClr val="EEECE1"/>
      </a:lt2>
      <a:accent1>
        <a:srgbClr val="4BACC6"/>
      </a:accent1>
      <a:accent2>
        <a:srgbClr val="F79646"/>
      </a:accent2>
      <a:accent3>
        <a:srgbClr val="9BBB59"/>
      </a:accent3>
      <a:accent4>
        <a:srgbClr val="8064A2"/>
      </a:accent4>
      <a:accent5>
        <a:srgbClr val="4BACC6"/>
      </a:accent5>
      <a:accent6>
        <a:srgbClr val="F79646"/>
      </a:accent6>
      <a:hlink>
        <a:srgbClr val="0000FF"/>
      </a:hlink>
      <a:folHlink>
        <a:srgbClr val="800080"/>
      </a:folHlink>
    </a:clrScheme>
    <a:fontScheme name="standaardpresentatie Ri-Ant">
      <a:majorFont>
        <a:latin typeface="Arial Black"/>
        <a:ea typeface="MS Gothic"/>
        <a:cs typeface=""/>
      </a:majorFont>
      <a:minorFont>
        <a:latin typeface="Arial Rounded MT Bold"/>
        <a:ea typeface="MS Gothic"/>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700" b="0" i="0" u="none" strike="noStrike" cap="none" normalizeH="0" baseline="30000" smtClean="0">
            <a:ln>
              <a:noFill/>
            </a:ln>
            <a:solidFill>
              <a:schemeClr val="tx1"/>
            </a:solidFill>
            <a:effectLst/>
            <a:latin typeface="Arial" charset="0"/>
            <a:ea typeface="MS Gothic" pitchFamily="49" charset="-128"/>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700" b="0" i="0" u="none" strike="noStrike" cap="none" normalizeH="0" baseline="30000" smtClean="0">
            <a:ln>
              <a:noFill/>
            </a:ln>
            <a:solidFill>
              <a:schemeClr val="tx1"/>
            </a:solidFill>
            <a:effectLst/>
            <a:latin typeface="Arial" charset="0"/>
            <a:ea typeface="MS Gothic" pitchFamily="49" charset="-128"/>
          </a:defRPr>
        </a:defPPr>
      </a:lstStyle>
    </a:lnDef>
  </a:objectDefaults>
  <a:extraClrSchemeLst>
    <a:extraClrScheme>
      <a:clrScheme name="standaardpresentatie Ri-Ant 1">
        <a:dk1>
          <a:srgbClr val="D68F00"/>
        </a:dk1>
        <a:lt1>
          <a:srgbClr val="FFFFFF"/>
        </a:lt1>
        <a:dk2>
          <a:srgbClr val="563D36"/>
        </a:dk2>
        <a:lt2>
          <a:srgbClr val="F1B579"/>
        </a:lt2>
        <a:accent1>
          <a:srgbClr val="FFD100"/>
        </a:accent1>
        <a:accent2>
          <a:srgbClr val="EBDCA5"/>
        </a:accent2>
        <a:accent3>
          <a:srgbClr val="B4AFAE"/>
        </a:accent3>
        <a:accent4>
          <a:srgbClr val="DADADA"/>
        </a:accent4>
        <a:accent5>
          <a:srgbClr val="FFE5AA"/>
        </a:accent5>
        <a:accent6>
          <a:srgbClr val="D5C795"/>
        </a:accent6>
        <a:hlink>
          <a:srgbClr val="FF7800"/>
        </a:hlink>
        <a:folHlink>
          <a:srgbClr val="FFFFFF"/>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hema1">
  <a:themeElements>
    <a:clrScheme name="Aquafin">
      <a:dk1>
        <a:sysClr val="windowText" lastClr="000000"/>
      </a:dk1>
      <a:lt1>
        <a:sysClr val="window" lastClr="FFFFFF"/>
      </a:lt1>
      <a:dk2>
        <a:srgbClr val="004377"/>
      </a:dk2>
      <a:lt2>
        <a:srgbClr val="FFFFFF"/>
      </a:lt2>
      <a:accent1>
        <a:srgbClr val="006293"/>
      </a:accent1>
      <a:accent2>
        <a:srgbClr val="005226"/>
      </a:accent2>
      <a:accent3>
        <a:srgbClr val="F6A800"/>
      </a:accent3>
      <a:accent4>
        <a:srgbClr val="009EE0"/>
      </a:accent4>
      <a:accent5>
        <a:srgbClr val="C6BD00"/>
      </a:accent5>
      <a:accent6>
        <a:srgbClr val="527725"/>
      </a:accent6>
      <a:hlink>
        <a:srgbClr val="A5D2DF"/>
      </a:hlink>
      <a:folHlink>
        <a:srgbClr val="752673"/>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Huisstijl Pidpa">
    <a:dk1>
      <a:srgbClr val="19335F"/>
    </a:dk1>
    <a:lt1>
      <a:srgbClr val="FFFFFF"/>
    </a:lt1>
    <a:dk2>
      <a:srgbClr val="36A9D8"/>
    </a:dk2>
    <a:lt2>
      <a:srgbClr val="1E75AF"/>
    </a:lt2>
    <a:accent1>
      <a:srgbClr val="1E75AF"/>
    </a:accent1>
    <a:accent2>
      <a:srgbClr val="119BAF"/>
    </a:accent2>
    <a:accent3>
      <a:srgbClr val="8EC2B3"/>
    </a:accent3>
    <a:accent4>
      <a:srgbClr val="7AAF3E"/>
    </a:accent4>
    <a:accent5>
      <a:srgbClr val="C1C424"/>
    </a:accent5>
    <a:accent6>
      <a:srgbClr val="F6E926"/>
    </a:accent6>
    <a:hlink>
      <a:srgbClr val="19335F"/>
    </a:hlink>
    <a:folHlink>
      <a:srgbClr val="19335F"/>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24091</TotalTime>
  <Words>4683</Words>
  <Application>Microsoft Office PowerPoint</Application>
  <PresentationFormat>Diavoorstelling (4:3)</PresentationFormat>
  <Paragraphs>1516</Paragraphs>
  <Slides>105</Slides>
  <Notes>60</Notes>
  <HiddenSlides>0</HiddenSlides>
  <MMClips>0</MMClips>
  <ScaleCrop>false</ScaleCrop>
  <HeadingPairs>
    <vt:vector size="6" baseType="variant">
      <vt:variant>
        <vt:lpstr>Gebruikte lettertypen</vt:lpstr>
      </vt:variant>
      <vt:variant>
        <vt:i4>18</vt:i4>
      </vt:variant>
      <vt:variant>
        <vt:lpstr>Thema</vt:lpstr>
      </vt:variant>
      <vt:variant>
        <vt:i4>10</vt:i4>
      </vt:variant>
      <vt:variant>
        <vt:lpstr>Diatitels</vt:lpstr>
      </vt:variant>
      <vt:variant>
        <vt:i4>105</vt:i4>
      </vt:variant>
    </vt:vector>
  </HeadingPairs>
  <TitlesOfParts>
    <vt:vector size="133" baseType="lpstr">
      <vt:lpstr>Arial Black</vt:lpstr>
      <vt:lpstr>MS PGothic</vt:lpstr>
      <vt:lpstr>Wingdings</vt:lpstr>
      <vt:lpstr>Courier New</vt:lpstr>
      <vt:lpstr>Lucida Grande</vt:lpstr>
      <vt:lpstr>Verdana</vt:lpstr>
      <vt:lpstr>Interstate</vt:lpstr>
      <vt:lpstr>Times New Roman</vt:lpstr>
      <vt:lpstr>FlandersArtSerif-Regular</vt:lpstr>
      <vt:lpstr>Trebuchet MS</vt:lpstr>
      <vt:lpstr>FlandersArtSans-Regular</vt:lpstr>
      <vt:lpstr>Arial</vt:lpstr>
      <vt:lpstr>MS PGothic</vt:lpstr>
      <vt:lpstr>Times</vt:lpstr>
      <vt:lpstr>Arial Rounded MT Bold</vt:lpstr>
      <vt:lpstr>FlandersArtSans-Bold</vt:lpstr>
      <vt:lpstr>MS Gothic</vt:lpstr>
      <vt:lpstr>Calibri</vt:lpstr>
      <vt:lpstr>Blank Presentation</vt:lpstr>
      <vt:lpstr>ontwerpsjabloon AQF</vt:lpstr>
      <vt:lpstr>2_tussentiteldia</vt:lpstr>
      <vt:lpstr>3_tussentiteldia</vt:lpstr>
      <vt:lpstr>Pidpa presentatie</vt:lpstr>
      <vt:lpstr>1_Thema_VMM</vt:lpstr>
      <vt:lpstr>provincie_antwerpen_ppt_verdana</vt:lpstr>
      <vt:lpstr>Infodag 7 maart</vt:lpstr>
      <vt:lpstr>Thema1</vt:lpstr>
      <vt:lpstr>1_Pidpa presentatie</vt:lpstr>
      <vt:lpstr>Integraal Project Molenbeek-Bollaak</vt:lpstr>
      <vt:lpstr>  Vergadering 3  </vt:lpstr>
      <vt:lpstr>Goedkeuring verslag 30/01/2017</vt:lpstr>
      <vt:lpstr>Opmerkingen</vt:lpstr>
      <vt:lpstr>1. Werkveld: opmaak van een gemeenteoverschrijdend masterplan/visie voor het gebied tussen het Albertkanaal en Lier</vt:lpstr>
      <vt:lpstr>PowerPoint-presentatie</vt:lpstr>
      <vt:lpstr>Strategisch project vallei van de Kleine Nete</vt:lpstr>
      <vt:lpstr>Strategisch project vallei van de Kleine Nete</vt:lpstr>
      <vt:lpstr>Strategisch project vallei van de Kleine Nete</vt:lpstr>
      <vt:lpstr>Strategisch project vallei van de Kleine Nete</vt:lpstr>
      <vt:lpstr>Strategisch project vallei van de Kleine Nete</vt:lpstr>
      <vt:lpstr>Strategisch project vallei van de Kleine Nete</vt:lpstr>
      <vt:lpstr>Strategisch project vallei van de Kleine Nete</vt:lpstr>
      <vt:lpstr>Strategisch project vallei van de Kleine Nete</vt:lpstr>
      <vt:lpstr>2. Dienstenbestek acties stroomgebiedbeheerplan 2016-2021</vt:lpstr>
      <vt:lpstr>Dienstenbestek SGBP 2016-2021</vt:lpstr>
      <vt:lpstr>Voorbeeld Herk en Mombeek</vt:lpstr>
      <vt:lpstr>Acties SGBP 2016-2021 SPG Molenbeek-Bollaak</vt:lpstr>
      <vt:lpstr>PowerPoint-presentatie</vt:lpstr>
      <vt:lpstr>Acties SGBP 2016-2021 Netebekken</vt:lpstr>
      <vt:lpstr>Acties SGBP 2016-2021 Netebekken</vt:lpstr>
      <vt:lpstr>Ecologische inventarisatie en visievorming (2006) Zones met hoog ecologisch ambitieniveau </vt:lpstr>
      <vt:lpstr>3. Meetnet waterkwaliteit VMM</vt:lpstr>
      <vt:lpstr>Planning FC 2017</vt:lpstr>
      <vt:lpstr>Planning MI 2017</vt:lpstr>
      <vt:lpstr>Planning 2017</vt:lpstr>
      <vt:lpstr>Planning MF FB 2017</vt:lpstr>
      <vt:lpstr>PowerPoint-presentatie</vt:lpstr>
      <vt:lpstr>Ontvangen input</vt:lpstr>
      <vt:lpstr>4. Focus saneringsinfrastructuur</vt:lpstr>
      <vt:lpstr>3. Focus saneringsinfrastructuur</vt:lpstr>
      <vt:lpstr>3. Focus saneringsinfrastructuur</vt:lpstr>
      <vt:lpstr>PowerPoint-presentatie</vt:lpstr>
      <vt:lpstr>PowerPoint-presentatie</vt:lpstr>
      <vt:lpstr>PowerPoint-presentatie</vt:lpstr>
      <vt:lpstr>Ecologische performantie indicatoren (EPI)</vt:lpstr>
      <vt:lpstr>EPI zuiveringsgebied Malle</vt:lpstr>
      <vt:lpstr>Overstortingen op Tappelbeek</vt:lpstr>
      <vt:lpstr>Overstortingen op Delfte Beek</vt:lpstr>
      <vt:lpstr>Overstortingen op Delfte Beek</vt:lpstr>
      <vt:lpstr>4. Doorlichting projectgebied Delfte Beek</vt:lpstr>
      <vt:lpstr>4. Doorlichting projectgebied Delfte Beek</vt:lpstr>
      <vt:lpstr>Overstortingen op bovenlopen Bollaak</vt:lpstr>
      <vt:lpstr>Overstort Vlimmeren d’Aesten</vt:lpstr>
      <vt:lpstr>EPI zuiveringsgebied Malle</vt:lpstr>
      <vt:lpstr>Zuiveringsgebied Pulderbos Synoptisch plan</vt:lpstr>
      <vt:lpstr>Zuiveringsgebied Pulderbos De vervuilingsdrukken</vt:lpstr>
      <vt:lpstr>Zandhoven Draaiboom</vt:lpstr>
      <vt:lpstr>PowerPoint-presentatie</vt:lpstr>
      <vt:lpstr>Zuiveringsgebied Lier Synoptisch plan </vt:lpstr>
      <vt:lpstr>Zuiveringsgebied Lier  Beschrijving gebied</vt:lpstr>
      <vt:lpstr>PowerPoint-presentatie</vt:lpstr>
      <vt:lpstr>Status projecten</vt:lpstr>
      <vt:lpstr>Status projecten</vt:lpstr>
      <vt:lpstr>Status projecten</vt:lpstr>
      <vt:lpstr>Situering projecten</vt:lpstr>
      <vt:lpstr>Situering projecten</vt:lpstr>
      <vt:lpstr>Situering projecten</vt:lpstr>
      <vt:lpstr>Situering projecten</vt:lpstr>
      <vt:lpstr>GUP projecten actor Aquafin</vt:lpstr>
      <vt:lpstr>GUP projecten actor Aquafin</vt:lpstr>
      <vt:lpstr>Rio-link Ranst </vt:lpstr>
      <vt:lpstr>GUP-projecten</vt:lpstr>
      <vt:lpstr>GUP-projecten</vt:lpstr>
      <vt:lpstr>GUP projecten Ranst in stroomgebied Molenbeek-Bollaak</vt:lpstr>
      <vt:lpstr>IBA’s</vt:lpstr>
      <vt:lpstr>Derde werkgroep IP Molenbeek-Bollaak: gemeentelijke riolering Malle- Rijkevorsel – Vorselaar - Zandhoven -Zoersel</vt:lpstr>
      <vt:lpstr>Inhoud 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3. Focus saneringsinfrastructuur</vt:lpstr>
      <vt:lpstr>Advisering OP 2019-2023</vt:lpstr>
      <vt:lpstr>Prioritering GIP’s</vt:lpstr>
      <vt:lpstr>Rioleringsprojecten met rechtstreekse milieu-impact op waterlopen</vt:lpstr>
      <vt:lpstr>Riolerings-projecten met rechtstreekse milieu-impact op waterlopen</vt:lpstr>
      <vt:lpstr>Rioleringsprojecten met rechtstreekse milieu-impact op waterlopen</vt:lpstr>
      <vt:lpstr>Actiepunten voor specifieke projecten/dossiers</vt:lpstr>
      <vt:lpstr>Stand van zaken bovengemeentelijke projecten</vt:lpstr>
      <vt:lpstr>Stand van zaken bovengemeentelijke projecten</vt:lpstr>
      <vt:lpstr>IBA Boshuisje te Zoersel</vt:lpstr>
      <vt:lpstr>Actiepunten voor specifieke projecten/dossiers</vt:lpstr>
    </vt:vector>
  </TitlesOfParts>
  <Company>Gramma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Tom Gabriels</dc:creator>
  <cp:keywords/>
  <dc:description/>
  <cp:lastModifiedBy>Sandra Franck</cp:lastModifiedBy>
  <cp:revision>719</cp:revision>
  <cp:lastPrinted>2017-10-09T07:12:15Z</cp:lastPrinted>
  <dcterms:created xsi:type="dcterms:W3CDTF">2005-04-13T12:02:45Z</dcterms:created>
  <dcterms:modified xsi:type="dcterms:W3CDTF">2017-10-30T12:47:48Z</dcterms:modified>
  <cp:category/>
  <cp:contentStatus/>
</cp:coreProperties>
</file>